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4" r:id="rId4"/>
    <p:sldId id="259" r:id="rId6"/>
    <p:sldId id="260" r:id="rId7"/>
    <p:sldId id="310" r:id="rId8"/>
    <p:sldId id="261" r:id="rId9"/>
    <p:sldId id="262" r:id="rId10"/>
    <p:sldId id="263" r:id="rId11"/>
    <p:sldId id="334" r:id="rId12"/>
    <p:sldId id="335" r:id="rId13"/>
    <p:sldId id="336" r:id="rId14"/>
    <p:sldId id="282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/>
          <p:cNvSpPr>
            <a:spLocks noEditPoints="1" noChangeArrowheads="1"/>
          </p:cNvSpPr>
          <p:nvPr/>
        </p:nvSpPr>
        <p:spPr bwMode="auto">
          <a:xfrm>
            <a:off x="-339725" y="1458913"/>
            <a:ext cx="8199438" cy="4160837"/>
          </a:xfrm>
          <a:custGeom>
            <a:avLst/>
            <a:gdLst>
              <a:gd name="T0" fmla="*/ 2147483646 w 790"/>
              <a:gd name="T1" fmla="*/ 2147483646 h 401"/>
              <a:gd name="T2" fmla="*/ 2147483646 w 790"/>
              <a:gd name="T3" fmla="*/ 2147483646 h 401"/>
              <a:gd name="T4" fmla="*/ 2147483646 w 790"/>
              <a:gd name="T5" fmla="*/ 2147483646 h 401"/>
              <a:gd name="T6" fmla="*/ 2147483646 w 790"/>
              <a:gd name="T7" fmla="*/ 2147483646 h 401"/>
              <a:gd name="T8" fmla="*/ 2147483646 w 790"/>
              <a:gd name="T9" fmla="*/ 2147483646 h 401"/>
              <a:gd name="T10" fmla="*/ 2147483646 w 790"/>
              <a:gd name="T11" fmla="*/ 2147483646 h 401"/>
              <a:gd name="T12" fmla="*/ 2147483646 w 790"/>
              <a:gd name="T13" fmla="*/ 2147483646 h 401"/>
              <a:gd name="T14" fmla="*/ 2147483646 w 790"/>
              <a:gd name="T15" fmla="*/ 2147483646 h 401"/>
              <a:gd name="T16" fmla="*/ 2147483646 w 790"/>
              <a:gd name="T17" fmla="*/ 2147483646 h 401"/>
              <a:gd name="T18" fmla="*/ 2147483646 w 790"/>
              <a:gd name="T19" fmla="*/ 2147483646 h 401"/>
              <a:gd name="T20" fmla="*/ 2147483646 w 790"/>
              <a:gd name="T21" fmla="*/ 2147483646 h 401"/>
              <a:gd name="T22" fmla="*/ 2147483646 w 790"/>
              <a:gd name="T23" fmla="*/ 2147483646 h 401"/>
              <a:gd name="T24" fmla="*/ 2147483646 w 790"/>
              <a:gd name="T25" fmla="*/ 2147483646 h 401"/>
              <a:gd name="T26" fmla="*/ 2147483646 w 790"/>
              <a:gd name="T27" fmla="*/ 2147483646 h 401"/>
              <a:gd name="T28" fmla="*/ 2147483646 w 790"/>
              <a:gd name="T29" fmla="*/ 2147483646 h 401"/>
              <a:gd name="T30" fmla="*/ 2147483646 w 790"/>
              <a:gd name="T31" fmla="*/ 2147483646 h 401"/>
              <a:gd name="T32" fmla="*/ 2147483646 w 790"/>
              <a:gd name="T33" fmla="*/ 2147483646 h 401"/>
              <a:gd name="T34" fmla="*/ 2147483646 w 790"/>
              <a:gd name="T35" fmla="*/ 2147483646 h 401"/>
              <a:gd name="T36" fmla="*/ 2147483646 w 790"/>
              <a:gd name="T37" fmla="*/ 2147483646 h 401"/>
              <a:gd name="T38" fmla="*/ 2147483646 w 790"/>
              <a:gd name="T39" fmla="*/ 2147483646 h 401"/>
              <a:gd name="T40" fmla="*/ 2147483646 w 790"/>
              <a:gd name="T41" fmla="*/ 2147483646 h 401"/>
              <a:gd name="T42" fmla="*/ 2147483646 w 790"/>
              <a:gd name="T43" fmla="*/ 2147483646 h 401"/>
              <a:gd name="T44" fmla="*/ 2147483646 w 790"/>
              <a:gd name="T45" fmla="*/ 2147483646 h 401"/>
              <a:gd name="T46" fmla="*/ 2147483646 w 790"/>
              <a:gd name="T47" fmla="*/ 2147483646 h 401"/>
              <a:gd name="T48" fmla="*/ 2147483646 w 790"/>
              <a:gd name="T49" fmla="*/ 2147483646 h 401"/>
              <a:gd name="T50" fmla="*/ 2147483646 w 790"/>
              <a:gd name="T51" fmla="*/ 2147483646 h 401"/>
              <a:gd name="T52" fmla="*/ 2147483646 w 790"/>
              <a:gd name="T53" fmla="*/ 2147483646 h 401"/>
              <a:gd name="T54" fmla="*/ 2147483646 w 790"/>
              <a:gd name="T55" fmla="*/ 2147483646 h 401"/>
              <a:gd name="T56" fmla="*/ 2147483646 w 790"/>
              <a:gd name="T57" fmla="*/ 2147483646 h 401"/>
              <a:gd name="T58" fmla="*/ 2147483646 w 790"/>
              <a:gd name="T59" fmla="*/ 2147483646 h 401"/>
              <a:gd name="T60" fmla="*/ 2147483646 w 790"/>
              <a:gd name="T61" fmla="*/ 2147483646 h 401"/>
              <a:gd name="T62" fmla="*/ 2147483646 w 790"/>
              <a:gd name="T63" fmla="*/ 2147483646 h 401"/>
              <a:gd name="T64" fmla="*/ 2147483646 w 790"/>
              <a:gd name="T65" fmla="*/ 2147483646 h 401"/>
              <a:gd name="T66" fmla="*/ 2147483646 w 790"/>
              <a:gd name="T67" fmla="*/ 2147483646 h 401"/>
              <a:gd name="T68" fmla="*/ 2147483646 w 790"/>
              <a:gd name="T69" fmla="*/ 2147483646 h 401"/>
              <a:gd name="T70" fmla="*/ 2147483646 w 790"/>
              <a:gd name="T71" fmla="*/ 2147483646 h 401"/>
              <a:gd name="T72" fmla="*/ 2147483646 w 790"/>
              <a:gd name="T73" fmla="*/ 2147483646 h 401"/>
              <a:gd name="T74" fmla="*/ 2147483646 w 790"/>
              <a:gd name="T75" fmla="*/ 2147483646 h 401"/>
              <a:gd name="T76" fmla="*/ 2147483646 w 790"/>
              <a:gd name="T77" fmla="*/ 2147483646 h 401"/>
              <a:gd name="T78" fmla="*/ 2147483646 w 790"/>
              <a:gd name="T79" fmla="*/ 2147483646 h 401"/>
              <a:gd name="T80" fmla="*/ 2147483646 w 790"/>
              <a:gd name="T81" fmla="*/ 2147483646 h 401"/>
              <a:gd name="T82" fmla="*/ 2147483646 w 790"/>
              <a:gd name="T83" fmla="*/ 2147483646 h 401"/>
              <a:gd name="T84" fmla="*/ 2147483646 w 790"/>
              <a:gd name="T85" fmla="*/ 2147483646 h 401"/>
              <a:gd name="T86" fmla="*/ 2147483646 w 790"/>
              <a:gd name="T87" fmla="*/ 2147483646 h 401"/>
              <a:gd name="T88" fmla="*/ 2147483646 w 790"/>
              <a:gd name="T89" fmla="*/ 2147483646 h 401"/>
              <a:gd name="T90" fmla="*/ 2147483646 w 790"/>
              <a:gd name="T91" fmla="*/ 2147483646 h 401"/>
              <a:gd name="T92" fmla="*/ 2147483646 w 790"/>
              <a:gd name="T93" fmla="*/ 2147483646 h 401"/>
              <a:gd name="T94" fmla="*/ 2147483646 w 790"/>
              <a:gd name="T95" fmla="*/ 2147483646 h 401"/>
              <a:gd name="T96" fmla="*/ 2147483646 w 790"/>
              <a:gd name="T97" fmla="*/ 2147483646 h 401"/>
              <a:gd name="T98" fmla="*/ 2147483646 w 790"/>
              <a:gd name="T99" fmla="*/ 2147483646 h 401"/>
              <a:gd name="T100" fmla="*/ 2147483646 w 790"/>
              <a:gd name="T101" fmla="*/ 2147483646 h 401"/>
              <a:gd name="T102" fmla="*/ 2147483646 w 790"/>
              <a:gd name="T103" fmla="*/ 2147483646 h 401"/>
              <a:gd name="T104" fmla="*/ 2147483646 w 790"/>
              <a:gd name="T105" fmla="*/ 2147483646 h 401"/>
              <a:gd name="T106" fmla="*/ 2147483646 w 790"/>
              <a:gd name="T107" fmla="*/ 2147483646 h 401"/>
              <a:gd name="T108" fmla="*/ 2147483646 w 790"/>
              <a:gd name="T109" fmla="*/ 2147483646 h 401"/>
              <a:gd name="T110" fmla="*/ 2147483646 w 790"/>
              <a:gd name="T111" fmla="*/ 2147483646 h 401"/>
              <a:gd name="T112" fmla="*/ 2147483646 w 790"/>
              <a:gd name="T113" fmla="*/ 2147483646 h 401"/>
              <a:gd name="T114" fmla="*/ 2147483646 w 790"/>
              <a:gd name="T115" fmla="*/ 2147483646 h 401"/>
              <a:gd name="T116" fmla="*/ 2147483646 w 790"/>
              <a:gd name="T117" fmla="*/ 2147483646 h 401"/>
              <a:gd name="T118" fmla="*/ 2147483646 w 790"/>
              <a:gd name="T119" fmla="*/ 2147483646 h 401"/>
              <a:gd name="T120" fmla="*/ 2147483646 w 790"/>
              <a:gd name="T121" fmla="*/ 2147483646 h 401"/>
              <a:gd name="T122" fmla="*/ 2147483646 w 790"/>
              <a:gd name="T123" fmla="*/ 2147483646 h 401"/>
              <a:gd name="T124" fmla="*/ 2147483646 w 790"/>
              <a:gd name="T125" fmla="*/ 2147483646 h 4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790"/>
              <a:gd name="T190" fmla="*/ 0 h 401"/>
              <a:gd name="T191" fmla="*/ 790 w 790"/>
              <a:gd name="T192" fmla="*/ 401 h 40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790" h="401">
                <a:moveTo>
                  <a:pt x="756" y="81"/>
                </a:moveTo>
                <a:cubicBezTo>
                  <a:pt x="756" y="81"/>
                  <a:pt x="756" y="81"/>
                  <a:pt x="756" y="81"/>
                </a:cubicBezTo>
                <a:cubicBezTo>
                  <a:pt x="757" y="82"/>
                  <a:pt x="757" y="82"/>
                  <a:pt x="757" y="82"/>
                </a:cubicBezTo>
                <a:cubicBezTo>
                  <a:pt x="757" y="84"/>
                  <a:pt x="761" y="83"/>
                  <a:pt x="760" y="81"/>
                </a:cubicBezTo>
                <a:cubicBezTo>
                  <a:pt x="759" y="79"/>
                  <a:pt x="756" y="77"/>
                  <a:pt x="756" y="80"/>
                </a:cubicBezTo>
                <a:cubicBezTo>
                  <a:pt x="756" y="81"/>
                  <a:pt x="756" y="81"/>
                  <a:pt x="756" y="81"/>
                </a:cubicBezTo>
                <a:close/>
                <a:moveTo>
                  <a:pt x="311" y="23"/>
                </a:moveTo>
                <a:cubicBezTo>
                  <a:pt x="311" y="23"/>
                  <a:pt x="309" y="22"/>
                  <a:pt x="308" y="22"/>
                </a:cubicBezTo>
                <a:cubicBezTo>
                  <a:pt x="308" y="22"/>
                  <a:pt x="308" y="23"/>
                  <a:pt x="307" y="23"/>
                </a:cubicBezTo>
                <a:cubicBezTo>
                  <a:pt x="305" y="22"/>
                  <a:pt x="305" y="23"/>
                  <a:pt x="304" y="23"/>
                </a:cubicBezTo>
                <a:cubicBezTo>
                  <a:pt x="304" y="23"/>
                  <a:pt x="304" y="26"/>
                  <a:pt x="303" y="25"/>
                </a:cubicBezTo>
                <a:cubicBezTo>
                  <a:pt x="303" y="25"/>
                  <a:pt x="302" y="27"/>
                  <a:pt x="302" y="26"/>
                </a:cubicBezTo>
                <a:cubicBezTo>
                  <a:pt x="302" y="26"/>
                  <a:pt x="301" y="24"/>
                  <a:pt x="300" y="24"/>
                </a:cubicBezTo>
                <a:cubicBezTo>
                  <a:pt x="299" y="24"/>
                  <a:pt x="300" y="26"/>
                  <a:pt x="299" y="25"/>
                </a:cubicBezTo>
                <a:cubicBezTo>
                  <a:pt x="299" y="25"/>
                  <a:pt x="298" y="28"/>
                  <a:pt x="297" y="30"/>
                </a:cubicBezTo>
                <a:cubicBezTo>
                  <a:pt x="296" y="31"/>
                  <a:pt x="296" y="34"/>
                  <a:pt x="294" y="33"/>
                </a:cubicBezTo>
                <a:cubicBezTo>
                  <a:pt x="294" y="33"/>
                  <a:pt x="294" y="30"/>
                  <a:pt x="295" y="29"/>
                </a:cubicBezTo>
                <a:cubicBezTo>
                  <a:pt x="296" y="27"/>
                  <a:pt x="298" y="25"/>
                  <a:pt x="298" y="24"/>
                </a:cubicBezTo>
                <a:cubicBezTo>
                  <a:pt x="298" y="23"/>
                  <a:pt x="298" y="22"/>
                  <a:pt x="297" y="22"/>
                </a:cubicBezTo>
                <a:cubicBezTo>
                  <a:pt x="297" y="22"/>
                  <a:pt x="296" y="20"/>
                  <a:pt x="295" y="21"/>
                </a:cubicBezTo>
                <a:cubicBezTo>
                  <a:pt x="295" y="21"/>
                  <a:pt x="295" y="23"/>
                  <a:pt x="294" y="23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24"/>
                  <a:pt x="293" y="25"/>
                  <a:pt x="292" y="25"/>
                </a:cubicBezTo>
                <a:cubicBezTo>
                  <a:pt x="292" y="22"/>
                  <a:pt x="292" y="22"/>
                  <a:pt x="292" y="22"/>
                </a:cubicBezTo>
                <a:cubicBezTo>
                  <a:pt x="292" y="22"/>
                  <a:pt x="292" y="23"/>
                  <a:pt x="291" y="22"/>
                </a:cubicBezTo>
                <a:cubicBezTo>
                  <a:pt x="290" y="22"/>
                  <a:pt x="290" y="22"/>
                  <a:pt x="290" y="22"/>
                </a:cubicBezTo>
                <a:cubicBezTo>
                  <a:pt x="288" y="22"/>
                  <a:pt x="288" y="22"/>
                  <a:pt x="288" y="22"/>
                </a:cubicBezTo>
                <a:cubicBezTo>
                  <a:pt x="288" y="22"/>
                  <a:pt x="287" y="22"/>
                  <a:pt x="286" y="22"/>
                </a:cubicBezTo>
                <a:cubicBezTo>
                  <a:pt x="285" y="23"/>
                  <a:pt x="285" y="23"/>
                  <a:pt x="284" y="23"/>
                </a:cubicBezTo>
                <a:cubicBezTo>
                  <a:pt x="284" y="23"/>
                  <a:pt x="283" y="24"/>
                  <a:pt x="283" y="24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282" y="25"/>
                  <a:pt x="281" y="24"/>
                  <a:pt x="281" y="24"/>
                </a:cubicBezTo>
                <a:cubicBezTo>
                  <a:pt x="280" y="24"/>
                  <a:pt x="281" y="23"/>
                  <a:pt x="281" y="23"/>
                </a:cubicBezTo>
                <a:cubicBezTo>
                  <a:pt x="281" y="23"/>
                  <a:pt x="283" y="22"/>
                  <a:pt x="284" y="22"/>
                </a:cubicBezTo>
                <a:cubicBezTo>
                  <a:pt x="284" y="22"/>
                  <a:pt x="288" y="21"/>
                  <a:pt x="288" y="21"/>
                </a:cubicBezTo>
                <a:cubicBezTo>
                  <a:pt x="288" y="21"/>
                  <a:pt x="290" y="21"/>
                  <a:pt x="292" y="21"/>
                </a:cubicBezTo>
                <a:cubicBezTo>
                  <a:pt x="294" y="21"/>
                  <a:pt x="295" y="21"/>
                  <a:pt x="295" y="21"/>
                </a:cubicBezTo>
                <a:cubicBezTo>
                  <a:pt x="294" y="20"/>
                  <a:pt x="297" y="20"/>
                  <a:pt x="297" y="19"/>
                </a:cubicBezTo>
                <a:cubicBezTo>
                  <a:pt x="298" y="18"/>
                  <a:pt x="298" y="18"/>
                  <a:pt x="298" y="18"/>
                </a:cubicBezTo>
                <a:cubicBezTo>
                  <a:pt x="298" y="17"/>
                  <a:pt x="298" y="17"/>
                  <a:pt x="298" y="17"/>
                </a:cubicBezTo>
                <a:cubicBezTo>
                  <a:pt x="298" y="16"/>
                  <a:pt x="298" y="16"/>
                  <a:pt x="298" y="16"/>
                </a:cubicBezTo>
                <a:cubicBezTo>
                  <a:pt x="297" y="15"/>
                  <a:pt x="297" y="15"/>
                  <a:pt x="296" y="15"/>
                </a:cubicBezTo>
                <a:cubicBezTo>
                  <a:pt x="296" y="14"/>
                  <a:pt x="296" y="14"/>
                  <a:pt x="295" y="14"/>
                </a:cubicBezTo>
                <a:cubicBezTo>
                  <a:pt x="293" y="14"/>
                  <a:pt x="295" y="11"/>
                  <a:pt x="294" y="11"/>
                </a:cubicBezTo>
                <a:cubicBezTo>
                  <a:pt x="294" y="10"/>
                  <a:pt x="293" y="11"/>
                  <a:pt x="292" y="10"/>
                </a:cubicBezTo>
                <a:cubicBezTo>
                  <a:pt x="291" y="10"/>
                  <a:pt x="295" y="10"/>
                  <a:pt x="295" y="9"/>
                </a:cubicBezTo>
                <a:cubicBezTo>
                  <a:pt x="294" y="7"/>
                  <a:pt x="290" y="8"/>
                  <a:pt x="289" y="8"/>
                </a:cubicBezTo>
                <a:cubicBezTo>
                  <a:pt x="288" y="8"/>
                  <a:pt x="295" y="4"/>
                  <a:pt x="291" y="4"/>
                </a:cubicBezTo>
                <a:cubicBezTo>
                  <a:pt x="290" y="4"/>
                  <a:pt x="284" y="7"/>
                  <a:pt x="283" y="6"/>
                </a:cubicBezTo>
                <a:cubicBezTo>
                  <a:pt x="281" y="6"/>
                  <a:pt x="280" y="5"/>
                  <a:pt x="278" y="4"/>
                </a:cubicBezTo>
                <a:cubicBezTo>
                  <a:pt x="277" y="4"/>
                  <a:pt x="279" y="6"/>
                  <a:pt x="278" y="6"/>
                </a:cubicBezTo>
                <a:cubicBezTo>
                  <a:pt x="276" y="6"/>
                  <a:pt x="276" y="7"/>
                  <a:pt x="275" y="7"/>
                </a:cubicBezTo>
                <a:cubicBezTo>
                  <a:pt x="274" y="7"/>
                  <a:pt x="275" y="7"/>
                  <a:pt x="274" y="7"/>
                </a:cubicBezTo>
                <a:cubicBezTo>
                  <a:pt x="273" y="7"/>
                  <a:pt x="272" y="5"/>
                  <a:pt x="271" y="6"/>
                </a:cubicBezTo>
                <a:cubicBezTo>
                  <a:pt x="271" y="6"/>
                  <a:pt x="271" y="8"/>
                  <a:pt x="270" y="9"/>
                </a:cubicBezTo>
                <a:cubicBezTo>
                  <a:pt x="269" y="9"/>
                  <a:pt x="269" y="10"/>
                  <a:pt x="268" y="8"/>
                </a:cubicBezTo>
                <a:cubicBezTo>
                  <a:pt x="268" y="8"/>
                  <a:pt x="267" y="5"/>
                  <a:pt x="266" y="5"/>
                </a:cubicBezTo>
                <a:cubicBezTo>
                  <a:pt x="266" y="5"/>
                  <a:pt x="265" y="8"/>
                  <a:pt x="263" y="7"/>
                </a:cubicBezTo>
                <a:cubicBezTo>
                  <a:pt x="262" y="6"/>
                  <a:pt x="261" y="11"/>
                  <a:pt x="260" y="11"/>
                </a:cubicBezTo>
                <a:cubicBezTo>
                  <a:pt x="260" y="11"/>
                  <a:pt x="261" y="12"/>
                  <a:pt x="260" y="12"/>
                </a:cubicBezTo>
                <a:cubicBezTo>
                  <a:pt x="259" y="12"/>
                  <a:pt x="259" y="12"/>
                  <a:pt x="259" y="12"/>
                </a:cubicBezTo>
                <a:cubicBezTo>
                  <a:pt x="259" y="12"/>
                  <a:pt x="259" y="13"/>
                  <a:pt x="258" y="13"/>
                </a:cubicBezTo>
                <a:cubicBezTo>
                  <a:pt x="257" y="14"/>
                  <a:pt x="256" y="14"/>
                  <a:pt x="256" y="14"/>
                </a:cubicBezTo>
                <a:cubicBezTo>
                  <a:pt x="256" y="15"/>
                  <a:pt x="257" y="15"/>
                  <a:pt x="257" y="15"/>
                </a:cubicBezTo>
                <a:cubicBezTo>
                  <a:pt x="257" y="16"/>
                  <a:pt x="259" y="15"/>
                  <a:pt x="259" y="15"/>
                </a:cubicBezTo>
                <a:cubicBezTo>
                  <a:pt x="261" y="15"/>
                  <a:pt x="263" y="17"/>
                  <a:pt x="263" y="17"/>
                </a:cubicBezTo>
                <a:cubicBezTo>
                  <a:pt x="263" y="18"/>
                  <a:pt x="264" y="18"/>
                  <a:pt x="264" y="19"/>
                </a:cubicBezTo>
                <a:cubicBezTo>
                  <a:pt x="264" y="20"/>
                  <a:pt x="261" y="19"/>
                  <a:pt x="261" y="19"/>
                </a:cubicBezTo>
                <a:cubicBezTo>
                  <a:pt x="260" y="19"/>
                  <a:pt x="263" y="20"/>
                  <a:pt x="263" y="21"/>
                </a:cubicBezTo>
                <a:cubicBezTo>
                  <a:pt x="263" y="22"/>
                  <a:pt x="263" y="22"/>
                  <a:pt x="263" y="22"/>
                </a:cubicBezTo>
                <a:cubicBezTo>
                  <a:pt x="263" y="22"/>
                  <a:pt x="262" y="24"/>
                  <a:pt x="262" y="23"/>
                </a:cubicBezTo>
                <a:cubicBezTo>
                  <a:pt x="261" y="22"/>
                  <a:pt x="262" y="21"/>
                  <a:pt x="261" y="21"/>
                </a:cubicBezTo>
                <a:cubicBezTo>
                  <a:pt x="259" y="21"/>
                  <a:pt x="259" y="21"/>
                  <a:pt x="259" y="20"/>
                </a:cubicBezTo>
                <a:cubicBezTo>
                  <a:pt x="258" y="20"/>
                  <a:pt x="259" y="19"/>
                  <a:pt x="259" y="19"/>
                </a:cubicBezTo>
                <a:cubicBezTo>
                  <a:pt x="258" y="18"/>
                  <a:pt x="259" y="18"/>
                  <a:pt x="258" y="17"/>
                </a:cubicBezTo>
                <a:cubicBezTo>
                  <a:pt x="257" y="17"/>
                  <a:pt x="255" y="16"/>
                  <a:pt x="254" y="17"/>
                </a:cubicBezTo>
                <a:cubicBezTo>
                  <a:pt x="253" y="18"/>
                  <a:pt x="255" y="19"/>
                  <a:pt x="254" y="19"/>
                </a:cubicBezTo>
                <a:cubicBezTo>
                  <a:pt x="253" y="20"/>
                  <a:pt x="256" y="21"/>
                  <a:pt x="255" y="21"/>
                </a:cubicBezTo>
                <a:cubicBezTo>
                  <a:pt x="254" y="21"/>
                  <a:pt x="255" y="22"/>
                  <a:pt x="255" y="23"/>
                </a:cubicBezTo>
                <a:cubicBezTo>
                  <a:pt x="255" y="23"/>
                  <a:pt x="254" y="22"/>
                  <a:pt x="253" y="22"/>
                </a:cubicBezTo>
                <a:cubicBezTo>
                  <a:pt x="253" y="22"/>
                  <a:pt x="253" y="21"/>
                  <a:pt x="253" y="21"/>
                </a:cubicBezTo>
                <a:cubicBezTo>
                  <a:pt x="252" y="20"/>
                  <a:pt x="253" y="20"/>
                  <a:pt x="252" y="19"/>
                </a:cubicBezTo>
                <a:cubicBezTo>
                  <a:pt x="251" y="19"/>
                  <a:pt x="250" y="19"/>
                  <a:pt x="249" y="19"/>
                </a:cubicBezTo>
                <a:cubicBezTo>
                  <a:pt x="248" y="19"/>
                  <a:pt x="247" y="19"/>
                  <a:pt x="246" y="20"/>
                </a:cubicBezTo>
                <a:cubicBezTo>
                  <a:pt x="245" y="20"/>
                  <a:pt x="245" y="20"/>
                  <a:pt x="244" y="20"/>
                </a:cubicBezTo>
                <a:cubicBezTo>
                  <a:pt x="243" y="21"/>
                  <a:pt x="241" y="22"/>
                  <a:pt x="240" y="23"/>
                </a:cubicBezTo>
                <a:cubicBezTo>
                  <a:pt x="239" y="23"/>
                  <a:pt x="239" y="23"/>
                  <a:pt x="238" y="24"/>
                </a:cubicBezTo>
                <a:cubicBezTo>
                  <a:pt x="239" y="26"/>
                  <a:pt x="239" y="26"/>
                  <a:pt x="239" y="26"/>
                </a:cubicBezTo>
                <a:cubicBezTo>
                  <a:pt x="239" y="26"/>
                  <a:pt x="239" y="26"/>
                  <a:pt x="239" y="27"/>
                </a:cubicBezTo>
                <a:cubicBezTo>
                  <a:pt x="238" y="28"/>
                  <a:pt x="241" y="29"/>
                  <a:pt x="236" y="29"/>
                </a:cubicBezTo>
                <a:cubicBezTo>
                  <a:pt x="235" y="30"/>
                  <a:pt x="234" y="30"/>
                  <a:pt x="234" y="31"/>
                </a:cubicBezTo>
                <a:cubicBezTo>
                  <a:pt x="233" y="31"/>
                  <a:pt x="235" y="32"/>
                  <a:pt x="233" y="33"/>
                </a:cubicBezTo>
                <a:cubicBezTo>
                  <a:pt x="231" y="33"/>
                  <a:pt x="232" y="34"/>
                  <a:pt x="231" y="34"/>
                </a:cubicBezTo>
                <a:cubicBezTo>
                  <a:pt x="231" y="34"/>
                  <a:pt x="230" y="33"/>
                  <a:pt x="230" y="34"/>
                </a:cubicBezTo>
                <a:cubicBezTo>
                  <a:pt x="226" y="38"/>
                  <a:pt x="231" y="38"/>
                  <a:pt x="231" y="38"/>
                </a:cubicBezTo>
                <a:cubicBezTo>
                  <a:pt x="232" y="38"/>
                  <a:pt x="233" y="38"/>
                  <a:pt x="233" y="38"/>
                </a:cubicBezTo>
                <a:cubicBezTo>
                  <a:pt x="234" y="38"/>
                  <a:pt x="232" y="39"/>
                  <a:pt x="232" y="39"/>
                </a:cubicBezTo>
                <a:cubicBezTo>
                  <a:pt x="232" y="40"/>
                  <a:pt x="234" y="39"/>
                  <a:pt x="233" y="39"/>
                </a:cubicBezTo>
                <a:cubicBezTo>
                  <a:pt x="233" y="40"/>
                  <a:pt x="234" y="41"/>
                  <a:pt x="233" y="41"/>
                </a:cubicBezTo>
                <a:cubicBezTo>
                  <a:pt x="233" y="42"/>
                  <a:pt x="233" y="42"/>
                  <a:pt x="232" y="43"/>
                </a:cubicBezTo>
                <a:cubicBezTo>
                  <a:pt x="232" y="43"/>
                  <a:pt x="231" y="43"/>
                  <a:pt x="230" y="43"/>
                </a:cubicBezTo>
                <a:cubicBezTo>
                  <a:pt x="230" y="44"/>
                  <a:pt x="229" y="44"/>
                  <a:pt x="228" y="44"/>
                </a:cubicBezTo>
                <a:cubicBezTo>
                  <a:pt x="228" y="45"/>
                  <a:pt x="227" y="45"/>
                  <a:pt x="226" y="45"/>
                </a:cubicBezTo>
                <a:cubicBezTo>
                  <a:pt x="225" y="46"/>
                  <a:pt x="225" y="46"/>
                  <a:pt x="224" y="47"/>
                </a:cubicBezTo>
                <a:cubicBezTo>
                  <a:pt x="224" y="47"/>
                  <a:pt x="224" y="47"/>
                  <a:pt x="224" y="48"/>
                </a:cubicBezTo>
                <a:cubicBezTo>
                  <a:pt x="223" y="49"/>
                  <a:pt x="223" y="50"/>
                  <a:pt x="223" y="50"/>
                </a:cubicBezTo>
                <a:cubicBezTo>
                  <a:pt x="223" y="50"/>
                  <a:pt x="223" y="52"/>
                  <a:pt x="223" y="52"/>
                </a:cubicBezTo>
                <a:cubicBezTo>
                  <a:pt x="224" y="53"/>
                  <a:pt x="226" y="53"/>
                  <a:pt x="226" y="54"/>
                </a:cubicBezTo>
                <a:cubicBezTo>
                  <a:pt x="226" y="54"/>
                  <a:pt x="227" y="54"/>
                  <a:pt x="229" y="54"/>
                </a:cubicBezTo>
                <a:cubicBezTo>
                  <a:pt x="230" y="54"/>
                  <a:pt x="229" y="54"/>
                  <a:pt x="229" y="55"/>
                </a:cubicBezTo>
                <a:cubicBezTo>
                  <a:pt x="229" y="55"/>
                  <a:pt x="230" y="55"/>
                  <a:pt x="228" y="55"/>
                </a:cubicBezTo>
                <a:cubicBezTo>
                  <a:pt x="227" y="55"/>
                  <a:pt x="225" y="54"/>
                  <a:pt x="224" y="55"/>
                </a:cubicBezTo>
                <a:cubicBezTo>
                  <a:pt x="223" y="55"/>
                  <a:pt x="223" y="56"/>
                  <a:pt x="224" y="56"/>
                </a:cubicBezTo>
                <a:cubicBezTo>
                  <a:pt x="224" y="57"/>
                  <a:pt x="225" y="58"/>
                  <a:pt x="225" y="58"/>
                </a:cubicBezTo>
                <a:cubicBezTo>
                  <a:pt x="226" y="59"/>
                  <a:pt x="227" y="60"/>
                  <a:pt x="227" y="61"/>
                </a:cubicBezTo>
                <a:cubicBezTo>
                  <a:pt x="227" y="61"/>
                  <a:pt x="228" y="62"/>
                  <a:pt x="228" y="62"/>
                </a:cubicBezTo>
                <a:cubicBezTo>
                  <a:pt x="229" y="63"/>
                  <a:pt x="230" y="63"/>
                  <a:pt x="230" y="63"/>
                </a:cubicBezTo>
                <a:cubicBezTo>
                  <a:pt x="231" y="63"/>
                  <a:pt x="233" y="63"/>
                  <a:pt x="233" y="63"/>
                </a:cubicBezTo>
                <a:cubicBezTo>
                  <a:pt x="234" y="63"/>
                  <a:pt x="235" y="62"/>
                  <a:pt x="236" y="62"/>
                </a:cubicBezTo>
                <a:cubicBezTo>
                  <a:pt x="236" y="62"/>
                  <a:pt x="236" y="63"/>
                  <a:pt x="237" y="63"/>
                </a:cubicBezTo>
                <a:cubicBezTo>
                  <a:pt x="238" y="63"/>
                  <a:pt x="238" y="62"/>
                  <a:pt x="238" y="62"/>
                </a:cubicBezTo>
                <a:cubicBezTo>
                  <a:pt x="239" y="68"/>
                  <a:pt x="239" y="63"/>
                  <a:pt x="240" y="63"/>
                </a:cubicBezTo>
                <a:cubicBezTo>
                  <a:pt x="241" y="63"/>
                  <a:pt x="241" y="63"/>
                  <a:pt x="242" y="64"/>
                </a:cubicBezTo>
                <a:cubicBezTo>
                  <a:pt x="242" y="64"/>
                  <a:pt x="243" y="64"/>
                  <a:pt x="243" y="64"/>
                </a:cubicBezTo>
                <a:cubicBezTo>
                  <a:pt x="244" y="65"/>
                  <a:pt x="245" y="68"/>
                  <a:pt x="245" y="69"/>
                </a:cubicBezTo>
                <a:cubicBezTo>
                  <a:pt x="246" y="70"/>
                  <a:pt x="246" y="75"/>
                  <a:pt x="246" y="75"/>
                </a:cubicBezTo>
                <a:cubicBezTo>
                  <a:pt x="246" y="75"/>
                  <a:pt x="248" y="77"/>
                  <a:pt x="248" y="77"/>
                </a:cubicBezTo>
                <a:cubicBezTo>
                  <a:pt x="248" y="78"/>
                  <a:pt x="247" y="80"/>
                  <a:pt x="248" y="80"/>
                </a:cubicBezTo>
                <a:cubicBezTo>
                  <a:pt x="248" y="80"/>
                  <a:pt x="248" y="81"/>
                  <a:pt x="249" y="83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2" y="84"/>
                  <a:pt x="252" y="84"/>
                  <a:pt x="252" y="85"/>
                </a:cubicBezTo>
                <a:cubicBezTo>
                  <a:pt x="251" y="85"/>
                  <a:pt x="250" y="85"/>
                  <a:pt x="250" y="85"/>
                </a:cubicBezTo>
                <a:cubicBezTo>
                  <a:pt x="251" y="86"/>
                  <a:pt x="249" y="86"/>
                  <a:pt x="249" y="86"/>
                </a:cubicBezTo>
                <a:cubicBezTo>
                  <a:pt x="250" y="87"/>
                  <a:pt x="249" y="88"/>
                  <a:pt x="249" y="89"/>
                </a:cubicBezTo>
                <a:cubicBezTo>
                  <a:pt x="249" y="89"/>
                  <a:pt x="250" y="90"/>
                  <a:pt x="250" y="90"/>
                </a:cubicBezTo>
                <a:cubicBezTo>
                  <a:pt x="251" y="91"/>
                  <a:pt x="251" y="91"/>
                  <a:pt x="251" y="90"/>
                </a:cubicBezTo>
                <a:cubicBezTo>
                  <a:pt x="252" y="89"/>
                  <a:pt x="253" y="89"/>
                  <a:pt x="253" y="90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5" y="90"/>
                  <a:pt x="255" y="90"/>
                  <a:pt x="255" y="90"/>
                </a:cubicBezTo>
                <a:cubicBezTo>
                  <a:pt x="255" y="91"/>
                  <a:pt x="253" y="90"/>
                  <a:pt x="253" y="91"/>
                </a:cubicBezTo>
                <a:cubicBezTo>
                  <a:pt x="253" y="92"/>
                  <a:pt x="252" y="92"/>
                  <a:pt x="252" y="92"/>
                </a:cubicBezTo>
                <a:cubicBezTo>
                  <a:pt x="253" y="93"/>
                  <a:pt x="252" y="94"/>
                  <a:pt x="252" y="95"/>
                </a:cubicBezTo>
                <a:cubicBezTo>
                  <a:pt x="252" y="95"/>
                  <a:pt x="250" y="97"/>
                  <a:pt x="250" y="97"/>
                </a:cubicBezTo>
                <a:cubicBezTo>
                  <a:pt x="250" y="98"/>
                  <a:pt x="251" y="100"/>
                  <a:pt x="251" y="101"/>
                </a:cubicBezTo>
                <a:cubicBezTo>
                  <a:pt x="251" y="101"/>
                  <a:pt x="251" y="101"/>
                  <a:pt x="251" y="102"/>
                </a:cubicBezTo>
                <a:cubicBezTo>
                  <a:pt x="251" y="103"/>
                  <a:pt x="253" y="103"/>
                  <a:pt x="253" y="104"/>
                </a:cubicBezTo>
                <a:cubicBezTo>
                  <a:pt x="253" y="104"/>
                  <a:pt x="253" y="106"/>
                  <a:pt x="253" y="107"/>
                </a:cubicBezTo>
                <a:cubicBezTo>
                  <a:pt x="253" y="107"/>
                  <a:pt x="254" y="109"/>
                  <a:pt x="254" y="109"/>
                </a:cubicBezTo>
                <a:cubicBezTo>
                  <a:pt x="254" y="110"/>
                  <a:pt x="255" y="111"/>
                  <a:pt x="255" y="111"/>
                </a:cubicBezTo>
                <a:cubicBezTo>
                  <a:pt x="256" y="112"/>
                  <a:pt x="256" y="113"/>
                  <a:pt x="256" y="114"/>
                </a:cubicBezTo>
                <a:cubicBezTo>
                  <a:pt x="257" y="116"/>
                  <a:pt x="259" y="116"/>
                  <a:pt x="259" y="116"/>
                </a:cubicBezTo>
                <a:cubicBezTo>
                  <a:pt x="260" y="117"/>
                  <a:pt x="261" y="116"/>
                  <a:pt x="261" y="116"/>
                </a:cubicBezTo>
                <a:cubicBezTo>
                  <a:pt x="261" y="116"/>
                  <a:pt x="261" y="117"/>
                  <a:pt x="262" y="117"/>
                </a:cubicBezTo>
                <a:cubicBezTo>
                  <a:pt x="263" y="118"/>
                  <a:pt x="263" y="118"/>
                  <a:pt x="264" y="118"/>
                </a:cubicBezTo>
                <a:cubicBezTo>
                  <a:pt x="265" y="118"/>
                  <a:pt x="266" y="119"/>
                  <a:pt x="266" y="119"/>
                </a:cubicBezTo>
                <a:cubicBezTo>
                  <a:pt x="266" y="119"/>
                  <a:pt x="269" y="126"/>
                  <a:pt x="268" y="118"/>
                </a:cubicBezTo>
                <a:cubicBezTo>
                  <a:pt x="268" y="118"/>
                  <a:pt x="270" y="117"/>
                  <a:pt x="271" y="116"/>
                </a:cubicBezTo>
                <a:cubicBezTo>
                  <a:pt x="271" y="116"/>
                  <a:pt x="268" y="113"/>
                  <a:pt x="269" y="113"/>
                </a:cubicBezTo>
                <a:cubicBezTo>
                  <a:pt x="269" y="112"/>
                  <a:pt x="270" y="112"/>
                  <a:pt x="270" y="111"/>
                </a:cubicBezTo>
                <a:cubicBezTo>
                  <a:pt x="270" y="110"/>
                  <a:pt x="271" y="110"/>
                  <a:pt x="271" y="109"/>
                </a:cubicBezTo>
                <a:cubicBezTo>
                  <a:pt x="271" y="108"/>
                  <a:pt x="270" y="107"/>
                  <a:pt x="271" y="107"/>
                </a:cubicBezTo>
                <a:cubicBezTo>
                  <a:pt x="272" y="106"/>
                  <a:pt x="272" y="106"/>
                  <a:pt x="272" y="106"/>
                </a:cubicBezTo>
                <a:cubicBezTo>
                  <a:pt x="272" y="105"/>
                  <a:pt x="272" y="104"/>
                  <a:pt x="273" y="103"/>
                </a:cubicBezTo>
                <a:cubicBezTo>
                  <a:pt x="273" y="102"/>
                  <a:pt x="274" y="103"/>
                  <a:pt x="275" y="103"/>
                </a:cubicBezTo>
                <a:cubicBezTo>
                  <a:pt x="275" y="102"/>
                  <a:pt x="277" y="103"/>
                  <a:pt x="277" y="102"/>
                </a:cubicBezTo>
                <a:cubicBezTo>
                  <a:pt x="278" y="101"/>
                  <a:pt x="278" y="101"/>
                  <a:pt x="279" y="100"/>
                </a:cubicBezTo>
                <a:cubicBezTo>
                  <a:pt x="280" y="99"/>
                  <a:pt x="281" y="100"/>
                  <a:pt x="282" y="99"/>
                </a:cubicBezTo>
                <a:cubicBezTo>
                  <a:pt x="282" y="97"/>
                  <a:pt x="284" y="97"/>
                  <a:pt x="284" y="97"/>
                </a:cubicBezTo>
                <a:cubicBezTo>
                  <a:pt x="285" y="96"/>
                  <a:pt x="283" y="95"/>
                  <a:pt x="285" y="94"/>
                </a:cubicBezTo>
                <a:cubicBezTo>
                  <a:pt x="285" y="94"/>
                  <a:pt x="287" y="95"/>
                  <a:pt x="287" y="95"/>
                </a:cubicBezTo>
                <a:cubicBezTo>
                  <a:pt x="288" y="95"/>
                  <a:pt x="289" y="94"/>
                  <a:pt x="290" y="94"/>
                </a:cubicBezTo>
                <a:cubicBezTo>
                  <a:pt x="291" y="93"/>
                  <a:pt x="291" y="93"/>
                  <a:pt x="291" y="93"/>
                </a:cubicBezTo>
                <a:cubicBezTo>
                  <a:pt x="291" y="93"/>
                  <a:pt x="292" y="93"/>
                  <a:pt x="292" y="93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294" y="91"/>
                  <a:pt x="295" y="91"/>
                  <a:pt x="295" y="90"/>
                </a:cubicBezTo>
                <a:cubicBezTo>
                  <a:pt x="296" y="90"/>
                  <a:pt x="296" y="90"/>
                  <a:pt x="296" y="90"/>
                </a:cubicBezTo>
                <a:cubicBezTo>
                  <a:pt x="297" y="89"/>
                  <a:pt x="297" y="89"/>
                  <a:pt x="297" y="89"/>
                </a:cubicBezTo>
                <a:cubicBezTo>
                  <a:pt x="297" y="89"/>
                  <a:pt x="298" y="89"/>
                  <a:pt x="297" y="88"/>
                </a:cubicBezTo>
                <a:cubicBezTo>
                  <a:pt x="298" y="88"/>
                  <a:pt x="295" y="87"/>
                  <a:pt x="295" y="86"/>
                </a:cubicBezTo>
                <a:cubicBezTo>
                  <a:pt x="294" y="86"/>
                  <a:pt x="295" y="85"/>
                  <a:pt x="295" y="85"/>
                </a:cubicBezTo>
                <a:cubicBezTo>
                  <a:pt x="296" y="86"/>
                  <a:pt x="296" y="86"/>
                  <a:pt x="296" y="86"/>
                </a:cubicBezTo>
                <a:cubicBezTo>
                  <a:pt x="296" y="86"/>
                  <a:pt x="298" y="87"/>
                  <a:pt x="298" y="87"/>
                </a:cubicBezTo>
                <a:cubicBezTo>
                  <a:pt x="299" y="87"/>
                  <a:pt x="300" y="86"/>
                  <a:pt x="300" y="84"/>
                </a:cubicBezTo>
                <a:cubicBezTo>
                  <a:pt x="300" y="83"/>
                  <a:pt x="300" y="82"/>
                  <a:pt x="300" y="82"/>
                </a:cubicBezTo>
                <a:cubicBezTo>
                  <a:pt x="300" y="82"/>
                  <a:pt x="299" y="82"/>
                  <a:pt x="298" y="81"/>
                </a:cubicBezTo>
                <a:cubicBezTo>
                  <a:pt x="298" y="81"/>
                  <a:pt x="296" y="80"/>
                  <a:pt x="297" y="79"/>
                </a:cubicBezTo>
                <a:cubicBezTo>
                  <a:pt x="298" y="79"/>
                  <a:pt x="298" y="79"/>
                  <a:pt x="298" y="79"/>
                </a:cubicBezTo>
                <a:cubicBezTo>
                  <a:pt x="299" y="78"/>
                  <a:pt x="300" y="77"/>
                  <a:pt x="299" y="77"/>
                </a:cubicBezTo>
                <a:cubicBezTo>
                  <a:pt x="297" y="75"/>
                  <a:pt x="297" y="75"/>
                  <a:pt x="297" y="75"/>
                </a:cubicBezTo>
                <a:cubicBezTo>
                  <a:pt x="298" y="75"/>
                  <a:pt x="300" y="76"/>
                  <a:pt x="300" y="75"/>
                </a:cubicBezTo>
                <a:cubicBezTo>
                  <a:pt x="300" y="75"/>
                  <a:pt x="301" y="75"/>
                  <a:pt x="301" y="74"/>
                </a:cubicBezTo>
                <a:cubicBezTo>
                  <a:pt x="301" y="71"/>
                  <a:pt x="302" y="72"/>
                  <a:pt x="302" y="71"/>
                </a:cubicBezTo>
                <a:cubicBezTo>
                  <a:pt x="302" y="70"/>
                  <a:pt x="304" y="70"/>
                  <a:pt x="304" y="69"/>
                </a:cubicBezTo>
                <a:cubicBezTo>
                  <a:pt x="305" y="69"/>
                  <a:pt x="301" y="68"/>
                  <a:pt x="302" y="68"/>
                </a:cubicBezTo>
                <a:cubicBezTo>
                  <a:pt x="303" y="67"/>
                  <a:pt x="305" y="69"/>
                  <a:pt x="305" y="68"/>
                </a:cubicBezTo>
                <a:cubicBezTo>
                  <a:pt x="306" y="67"/>
                  <a:pt x="305" y="67"/>
                  <a:pt x="306" y="67"/>
                </a:cubicBezTo>
                <a:cubicBezTo>
                  <a:pt x="306" y="67"/>
                  <a:pt x="305" y="65"/>
                  <a:pt x="304" y="65"/>
                </a:cubicBezTo>
                <a:cubicBezTo>
                  <a:pt x="304" y="65"/>
                  <a:pt x="303" y="65"/>
                  <a:pt x="303" y="64"/>
                </a:cubicBezTo>
                <a:cubicBezTo>
                  <a:pt x="303" y="64"/>
                  <a:pt x="301" y="63"/>
                  <a:pt x="302" y="63"/>
                </a:cubicBezTo>
                <a:cubicBezTo>
                  <a:pt x="302" y="62"/>
                  <a:pt x="303" y="63"/>
                  <a:pt x="303" y="63"/>
                </a:cubicBezTo>
                <a:cubicBezTo>
                  <a:pt x="304" y="62"/>
                  <a:pt x="305" y="60"/>
                  <a:pt x="304" y="60"/>
                </a:cubicBezTo>
                <a:cubicBezTo>
                  <a:pt x="304" y="59"/>
                  <a:pt x="306" y="57"/>
                  <a:pt x="304" y="58"/>
                </a:cubicBezTo>
                <a:cubicBezTo>
                  <a:pt x="304" y="58"/>
                  <a:pt x="304" y="57"/>
                  <a:pt x="305" y="57"/>
                </a:cubicBezTo>
                <a:cubicBezTo>
                  <a:pt x="305" y="56"/>
                  <a:pt x="305" y="56"/>
                  <a:pt x="304" y="55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5"/>
                  <a:pt x="301" y="55"/>
                  <a:pt x="301" y="54"/>
                </a:cubicBezTo>
                <a:cubicBezTo>
                  <a:pt x="302" y="53"/>
                  <a:pt x="304" y="54"/>
                  <a:pt x="304" y="53"/>
                </a:cubicBezTo>
                <a:cubicBezTo>
                  <a:pt x="304" y="53"/>
                  <a:pt x="303" y="51"/>
                  <a:pt x="303" y="51"/>
                </a:cubicBezTo>
                <a:cubicBezTo>
                  <a:pt x="303" y="50"/>
                  <a:pt x="304" y="50"/>
                  <a:pt x="304" y="49"/>
                </a:cubicBezTo>
                <a:cubicBezTo>
                  <a:pt x="304" y="48"/>
                  <a:pt x="305" y="49"/>
                  <a:pt x="305" y="48"/>
                </a:cubicBezTo>
                <a:cubicBezTo>
                  <a:pt x="305" y="47"/>
                  <a:pt x="305" y="47"/>
                  <a:pt x="305" y="45"/>
                </a:cubicBezTo>
                <a:cubicBezTo>
                  <a:pt x="304" y="45"/>
                  <a:pt x="305" y="45"/>
                  <a:pt x="305" y="44"/>
                </a:cubicBezTo>
                <a:cubicBezTo>
                  <a:pt x="305" y="43"/>
                  <a:pt x="303" y="45"/>
                  <a:pt x="303" y="44"/>
                </a:cubicBezTo>
                <a:cubicBezTo>
                  <a:pt x="303" y="43"/>
                  <a:pt x="303" y="44"/>
                  <a:pt x="303" y="43"/>
                </a:cubicBezTo>
                <a:cubicBezTo>
                  <a:pt x="303" y="42"/>
                  <a:pt x="302" y="42"/>
                  <a:pt x="302" y="41"/>
                </a:cubicBezTo>
                <a:cubicBezTo>
                  <a:pt x="302" y="40"/>
                  <a:pt x="303" y="40"/>
                  <a:pt x="303" y="40"/>
                </a:cubicBezTo>
                <a:cubicBezTo>
                  <a:pt x="303" y="40"/>
                  <a:pt x="305" y="40"/>
                  <a:pt x="305" y="39"/>
                </a:cubicBezTo>
                <a:cubicBezTo>
                  <a:pt x="305" y="38"/>
                  <a:pt x="304" y="38"/>
                  <a:pt x="304" y="37"/>
                </a:cubicBezTo>
                <a:cubicBezTo>
                  <a:pt x="304" y="36"/>
                  <a:pt x="306" y="36"/>
                  <a:pt x="306" y="36"/>
                </a:cubicBezTo>
                <a:cubicBezTo>
                  <a:pt x="308" y="35"/>
                  <a:pt x="309" y="34"/>
                  <a:pt x="309" y="33"/>
                </a:cubicBezTo>
                <a:cubicBezTo>
                  <a:pt x="308" y="31"/>
                  <a:pt x="308" y="31"/>
                  <a:pt x="310" y="31"/>
                </a:cubicBezTo>
                <a:cubicBezTo>
                  <a:pt x="312" y="30"/>
                  <a:pt x="314" y="26"/>
                  <a:pt x="313" y="25"/>
                </a:cubicBezTo>
                <a:cubicBezTo>
                  <a:pt x="313" y="24"/>
                  <a:pt x="312" y="24"/>
                  <a:pt x="311" y="23"/>
                </a:cubicBezTo>
                <a:close/>
                <a:moveTo>
                  <a:pt x="632" y="254"/>
                </a:moveTo>
                <a:cubicBezTo>
                  <a:pt x="633" y="255"/>
                  <a:pt x="636" y="254"/>
                  <a:pt x="636" y="254"/>
                </a:cubicBezTo>
                <a:cubicBezTo>
                  <a:pt x="636" y="256"/>
                  <a:pt x="638" y="254"/>
                  <a:pt x="638" y="255"/>
                </a:cubicBezTo>
                <a:cubicBezTo>
                  <a:pt x="639" y="256"/>
                  <a:pt x="636" y="260"/>
                  <a:pt x="638" y="261"/>
                </a:cubicBezTo>
                <a:cubicBezTo>
                  <a:pt x="639" y="261"/>
                  <a:pt x="641" y="260"/>
                  <a:pt x="641" y="261"/>
                </a:cubicBezTo>
                <a:cubicBezTo>
                  <a:pt x="641" y="261"/>
                  <a:pt x="642" y="263"/>
                  <a:pt x="643" y="263"/>
                </a:cubicBezTo>
                <a:cubicBezTo>
                  <a:pt x="643" y="264"/>
                  <a:pt x="644" y="264"/>
                  <a:pt x="644" y="264"/>
                </a:cubicBezTo>
                <a:cubicBezTo>
                  <a:pt x="645" y="264"/>
                  <a:pt x="646" y="263"/>
                  <a:pt x="647" y="263"/>
                </a:cubicBezTo>
                <a:cubicBezTo>
                  <a:pt x="647" y="264"/>
                  <a:pt x="649" y="262"/>
                  <a:pt x="649" y="262"/>
                </a:cubicBezTo>
                <a:cubicBezTo>
                  <a:pt x="650" y="262"/>
                  <a:pt x="653" y="264"/>
                  <a:pt x="654" y="263"/>
                </a:cubicBezTo>
                <a:cubicBezTo>
                  <a:pt x="656" y="262"/>
                  <a:pt x="652" y="262"/>
                  <a:pt x="653" y="259"/>
                </a:cubicBezTo>
                <a:cubicBezTo>
                  <a:pt x="653" y="259"/>
                  <a:pt x="651" y="259"/>
                  <a:pt x="651" y="258"/>
                </a:cubicBezTo>
                <a:cubicBezTo>
                  <a:pt x="651" y="257"/>
                  <a:pt x="649" y="256"/>
                  <a:pt x="649" y="255"/>
                </a:cubicBezTo>
                <a:cubicBezTo>
                  <a:pt x="650" y="254"/>
                  <a:pt x="649" y="254"/>
                  <a:pt x="649" y="253"/>
                </a:cubicBezTo>
                <a:cubicBezTo>
                  <a:pt x="649" y="252"/>
                  <a:pt x="647" y="251"/>
                  <a:pt x="647" y="250"/>
                </a:cubicBezTo>
                <a:cubicBezTo>
                  <a:pt x="647" y="249"/>
                  <a:pt x="649" y="248"/>
                  <a:pt x="648" y="247"/>
                </a:cubicBezTo>
                <a:cubicBezTo>
                  <a:pt x="648" y="247"/>
                  <a:pt x="649" y="245"/>
                  <a:pt x="648" y="245"/>
                </a:cubicBezTo>
                <a:cubicBezTo>
                  <a:pt x="648" y="244"/>
                  <a:pt x="645" y="244"/>
                  <a:pt x="645" y="243"/>
                </a:cubicBezTo>
                <a:cubicBezTo>
                  <a:pt x="646" y="242"/>
                  <a:pt x="646" y="242"/>
                  <a:pt x="646" y="242"/>
                </a:cubicBezTo>
                <a:cubicBezTo>
                  <a:pt x="646" y="241"/>
                  <a:pt x="646" y="241"/>
                  <a:pt x="646" y="241"/>
                </a:cubicBezTo>
                <a:cubicBezTo>
                  <a:pt x="645" y="239"/>
                  <a:pt x="645" y="239"/>
                  <a:pt x="645" y="239"/>
                </a:cubicBezTo>
                <a:cubicBezTo>
                  <a:pt x="644" y="239"/>
                  <a:pt x="645" y="238"/>
                  <a:pt x="644" y="237"/>
                </a:cubicBezTo>
                <a:cubicBezTo>
                  <a:pt x="642" y="237"/>
                  <a:pt x="636" y="238"/>
                  <a:pt x="635" y="238"/>
                </a:cubicBezTo>
                <a:cubicBezTo>
                  <a:pt x="634" y="239"/>
                  <a:pt x="634" y="239"/>
                  <a:pt x="633" y="240"/>
                </a:cubicBezTo>
                <a:cubicBezTo>
                  <a:pt x="633" y="241"/>
                  <a:pt x="636" y="241"/>
                  <a:pt x="635" y="242"/>
                </a:cubicBezTo>
                <a:cubicBezTo>
                  <a:pt x="635" y="243"/>
                  <a:pt x="632" y="242"/>
                  <a:pt x="632" y="243"/>
                </a:cubicBezTo>
                <a:cubicBezTo>
                  <a:pt x="632" y="244"/>
                  <a:pt x="634" y="247"/>
                  <a:pt x="634" y="248"/>
                </a:cubicBezTo>
                <a:cubicBezTo>
                  <a:pt x="634" y="248"/>
                  <a:pt x="633" y="250"/>
                  <a:pt x="633" y="250"/>
                </a:cubicBezTo>
                <a:cubicBezTo>
                  <a:pt x="633" y="251"/>
                  <a:pt x="631" y="254"/>
                  <a:pt x="632" y="254"/>
                </a:cubicBezTo>
                <a:close/>
                <a:moveTo>
                  <a:pt x="625" y="292"/>
                </a:moveTo>
                <a:cubicBezTo>
                  <a:pt x="625" y="292"/>
                  <a:pt x="626" y="293"/>
                  <a:pt x="627" y="293"/>
                </a:cubicBezTo>
                <a:cubicBezTo>
                  <a:pt x="627" y="293"/>
                  <a:pt x="629" y="294"/>
                  <a:pt x="630" y="294"/>
                </a:cubicBezTo>
                <a:cubicBezTo>
                  <a:pt x="632" y="294"/>
                  <a:pt x="636" y="293"/>
                  <a:pt x="636" y="293"/>
                </a:cubicBezTo>
                <a:cubicBezTo>
                  <a:pt x="638" y="294"/>
                  <a:pt x="640" y="291"/>
                  <a:pt x="641" y="291"/>
                </a:cubicBezTo>
                <a:cubicBezTo>
                  <a:pt x="643" y="291"/>
                  <a:pt x="640" y="293"/>
                  <a:pt x="641" y="294"/>
                </a:cubicBezTo>
                <a:cubicBezTo>
                  <a:pt x="642" y="295"/>
                  <a:pt x="646" y="296"/>
                  <a:pt x="646" y="296"/>
                </a:cubicBezTo>
                <a:cubicBezTo>
                  <a:pt x="646" y="295"/>
                  <a:pt x="646" y="294"/>
                  <a:pt x="650" y="293"/>
                </a:cubicBezTo>
                <a:cubicBezTo>
                  <a:pt x="651" y="293"/>
                  <a:pt x="653" y="291"/>
                  <a:pt x="654" y="290"/>
                </a:cubicBezTo>
                <a:cubicBezTo>
                  <a:pt x="657" y="289"/>
                  <a:pt x="660" y="289"/>
                  <a:pt x="660" y="288"/>
                </a:cubicBezTo>
                <a:cubicBezTo>
                  <a:pt x="660" y="288"/>
                  <a:pt x="659" y="288"/>
                  <a:pt x="658" y="288"/>
                </a:cubicBezTo>
                <a:cubicBezTo>
                  <a:pt x="656" y="288"/>
                  <a:pt x="653" y="288"/>
                  <a:pt x="653" y="287"/>
                </a:cubicBezTo>
                <a:cubicBezTo>
                  <a:pt x="653" y="287"/>
                  <a:pt x="650" y="287"/>
                  <a:pt x="647" y="287"/>
                </a:cubicBezTo>
                <a:cubicBezTo>
                  <a:pt x="645" y="287"/>
                  <a:pt x="643" y="288"/>
                  <a:pt x="642" y="288"/>
                </a:cubicBezTo>
                <a:cubicBezTo>
                  <a:pt x="638" y="289"/>
                  <a:pt x="638" y="288"/>
                  <a:pt x="637" y="288"/>
                </a:cubicBezTo>
                <a:cubicBezTo>
                  <a:pt x="636" y="288"/>
                  <a:pt x="632" y="290"/>
                  <a:pt x="630" y="289"/>
                </a:cubicBezTo>
                <a:cubicBezTo>
                  <a:pt x="630" y="289"/>
                  <a:pt x="630" y="291"/>
                  <a:pt x="628" y="291"/>
                </a:cubicBezTo>
                <a:cubicBezTo>
                  <a:pt x="627" y="291"/>
                  <a:pt x="625" y="290"/>
                  <a:pt x="625" y="290"/>
                </a:cubicBezTo>
                <a:cubicBezTo>
                  <a:pt x="624" y="289"/>
                  <a:pt x="624" y="289"/>
                  <a:pt x="624" y="288"/>
                </a:cubicBezTo>
                <a:cubicBezTo>
                  <a:pt x="623" y="288"/>
                  <a:pt x="623" y="287"/>
                  <a:pt x="623" y="287"/>
                </a:cubicBezTo>
                <a:cubicBezTo>
                  <a:pt x="622" y="287"/>
                  <a:pt x="621" y="288"/>
                  <a:pt x="620" y="288"/>
                </a:cubicBezTo>
                <a:cubicBezTo>
                  <a:pt x="619" y="287"/>
                  <a:pt x="617" y="287"/>
                  <a:pt x="617" y="286"/>
                </a:cubicBezTo>
                <a:cubicBezTo>
                  <a:pt x="616" y="286"/>
                  <a:pt x="615" y="285"/>
                  <a:pt x="613" y="285"/>
                </a:cubicBezTo>
                <a:cubicBezTo>
                  <a:pt x="613" y="285"/>
                  <a:pt x="611" y="286"/>
                  <a:pt x="610" y="286"/>
                </a:cubicBezTo>
                <a:cubicBezTo>
                  <a:pt x="610" y="286"/>
                  <a:pt x="608" y="285"/>
                  <a:pt x="606" y="285"/>
                </a:cubicBezTo>
                <a:cubicBezTo>
                  <a:pt x="605" y="284"/>
                  <a:pt x="605" y="284"/>
                  <a:pt x="605" y="283"/>
                </a:cubicBezTo>
                <a:cubicBezTo>
                  <a:pt x="605" y="283"/>
                  <a:pt x="605" y="283"/>
                  <a:pt x="607" y="282"/>
                </a:cubicBezTo>
                <a:cubicBezTo>
                  <a:pt x="609" y="282"/>
                  <a:pt x="609" y="282"/>
                  <a:pt x="610" y="281"/>
                </a:cubicBezTo>
                <a:cubicBezTo>
                  <a:pt x="610" y="281"/>
                  <a:pt x="609" y="280"/>
                  <a:pt x="608" y="280"/>
                </a:cubicBezTo>
                <a:cubicBezTo>
                  <a:pt x="607" y="278"/>
                  <a:pt x="607" y="278"/>
                  <a:pt x="607" y="278"/>
                </a:cubicBezTo>
                <a:cubicBezTo>
                  <a:pt x="606" y="278"/>
                  <a:pt x="605" y="279"/>
                  <a:pt x="605" y="278"/>
                </a:cubicBezTo>
                <a:cubicBezTo>
                  <a:pt x="604" y="278"/>
                  <a:pt x="603" y="278"/>
                  <a:pt x="603" y="277"/>
                </a:cubicBezTo>
                <a:cubicBezTo>
                  <a:pt x="602" y="277"/>
                  <a:pt x="602" y="276"/>
                  <a:pt x="602" y="276"/>
                </a:cubicBezTo>
                <a:cubicBezTo>
                  <a:pt x="601" y="276"/>
                  <a:pt x="604" y="275"/>
                  <a:pt x="603" y="275"/>
                </a:cubicBezTo>
                <a:cubicBezTo>
                  <a:pt x="603" y="274"/>
                  <a:pt x="603" y="273"/>
                  <a:pt x="601" y="274"/>
                </a:cubicBezTo>
                <a:cubicBezTo>
                  <a:pt x="600" y="274"/>
                  <a:pt x="600" y="274"/>
                  <a:pt x="600" y="274"/>
                </a:cubicBezTo>
                <a:cubicBezTo>
                  <a:pt x="599" y="274"/>
                  <a:pt x="599" y="273"/>
                  <a:pt x="598" y="273"/>
                </a:cubicBezTo>
                <a:cubicBezTo>
                  <a:pt x="598" y="273"/>
                  <a:pt x="598" y="273"/>
                  <a:pt x="597" y="273"/>
                </a:cubicBezTo>
                <a:cubicBezTo>
                  <a:pt x="597" y="273"/>
                  <a:pt x="597" y="272"/>
                  <a:pt x="596" y="272"/>
                </a:cubicBezTo>
                <a:cubicBezTo>
                  <a:pt x="595" y="272"/>
                  <a:pt x="595" y="272"/>
                  <a:pt x="594" y="271"/>
                </a:cubicBezTo>
                <a:cubicBezTo>
                  <a:pt x="593" y="272"/>
                  <a:pt x="593" y="272"/>
                  <a:pt x="593" y="272"/>
                </a:cubicBezTo>
                <a:cubicBezTo>
                  <a:pt x="593" y="271"/>
                  <a:pt x="593" y="269"/>
                  <a:pt x="592" y="269"/>
                </a:cubicBezTo>
                <a:cubicBezTo>
                  <a:pt x="591" y="269"/>
                  <a:pt x="591" y="269"/>
                  <a:pt x="590" y="269"/>
                </a:cubicBezTo>
                <a:cubicBezTo>
                  <a:pt x="590" y="269"/>
                  <a:pt x="589" y="268"/>
                  <a:pt x="589" y="267"/>
                </a:cubicBezTo>
                <a:cubicBezTo>
                  <a:pt x="588" y="267"/>
                  <a:pt x="587" y="266"/>
                  <a:pt x="587" y="266"/>
                </a:cubicBezTo>
                <a:cubicBezTo>
                  <a:pt x="586" y="265"/>
                  <a:pt x="585" y="265"/>
                  <a:pt x="585" y="265"/>
                </a:cubicBezTo>
                <a:cubicBezTo>
                  <a:pt x="583" y="265"/>
                  <a:pt x="583" y="261"/>
                  <a:pt x="582" y="261"/>
                </a:cubicBezTo>
                <a:cubicBezTo>
                  <a:pt x="581" y="260"/>
                  <a:pt x="579" y="261"/>
                  <a:pt x="579" y="262"/>
                </a:cubicBezTo>
                <a:cubicBezTo>
                  <a:pt x="579" y="262"/>
                  <a:pt x="579" y="263"/>
                  <a:pt x="579" y="264"/>
                </a:cubicBezTo>
                <a:cubicBezTo>
                  <a:pt x="580" y="265"/>
                  <a:pt x="579" y="266"/>
                  <a:pt x="579" y="266"/>
                </a:cubicBezTo>
                <a:cubicBezTo>
                  <a:pt x="579" y="266"/>
                  <a:pt x="579" y="268"/>
                  <a:pt x="579" y="269"/>
                </a:cubicBezTo>
                <a:cubicBezTo>
                  <a:pt x="579" y="269"/>
                  <a:pt x="581" y="270"/>
                  <a:pt x="582" y="271"/>
                </a:cubicBezTo>
                <a:cubicBezTo>
                  <a:pt x="582" y="271"/>
                  <a:pt x="583" y="272"/>
                  <a:pt x="584" y="273"/>
                </a:cubicBezTo>
                <a:cubicBezTo>
                  <a:pt x="586" y="275"/>
                  <a:pt x="586" y="275"/>
                  <a:pt x="586" y="275"/>
                </a:cubicBezTo>
                <a:cubicBezTo>
                  <a:pt x="586" y="275"/>
                  <a:pt x="584" y="275"/>
                  <a:pt x="585" y="276"/>
                </a:cubicBezTo>
                <a:cubicBezTo>
                  <a:pt x="587" y="278"/>
                  <a:pt x="587" y="278"/>
                  <a:pt x="587" y="278"/>
                </a:cubicBezTo>
                <a:cubicBezTo>
                  <a:pt x="587" y="279"/>
                  <a:pt x="589" y="278"/>
                  <a:pt x="589" y="279"/>
                </a:cubicBezTo>
                <a:cubicBezTo>
                  <a:pt x="590" y="279"/>
                  <a:pt x="589" y="280"/>
                  <a:pt x="590" y="280"/>
                </a:cubicBezTo>
                <a:cubicBezTo>
                  <a:pt x="591" y="281"/>
                  <a:pt x="589" y="284"/>
                  <a:pt x="590" y="285"/>
                </a:cubicBezTo>
                <a:cubicBezTo>
                  <a:pt x="590" y="285"/>
                  <a:pt x="591" y="284"/>
                  <a:pt x="591" y="285"/>
                </a:cubicBezTo>
                <a:cubicBezTo>
                  <a:pt x="592" y="285"/>
                  <a:pt x="592" y="280"/>
                  <a:pt x="593" y="281"/>
                </a:cubicBezTo>
                <a:cubicBezTo>
                  <a:pt x="593" y="282"/>
                  <a:pt x="594" y="283"/>
                  <a:pt x="595" y="283"/>
                </a:cubicBezTo>
                <a:cubicBezTo>
                  <a:pt x="595" y="284"/>
                  <a:pt x="597" y="284"/>
                  <a:pt x="597" y="284"/>
                </a:cubicBezTo>
                <a:cubicBezTo>
                  <a:pt x="598" y="285"/>
                  <a:pt x="599" y="285"/>
                  <a:pt x="600" y="285"/>
                </a:cubicBezTo>
                <a:cubicBezTo>
                  <a:pt x="600" y="286"/>
                  <a:pt x="600" y="287"/>
                  <a:pt x="601" y="287"/>
                </a:cubicBezTo>
                <a:cubicBezTo>
                  <a:pt x="602" y="288"/>
                  <a:pt x="603" y="288"/>
                  <a:pt x="604" y="288"/>
                </a:cubicBezTo>
                <a:cubicBezTo>
                  <a:pt x="605" y="289"/>
                  <a:pt x="606" y="289"/>
                  <a:pt x="607" y="289"/>
                </a:cubicBezTo>
                <a:cubicBezTo>
                  <a:pt x="608" y="290"/>
                  <a:pt x="610" y="291"/>
                  <a:pt x="611" y="291"/>
                </a:cubicBezTo>
                <a:cubicBezTo>
                  <a:pt x="612" y="292"/>
                  <a:pt x="613" y="290"/>
                  <a:pt x="614" y="290"/>
                </a:cubicBezTo>
                <a:cubicBezTo>
                  <a:pt x="615" y="291"/>
                  <a:pt x="620" y="291"/>
                  <a:pt x="621" y="291"/>
                </a:cubicBezTo>
                <a:cubicBezTo>
                  <a:pt x="622" y="292"/>
                  <a:pt x="624" y="292"/>
                  <a:pt x="625" y="292"/>
                </a:cubicBezTo>
                <a:close/>
                <a:moveTo>
                  <a:pt x="637" y="231"/>
                </a:moveTo>
                <a:cubicBezTo>
                  <a:pt x="638" y="231"/>
                  <a:pt x="639" y="230"/>
                  <a:pt x="639" y="228"/>
                </a:cubicBezTo>
                <a:cubicBezTo>
                  <a:pt x="639" y="226"/>
                  <a:pt x="638" y="224"/>
                  <a:pt x="637" y="224"/>
                </a:cubicBezTo>
                <a:cubicBezTo>
                  <a:pt x="636" y="224"/>
                  <a:pt x="633" y="227"/>
                  <a:pt x="633" y="229"/>
                </a:cubicBezTo>
                <a:cubicBezTo>
                  <a:pt x="633" y="232"/>
                  <a:pt x="636" y="231"/>
                  <a:pt x="637" y="231"/>
                </a:cubicBezTo>
                <a:close/>
                <a:moveTo>
                  <a:pt x="550" y="256"/>
                </a:moveTo>
                <a:cubicBezTo>
                  <a:pt x="549" y="256"/>
                  <a:pt x="547" y="258"/>
                  <a:pt x="548" y="260"/>
                </a:cubicBezTo>
                <a:cubicBezTo>
                  <a:pt x="549" y="262"/>
                  <a:pt x="548" y="263"/>
                  <a:pt x="549" y="263"/>
                </a:cubicBezTo>
                <a:cubicBezTo>
                  <a:pt x="551" y="263"/>
                  <a:pt x="551" y="261"/>
                  <a:pt x="551" y="259"/>
                </a:cubicBezTo>
                <a:cubicBezTo>
                  <a:pt x="551" y="258"/>
                  <a:pt x="552" y="256"/>
                  <a:pt x="550" y="256"/>
                </a:cubicBezTo>
                <a:close/>
                <a:moveTo>
                  <a:pt x="337" y="116"/>
                </a:moveTo>
                <a:cubicBezTo>
                  <a:pt x="338" y="116"/>
                  <a:pt x="338" y="116"/>
                  <a:pt x="338" y="116"/>
                </a:cubicBezTo>
                <a:cubicBezTo>
                  <a:pt x="340" y="115"/>
                  <a:pt x="340" y="116"/>
                  <a:pt x="341" y="116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42" y="114"/>
                  <a:pt x="342" y="114"/>
                  <a:pt x="342" y="114"/>
                </a:cubicBezTo>
                <a:cubicBezTo>
                  <a:pt x="342" y="110"/>
                  <a:pt x="342" y="110"/>
                  <a:pt x="342" y="110"/>
                </a:cubicBezTo>
                <a:cubicBezTo>
                  <a:pt x="342" y="110"/>
                  <a:pt x="341" y="108"/>
                  <a:pt x="340" y="107"/>
                </a:cubicBezTo>
                <a:cubicBezTo>
                  <a:pt x="338" y="106"/>
                  <a:pt x="338" y="106"/>
                  <a:pt x="338" y="106"/>
                </a:cubicBezTo>
                <a:cubicBezTo>
                  <a:pt x="337" y="105"/>
                  <a:pt x="337" y="107"/>
                  <a:pt x="336" y="107"/>
                </a:cubicBezTo>
                <a:cubicBezTo>
                  <a:pt x="335" y="107"/>
                  <a:pt x="334" y="108"/>
                  <a:pt x="333" y="108"/>
                </a:cubicBezTo>
                <a:cubicBezTo>
                  <a:pt x="333" y="108"/>
                  <a:pt x="332" y="107"/>
                  <a:pt x="330" y="107"/>
                </a:cubicBezTo>
                <a:cubicBezTo>
                  <a:pt x="329" y="107"/>
                  <a:pt x="329" y="107"/>
                  <a:pt x="328" y="108"/>
                </a:cubicBezTo>
                <a:cubicBezTo>
                  <a:pt x="327" y="108"/>
                  <a:pt x="325" y="106"/>
                  <a:pt x="325" y="107"/>
                </a:cubicBezTo>
                <a:cubicBezTo>
                  <a:pt x="324" y="107"/>
                  <a:pt x="324" y="105"/>
                  <a:pt x="323" y="105"/>
                </a:cubicBezTo>
                <a:cubicBezTo>
                  <a:pt x="322" y="105"/>
                  <a:pt x="322" y="107"/>
                  <a:pt x="322" y="107"/>
                </a:cubicBezTo>
                <a:cubicBezTo>
                  <a:pt x="320" y="108"/>
                  <a:pt x="320" y="108"/>
                  <a:pt x="320" y="108"/>
                </a:cubicBezTo>
                <a:cubicBezTo>
                  <a:pt x="320" y="108"/>
                  <a:pt x="318" y="110"/>
                  <a:pt x="321" y="111"/>
                </a:cubicBezTo>
                <a:cubicBezTo>
                  <a:pt x="322" y="111"/>
                  <a:pt x="322" y="111"/>
                  <a:pt x="322" y="111"/>
                </a:cubicBezTo>
                <a:cubicBezTo>
                  <a:pt x="322" y="112"/>
                  <a:pt x="323" y="111"/>
                  <a:pt x="323" y="112"/>
                </a:cubicBezTo>
                <a:cubicBezTo>
                  <a:pt x="324" y="113"/>
                  <a:pt x="319" y="112"/>
                  <a:pt x="319" y="114"/>
                </a:cubicBezTo>
                <a:cubicBezTo>
                  <a:pt x="319" y="114"/>
                  <a:pt x="319" y="114"/>
                  <a:pt x="320" y="114"/>
                </a:cubicBezTo>
                <a:cubicBezTo>
                  <a:pt x="321" y="115"/>
                  <a:pt x="322" y="114"/>
                  <a:pt x="323" y="114"/>
                </a:cubicBezTo>
                <a:cubicBezTo>
                  <a:pt x="323" y="114"/>
                  <a:pt x="323" y="115"/>
                  <a:pt x="323" y="116"/>
                </a:cubicBezTo>
                <a:cubicBezTo>
                  <a:pt x="324" y="117"/>
                  <a:pt x="322" y="119"/>
                  <a:pt x="323" y="119"/>
                </a:cubicBezTo>
                <a:cubicBezTo>
                  <a:pt x="323" y="120"/>
                  <a:pt x="325" y="118"/>
                  <a:pt x="326" y="118"/>
                </a:cubicBezTo>
                <a:cubicBezTo>
                  <a:pt x="326" y="118"/>
                  <a:pt x="327" y="117"/>
                  <a:pt x="327" y="119"/>
                </a:cubicBezTo>
                <a:cubicBezTo>
                  <a:pt x="327" y="120"/>
                  <a:pt x="329" y="120"/>
                  <a:pt x="330" y="120"/>
                </a:cubicBezTo>
                <a:cubicBezTo>
                  <a:pt x="330" y="120"/>
                  <a:pt x="331" y="120"/>
                  <a:pt x="332" y="120"/>
                </a:cubicBezTo>
                <a:cubicBezTo>
                  <a:pt x="334" y="120"/>
                  <a:pt x="335" y="118"/>
                  <a:pt x="336" y="118"/>
                </a:cubicBezTo>
                <a:cubicBezTo>
                  <a:pt x="337" y="118"/>
                  <a:pt x="336" y="117"/>
                  <a:pt x="337" y="116"/>
                </a:cubicBezTo>
                <a:close/>
                <a:moveTo>
                  <a:pt x="483" y="297"/>
                </a:moveTo>
                <a:cubicBezTo>
                  <a:pt x="483" y="296"/>
                  <a:pt x="481" y="294"/>
                  <a:pt x="480" y="294"/>
                </a:cubicBezTo>
                <a:cubicBezTo>
                  <a:pt x="479" y="294"/>
                  <a:pt x="477" y="298"/>
                  <a:pt x="477" y="299"/>
                </a:cubicBezTo>
                <a:cubicBezTo>
                  <a:pt x="476" y="300"/>
                  <a:pt x="474" y="303"/>
                  <a:pt x="474" y="304"/>
                </a:cubicBezTo>
                <a:cubicBezTo>
                  <a:pt x="473" y="306"/>
                  <a:pt x="471" y="302"/>
                  <a:pt x="471" y="304"/>
                </a:cubicBezTo>
                <a:cubicBezTo>
                  <a:pt x="471" y="305"/>
                  <a:pt x="468" y="305"/>
                  <a:pt x="468" y="306"/>
                </a:cubicBezTo>
                <a:cubicBezTo>
                  <a:pt x="468" y="306"/>
                  <a:pt x="467" y="308"/>
                  <a:pt x="467" y="309"/>
                </a:cubicBezTo>
                <a:cubicBezTo>
                  <a:pt x="467" y="311"/>
                  <a:pt x="468" y="312"/>
                  <a:pt x="469" y="313"/>
                </a:cubicBezTo>
                <a:cubicBezTo>
                  <a:pt x="469" y="314"/>
                  <a:pt x="466" y="316"/>
                  <a:pt x="466" y="316"/>
                </a:cubicBezTo>
                <a:cubicBezTo>
                  <a:pt x="466" y="318"/>
                  <a:pt x="466" y="321"/>
                  <a:pt x="467" y="322"/>
                </a:cubicBezTo>
                <a:cubicBezTo>
                  <a:pt x="468" y="325"/>
                  <a:pt x="466" y="326"/>
                  <a:pt x="468" y="326"/>
                </a:cubicBezTo>
                <a:cubicBezTo>
                  <a:pt x="469" y="326"/>
                  <a:pt x="471" y="327"/>
                  <a:pt x="472" y="325"/>
                </a:cubicBezTo>
                <a:cubicBezTo>
                  <a:pt x="472" y="325"/>
                  <a:pt x="475" y="323"/>
                  <a:pt x="475" y="323"/>
                </a:cubicBezTo>
                <a:cubicBezTo>
                  <a:pt x="476" y="321"/>
                  <a:pt x="477" y="321"/>
                  <a:pt x="477" y="319"/>
                </a:cubicBezTo>
                <a:cubicBezTo>
                  <a:pt x="477" y="318"/>
                  <a:pt x="478" y="317"/>
                  <a:pt x="478" y="315"/>
                </a:cubicBezTo>
                <a:cubicBezTo>
                  <a:pt x="479" y="311"/>
                  <a:pt x="479" y="311"/>
                  <a:pt x="479" y="311"/>
                </a:cubicBezTo>
                <a:cubicBezTo>
                  <a:pt x="479" y="310"/>
                  <a:pt x="480" y="309"/>
                  <a:pt x="480" y="308"/>
                </a:cubicBezTo>
                <a:cubicBezTo>
                  <a:pt x="480" y="307"/>
                  <a:pt x="482" y="307"/>
                  <a:pt x="482" y="306"/>
                </a:cubicBezTo>
                <a:cubicBezTo>
                  <a:pt x="482" y="305"/>
                  <a:pt x="482" y="304"/>
                  <a:pt x="482" y="303"/>
                </a:cubicBezTo>
                <a:cubicBezTo>
                  <a:pt x="481" y="302"/>
                  <a:pt x="483" y="303"/>
                  <a:pt x="483" y="302"/>
                </a:cubicBezTo>
                <a:cubicBezTo>
                  <a:pt x="482" y="301"/>
                  <a:pt x="483" y="299"/>
                  <a:pt x="483" y="299"/>
                </a:cubicBezTo>
                <a:cubicBezTo>
                  <a:pt x="483" y="298"/>
                  <a:pt x="484" y="297"/>
                  <a:pt x="483" y="297"/>
                </a:cubicBezTo>
                <a:close/>
                <a:moveTo>
                  <a:pt x="487" y="253"/>
                </a:moveTo>
                <a:cubicBezTo>
                  <a:pt x="486" y="253"/>
                  <a:pt x="484" y="254"/>
                  <a:pt x="484" y="253"/>
                </a:cubicBezTo>
                <a:cubicBezTo>
                  <a:pt x="483" y="253"/>
                  <a:pt x="482" y="255"/>
                  <a:pt x="480" y="254"/>
                </a:cubicBezTo>
                <a:cubicBezTo>
                  <a:pt x="477" y="255"/>
                  <a:pt x="477" y="255"/>
                  <a:pt x="477" y="255"/>
                </a:cubicBezTo>
                <a:cubicBezTo>
                  <a:pt x="476" y="254"/>
                  <a:pt x="475" y="256"/>
                  <a:pt x="474" y="255"/>
                </a:cubicBezTo>
                <a:cubicBezTo>
                  <a:pt x="473" y="255"/>
                  <a:pt x="471" y="255"/>
                  <a:pt x="470" y="255"/>
                </a:cubicBezTo>
                <a:cubicBezTo>
                  <a:pt x="470" y="254"/>
                  <a:pt x="468" y="251"/>
                  <a:pt x="467" y="251"/>
                </a:cubicBezTo>
                <a:cubicBezTo>
                  <a:pt x="467" y="250"/>
                  <a:pt x="466" y="249"/>
                  <a:pt x="465" y="249"/>
                </a:cubicBezTo>
                <a:cubicBezTo>
                  <a:pt x="465" y="249"/>
                  <a:pt x="464" y="248"/>
                  <a:pt x="463" y="247"/>
                </a:cubicBezTo>
                <a:cubicBezTo>
                  <a:pt x="463" y="246"/>
                  <a:pt x="463" y="246"/>
                  <a:pt x="463" y="246"/>
                </a:cubicBezTo>
                <a:cubicBezTo>
                  <a:pt x="464" y="243"/>
                  <a:pt x="461" y="244"/>
                  <a:pt x="460" y="243"/>
                </a:cubicBezTo>
                <a:cubicBezTo>
                  <a:pt x="459" y="243"/>
                  <a:pt x="459" y="241"/>
                  <a:pt x="458" y="241"/>
                </a:cubicBezTo>
                <a:cubicBezTo>
                  <a:pt x="457" y="241"/>
                  <a:pt x="457" y="239"/>
                  <a:pt x="457" y="239"/>
                </a:cubicBezTo>
                <a:cubicBezTo>
                  <a:pt x="457" y="239"/>
                  <a:pt x="457" y="236"/>
                  <a:pt x="457" y="235"/>
                </a:cubicBezTo>
                <a:cubicBezTo>
                  <a:pt x="457" y="234"/>
                  <a:pt x="456" y="234"/>
                  <a:pt x="455" y="233"/>
                </a:cubicBezTo>
                <a:cubicBezTo>
                  <a:pt x="454" y="233"/>
                  <a:pt x="454" y="233"/>
                  <a:pt x="454" y="233"/>
                </a:cubicBezTo>
                <a:cubicBezTo>
                  <a:pt x="454" y="232"/>
                  <a:pt x="454" y="232"/>
                  <a:pt x="453" y="231"/>
                </a:cubicBezTo>
                <a:cubicBezTo>
                  <a:pt x="453" y="231"/>
                  <a:pt x="452" y="229"/>
                  <a:pt x="452" y="228"/>
                </a:cubicBezTo>
                <a:cubicBezTo>
                  <a:pt x="452" y="228"/>
                  <a:pt x="452" y="227"/>
                  <a:pt x="452" y="227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1" y="226"/>
                  <a:pt x="452" y="225"/>
                  <a:pt x="451" y="225"/>
                </a:cubicBezTo>
                <a:cubicBezTo>
                  <a:pt x="451" y="225"/>
                  <a:pt x="451" y="225"/>
                  <a:pt x="448" y="221"/>
                </a:cubicBezTo>
                <a:cubicBezTo>
                  <a:pt x="447" y="221"/>
                  <a:pt x="445" y="214"/>
                  <a:pt x="444" y="214"/>
                </a:cubicBezTo>
                <a:cubicBezTo>
                  <a:pt x="443" y="213"/>
                  <a:pt x="442" y="213"/>
                  <a:pt x="441" y="213"/>
                </a:cubicBezTo>
                <a:cubicBezTo>
                  <a:pt x="440" y="213"/>
                  <a:pt x="440" y="215"/>
                  <a:pt x="439" y="214"/>
                </a:cubicBezTo>
                <a:cubicBezTo>
                  <a:pt x="438" y="214"/>
                  <a:pt x="436" y="214"/>
                  <a:pt x="435" y="214"/>
                </a:cubicBezTo>
                <a:cubicBezTo>
                  <a:pt x="434" y="214"/>
                  <a:pt x="432" y="213"/>
                  <a:pt x="432" y="213"/>
                </a:cubicBezTo>
                <a:cubicBezTo>
                  <a:pt x="430" y="213"/>
                  <a:pt x="430" y="213"/>
                  <a:pt x="429" y="213"/>
                </a:cubicBezTo>
                <a:cubicBezTo>
                  <a:pt x="428" y="212"/>
                  <a:pt x="427" y="211"/>
                  <a:pt x="426" y="211"/>
                </a:cubicBezTo>
                <a:cubicBezTo>
                  <a:pt x="425" y="211"/>
                  <a:pt x="423" y="210"/>
                  <a:pt x="422" y="210"/>
                </a:cubicBezTo>
                <a:cubicBezTo>
                  <a:pt x="421" y="210"/>
                  <a:pt x="422" y="211"/>
                  <a:pt x="421" y="211"/>
                </a:cubicBezTo>
                <a:cubicBezTo>
                  <a:pt x="419" y="210"/>
                  <a:pt x="420" y="211"/>
                  <a:pt x="418" y="212"/>
                </a:cubicBezTo>
                <a:cubicBezTo>
                  <a:pt x="418" y="212"/>
                  <a:pt x="417" y="212"/>
                  <a:pt x="418" y="213"/>
                </a:cubicBezTo>
                <a:cubicBezTo>
                  <a:pt x="418" y="214"/>
                  <a:pt x="418" y="214"/>
                  <a:pt x="418" y="214"/>
                </a:cubicBezTo>
                <a:cubicBezTo>
                  <a:pt x="417" y="220"/>
                  <a:pt x="415" y="214"/>
                  <a:pt x="413" y="215"/>
                </a:cubicBezTo>
                <a:cubicBezTo>
                  <a:pt x="413" y="215"/>
                  <a:pt x="413" y="215"/>
                  <a:pt x="413" y="215"/>
                </a:cubicBezTo>
                <a:cubicBezTo>
                  <a:pt x="412" y="215"/>
                  <a:pt x="412" y="215"/>
                  <a:pt x="412" y="215"/>
                </a:cubicBezTo>
                <a:cubicBezTo>
                  <a:pt x="412" y="215"/>
                  <a:pt x="411" y="214"/>
                  <a:pt x="410" y="214"/>
                </a:cubicBezTo>
                <a:cubicBezTo>
                  <a:pt x="410" y="214"/>
                  <a:pt x="407" y="212"/>
                  <a:pt x="407" y="212"/>
                </a:cubicBezTo>
                <a:cubicBezTo>
                  <a:pt x="406" y="212"/>
                  <a:pt x="406" y="212"/>
                  <a:pt x="405" y="212"/>
                </a:cubicBezTo>
                <a:cubicBezTo>
                  <a:pt x="404" y="211"/>
                  <a:pt x="403" y="212"/>
                  <a:pt x="403" y="211"/>
                </a:cubicBezTo>
                <a:cubicBezTo>
                  <a:pt x="402" y="211"/>
                  <a:pt x="402" y="208"/>
                  <a:pt x="401" y="208"/>
                </a:cubicBezTo>
                <a:cubicBezTo>
                  <a:pt x="401" y="208"/>
                  <a:pt x="398" y="206"/>
                  <a:pt x="398" y="206"/>
                </a:cubicBezTo>
                <a:cubicBezTo>
                  <a:pt x="397" y="205"/>
                  <a:pt x="399" y="203"/>
                  <a:pt x="398" y="202"/>
                </a:cubicBezTo>
                <a:cubicBezTo>
                  <a:pt x="398" y="202"/>
                  <a:pt x="398" y="200"/>
                  <a:pt x="397" y="200"/>
                </a:cubicBezTo>
                <a:cubicBezTo>
                  <a:pt x="395" y="199"/>
                  <a:pt x="394" y="201"/>
                  <a:pt x="394" y="200"/>
                </a:cubicBezTo>
                <a:cubicBezTo>
                  <a:pt x="392" y="200"/>
                  <a:pt x="390" y="199"/>
                  <a:pt x="389" y="200"/>
                </a:cubicBezTo>
                <a:cubicBezTo>
                  <a:pt x="386" y="202"/>
                  <a:pt x="386" y="200"/>
                  <a:pt x="384" y="200"/>
                </a:cubicBezTo>
                <a:cubicBezTo>
                  <a:pt x="382" y="201"/>
                  <a:pt x="382" y="200"/>
                  <a:pt x="380" y="201"/>
                </a:cubicBezTo>
                <a:cubicBezTo>
                  <a:pt x="378" y="201"/>
                  <a:pt x="378" y="201"/>
                  <a:pt x="376" y="201"/>
                </a:cubicBezTo>
                <a:cubicBezTo>
                  <a:pt x="376" y="202"/>
                  <a:pt x="374" y="204"/>
                  <a:pt x="373" y="204"/>
                </a:cubicBezTo>
                <a:cubicBezTo>
                  <a:pt x="372" y="205"/>
                  <a:pt x="370" y="206"/>
                  <a:pt x="369" y="204"/>
                </a:cubicBezTo>
                <a:cubicBezTo>
                  <a:pt x="367" y="202"/>
                  <a:pt x="367" y="203"/>
                  <a:pt x="366" y="202"/>
                </a:cubicBezTo>
                <a:cubicBezTo>
                  <a:pt x="364" y="201"/>
                  <a:pt x="364" y="203"/>
                  <a:pt x="362" y="204"/>
                </a:cubicBezTo>
                <a:cubicBezTo>
                  <a:pt x="359" y="205"/>
                  <a:pt x="361" y="206"/>
                  <a:pt x="360" y="207"/>
                </a:cubicBezTo>
                <a:cubicBezTo>
                  <a:pt x="359" y="208"/>
                  <a:pt x="358" y="208"/>
                  <a:pt x="356" y="209"/>
                </a:cubicBezTo>
                <a:cubicBezTo>
                  <a:pt x="355" y="210"/>
                  <a:pt x="355" y="210"/>
                  <a:pt x="353" y="212"/>
                </a:cubicBezTo>
                <a:cubicBezTo>
                  <a:pt x="351" y="214"/>
                  <a:pt x="353" y="218"/>
                  <a:pt x="350" y="219"/>
                </a:cubicBezTo>
                <a:cubicBezTo>
                  <a:pt x="348" y="221"/>
                  <a:pt x="347" y="220"/>
                  <a:pt x="346" y="221"/>
                </a:cubicBezTo>
                <a:cubicBezTo>
                  <a:pt x="346" y="222"/>
                  <a:pt x="343" y="226"/>
                  <a:pt x="343" y="226"/>
                </a:cubicBezTo>
                <a:cubicBezTo>
                  <a:pt x="342" y="227"/>
                  <a:pt x="340" y="229"/>
                  <a:pt x="340" y="230"/>
                </a:cubicBezTo>
                <a:cubicBezTo>
                  <a:pt x="339" y="230"/>
                  <a:pt x="339" y="230"/>
                  <a:pt x="339" y="230"/>
                </a:cubicBezTo>
                <a:cubicBezTo>
                  <a:pt x="336" y="232"/>
                  <a:pt x="337" y="236"/>
                  <a:pt x="337" y="237"/>
                </a:cubicBezTo>
                <a:cubicBezTo>
                  <a:pt x="336" y="238"/>
                  <a:pt x="339" y="239"/>
                  <a:pt x="338" y="243"/>
                </a:cubicBezTo>
                <a:cubicBezTo>
                  <a:pt x="338" y="243"/>
                  <a:pt x="335" y="250"/>
                  <a:pt x="336" y="251"/>
                </a:cubicBezTo>
                <a:cubicBezTo>
                  <a:pt x="337" y="253"/>
                  <a:pt x="340" y="252"/>
                  <a:pt x="341" y="255"/>
                </a:cubicBezTo>
                <a:cubicBezTo>
                  <a:pt x="342" y="257"/>
                  <a:pt x="346" y="256"/>
                  <a:pt x="347" y="261"/>
                </a:cubicBezTo>
                <a:cubicBezTo>
                  <a:pt x="346" y="262"/>
                  <a:pt x="351" y="263"/>
                  <a:pt x="351" y="264"/>
                </a:cubicBezTo>
                <a:cubicBezTo>
                  <a:pt x="351" y="265"/>
                  <a:pt x="354" y="265"/>
                  <a:pt x="354" y="266"/>
                </a:cubicBezTo>
                <a:cubicBezTo>
                  <a:pt x="357" y="270"/>
                  <a:pt x="360" y="267"/>
                  <a:pt x="360" y="267"/>
                </a:cubicBezTo>
                <a:cubicBezTo>
                  <a:pt x="361" y="267"/>
                  <a:pt x="362" y="267"/>
                  <a:pt x="362" y="267"/>
                </a:cubicBezTo>
                <a:cubicBezTo>
                  <a:pt x="363" y="267"/>
                  <a:pt x="363" y="266"/>
                  <a:pt x="364" y="266"/>
                </a:cubicBezTo>
                <a:cubicBezTo>
                  <a:pt x="365" y="266"/>
                  <a:pt x="367" y="265"/>
                  <a:pt x="368" y="266"/>
                </a:cubicBezTo>
                <a:cubicBezTo>
                  <a:pt x="370" y="269"/>
                  <a:pt x="369" y="267"/>
                  <a:pt x="371" y="267"/>
                </a:cubicBezTo>
                <a:cubicBezTo>
                  <a:pt x="372" y="268"/>
                  <a:pt x="373" y="265"/>
                  <a:pt x="374" y="265"/>
                </a:cubicBezTo>
                <a:cubicBezTo>
                  <a:pt x="374" y="266"/>
                  <a:pt x="375" y="264"/>
                  <a:pt x="375" y="265"/>
                </a:cubicBezTo>
                <a:cubicBezTo>
                  <a:pt x="376" y="265"/>
                  <a:pt x="379" y="264"/>
                  <a:pt x="379" y="264"/>
                </a:cubicBezTo>
                <a:cubicBezTo>
                  <a:pt x="380" y="264"/>
                  <a:pt x="383" y="262"/>
                  <a:pt x="384" y="265"/>
                </a:cubicBezTo>
                <a:cubicBezTo>
                  <a:pt x="385" y="266"/>
                  <a:pt x="386" y="267"/>
                  <a:pt x="387" y="268"/>
                </a:cubicBezTo>
                <a:cubicBezTo>
                  <a:pt x="389" y="269"/>
                  <a:pt x="390" y="268"/>
                  <a:pt x="391" y="268"/>
                </a:cubicBezTo>
                <a:cubicBezTo>
                  <a:pt x="394" y="269"/>
                  <a:pt x="394" y="271"/>
                  <a:pt x="395" y="272"/>
                </a:cubicBezTo>
                <a:cubicBezTo>
                  <a:pt x="395" y="273"/>
                  <a:pt x="395" y="274"/>
                  <a:pt x="393" y="276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93" y="280"/>
                  <a:pt x="396" y="280"/>
                  <a:pt x="397" y="282"/>
                </a:cubicBezTo>
                <a:cubicBezTo>
                  <a:pt x="399" y="284"/>
                  <a:pt x="400" y="286"/>
                  <a:pt x="401" y="288"/>
                </a:cubicBezTo>
                <a:cubicBezTo>
                  <a:pt x="401" y="288"/>
                  <a:pt x="402" y="290"/>
                  <a:pt x="402" y="291"/>
                </a:cubicBezTo>
                <a:cubicBezTo>
                  <a:pt x="403" y="292"/>
                  <a:pt x="402" y="294"/>
                  <a:pt x="402" y="294"/>
                </a:cubicBezTo>
                <a:cubicBezTo>
                  <a:pt x="403" y="295"/>
                  <a:pt x="404" y="296"/>
                  <a:pt x="404" y="297"/>
                </a:cubicBezTo>
                <a:cubicBezTo>
                  <a:pt x="405" y="298"/>
                  <a:pt x="404" y="299"/>
                  <a:pt x="403" y="299"/>
                </a:cubicBezTo>
                <a:cubicBezTo>
                  <a:pt x="401" y="302"/>
                  <a:pt x="400" y="304"/>
                  <a:pt x="400" y="305"/>
                </a:cubicBezTo>
                <a:cubicBezTo>
                  <a:pt x="400" y="306"/>
                  <a:pt x="398" y="309"/>
                  <a:pt x="400" y="310"/>
                </a:cubicBezTo>
                <a:cubicBezTo>
                  <a:pt x="404" y="312"/>
                  <a:pt x="402" y="314"/>
                  <a:pt x="403" y="315"/>
                </a:cubicBezTo>
                <a:cubicBezTo>
                  <a:pt x="404" y="315"/>
                  <a:pt x="401" y="316"/>
                  <a:pt x="405" y="319"/>
                </a:cubicBezTo>
                <a:cubicBezTo>
                  <a:pt x="407" y="320"/>
                  <a:pt x="403" y="322"/>
                  <a:pt x="407" y="324"/>
                </a:cubicBezTo>
                <a:cubicBezTo>
                  <a:pt x="408" y="326"/>
                  <a:pt x="407" y="327"/>
                  <a:pt x="408" y="328"/>
                </a:cubicBezTo>
                <a:cubicBezTo>
                  <a:pt x="409" y="329"/>
                  <a:pt x="410" y="331"/>
                  <a:pt x="410" y="331"/>
                </a:cubicBezTo>
                <a:cubicBezTo>
                  <a:pt x="412" y="332"/>
                  <a:pt x="409" y="333"/>
                  <a:pt x="411" y="334"/>
                </a:cubicBezTo>
                <a:cubicBezTo>
                  <a:pt x="412" y="334"/>
                  <a:pt x="409" y="335"/>
                  <a:pt x="413" y="338"/>
                </a:cubicBezTo>
                <a:cubicBezTo>
                  <a:pt x="416" y="339"/>
                  <a:pt x="414" y="339"/>
                  <a:pt x="414" y="341"/>
                </a:cubicBezTo>
                <a:cubicBezTo>
                  <a:pt x="413" y="342"/>
                  <a:pt x="415" y="343"/>
                  <a:pt x="416" y="343"/>
                </a:cubicBezTo>
                <a:cubicBezTo>
                  <a:pt x="417" y="344"/>
                  <a:pt x="417" y="346"/>
                  <a:pt x="419" y="346"/>
                </a:cubicBezTo>
                <a:cubicBezTo>
                  <a:pt x="420" y="346"/>
                  <a:pt x="421" y="345"/>
                  <a:pt x="422" y="345"/>
                </a:cubicBezTo>
                <a:cubicBezTo>
                  <a:pt x="424" y="345"/>
                  <a:pt x="424" y="342"/>
                  <a:pt x="426" y="344"/>
                </a:cubicBezTo>
                <a:cubicBezTo>
                  <a:pt x="428" y="345"/>
                  <a:pt x="429" y="345"/>
                  <a:pt x="431" y="344"/>
                </a:cubicBezTo>
                <a:cubicBezTo>
                  <a:pt x="432" y="344"/>
                  <a:pt x="433" y="343"/>
                  <a:pt x="434" y="343"/>
                </a:cubicBezTo>
                <a:cubicBezTo>
                  <a:pt x="435" y="343"/>
                  <a:pt x="436" y="342"/>
                  <a:pt x="437" y="340"/>
                </a:cubicBezTo>
                <a:cubicBezTo>
                  <a:pt x="437" y="340"/>
                  <a:pt x="438" y="340"/>
                  <a:pt x="440" y="338"/>
                </a:cubicBezTo>
                <a:cubicBezTo>
                  <a:pt x="442" y="337"/>
                  <a:pt x="443" y="336"/>
                  <a:pt x="443" y="336"/>
                </a:cubicBezTo>
                <a:cubicBezTo>
                  <a:pt x="444" y="336"/>
                  <a:pt x="444" y="335"/>
                  <a:pt x="444" y="334"/>
                </a:cubicBezTo>
                <a:cubicBezTo>
                  <a:pt x="444" y="334"/>
                  <a:pt x="444" y="333"/>
                  <a:pt x="444" y="332"/>
                </a:cubicBezTo>
                <a:cubicBezTo>
                  <a:pt x="445" y="332"/>
                  <a:pt x="446" y="332"/>
                  <a:pt x="446" y="330"/>
                </a:cubicBezTo>
                <a:cubicBezTo>
                  <a:pt x="447" y="328"/>
                  <a:pt x="446" y="326"/>
                  <a:pt x="447" y="325"/>
                </a:cubicBezTo>
                <a:cubicBezTo>
                  <a:pt x="447" y="324"/>
                  <a:pt x="450" y="325"/>
                  <a:pt x="451" y="324"/>
                </a:cubicBezTo>
                <a:cubicBezTo>
                  <a:pt x="453" y="322"/>
                  <a:pt x="453" y="321"/>
                  <a:pt x="453" y="320"/>
                </a:cubicBezTo>
                <a:cubicBezTo>
                  <a:pt x="452" y="319"/>
                  <a:pt x="452" y="315"/>
                  <a:pt x="452" y="314"/>
                </a:cubicBezTo>
                <a:cubicBezTo>
                  <a:pt x="453" y="312"/>
                  <a:pt x="453" y="314"/>
                  <a:pt x="454" y="312"/>
                </a:cubicBezTo>
                <a:cubicBezTo>
                  <a:pt x="454" y="311"/>
                  <a:pt x="457" y="312"/>
                  <a:pt x="456" y="310"/>
                </a:cubicBezTo>
                <a:cubicBezTo>
                  <a:pt x="455" y="308"/>
                  <a:pt x="461" y="309"/>
                  <a:pt x="461" y="308"/>
                </a:cubicBezTo>
                <a:cubicBezTo>
                  <a:pt x="461" y="308"/>
                  <a:pt x="462" y="308"/>
                  <a:pt x="462" y="307"/>
                </a:cubicBezTo>
                <a:cubicBezTo>
                  <a:pt x="462" y="307"/>
                  <a:pt x="463" y="306"/>
                  <a:pt x="463" y="306"/>
                </a:cubicBezTo>
                <a:cubicBezTo>
                  <a:pt x="464" y="305"/>
                  <a:pt x="463" y="303"/>
                  <a:pt x="464" y="303"/>
                </a:cubicBezTo>
                <a:cubicBezTo>
                  <a:pt x="464" y="302"/>
                  <a:pt x="462" y="301"/>
                  <a:pt x="464" y="299"/>
                </a:cubicBezTo>
                <a:cubicBezTo>
                  <a:pt x="464" y="298"/>
                  <a:pt x="466" y="297"/>
                  <a:pt x="467" y="296"/>
                </a:cubicBezTo>
                <a:cubicBezTo>
                  <a:pt x="468" y="295"/>
                  <a:pt x="464" y="295"/>
                  <a:pt x="463" y="294"/>
                </a:cubicBezTo>
                <a:cubicBezTo>
                  <a:pt x="461" y="293"/>
                  <a:pt x="460" y="291"/>
                  <a:pt x="461" y="289"/>
                </a:cubicBezTo>
                <a:cubicBezTo>
                  <a:pt x="461" y="289"/>
                  <a:pt x="461" y="287"/>
                  <a:pt x="461" y="286"/>
                </a:cubicBezTo>
                <a:cubicBezTo>
                  <a:pt x="461" y="286"/>
                  <a:pt x="461" y="284"/>
                  <a:pt x="461" y="284"/>
                </a:cubicBezTo>
                <a:cubicBezTo>
                  <a:pt x="463" y="280"/>
                  <a:pt x="463" y="282"/>
                  <a:pt x="463" y="281"/>
                </a:cubicBezTo>
                <a:cubicBezTo>
                  <a:pt x="463" y="281"/>
                  <a:pt x="465" y="280"/>
                  <a:pt x="466" y="279"/>
                </a:cubicBezTo>
                <a:cubicBezTo>
                  <a:pt x="467" y="279"/>
                  <a:pt x="467" y="277"/>
                  <a:pt x="468" y="277"/>
                </a:cubicBezTo>
                <a:cubicBezTo>
                  <a:pt x="469" y="276"/>
                  <a:pt x="470" y="276"/>
                  <a:pt x="470" y="276"/>
                </a:cubicBezTo>
                <a:cubicBezTo>
                  <a:pt x="470" y="274"/>
                  <a:pt x="470" y="274"/>
                  <a:pt x="472" y="273"/>
                </a:cubicBezTo>
                <a:cubicBezTo>
                  <a:pt x="473" y="271"/>
                  <a:pt x="473" y="272"/>
                  <a:pt x="475" y="271"/>
                </a:cubicBezTo>
                <a:cubicBezTo>
                  <a:pt x="477" y="270"/>
                  <a:pt x="476" y="270"/>
                  <a:pt x="476" y="270"/>
                </a:cubicBezTo>
                <a:cubicBezTo>
                  <a:pt x="478" y="269"/>
                  <a:pt x="480" y="268"/>
                  <a:pt x="480" y="267"/>
                </a:cubicBezTo>
                <a:cubicBezTo>
                  <a:pt x="480" y="266"/>
                  <a:pt x="480" y="265"/>
                  <a:pt x="482" y="264"/>
                </a:cubicBezTo>
                <a:cubicBezTo>
                  <a:pt x="483" y="262"/>
                  <a:pt x="483" y="263"/>
                  <a:pt x="484" y="261"/>
                </a:cubicBezTo>
                <a:cubicBezTo>
                  <a:pt x="485" y="260"/>
                  <a:pt x="486" y="259"/>
                  <a:pt x="486" y="258"/>
                </a:cubicBezTo>
                <a:cubicBezTo>
                  <a:pt x="485" y="258"/>
                  <a:pt x="486" y="257"/>
                  <a:pt x="487" y="256"/>
                </a:cubicBezTo>
                <a:cubicBezTo>
                  <a:pt x="489" y="255"/>
                  <a:pt x="490" y="253"/>
                  <a:pt x="487" y="253"/>
                </a:cubicBezTo>
                <a:close/>
                <a:moveTo>
                  <a:pt x="430" y="204"/>
                </a:moveTo>
                <a:cubicBezTo>
                  <a:pt x="430" y="203"/>
                  <a:pt x="428" y="203"/>
                  <a:pt x="428" y="203"/>
                </a:cubicBezTo>
                <a:cubicBezTo>
                  <a:pt x="428" y="200"/>
                  <a:pt x="424" y="204"/>
                  <a:pt x="424" y="204"/>
                </a:cubicBezTo>
                <a:cubicBezTo>
                  <a:pt x="424" y="205"/>
                  <a:pt x="425" y="205"/>
                  <a:pt x="427" y="205"/>
                </a:cubicBezTo>
                <a:cubicBezTo>
                  <a:pt x="429" y="205"/>
                  <a:pt x="430" y="205"/>
                  <a:pt x="430" y="204"/>
                </a:cubicBezTo>
                <a:close/>
                <a:moveTo>
                  <a:pt x="649" y="230"/>
                </a:moveTo>
                <a:cubicBezTo>
                  <a:pt x="649" y="229"/>
                  <a:pt x="647" y="226"/>
                  <a:pt x="646" y="226"/>
                </a:cubicBezTo>
                <a:cubicBezTo>
                  <a:pt x="646" y="227"/>
                  <a:pt x="648" y="229"/>
                  <a:pt x="648" y="229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9" y="230"/>
                  <a:pt x="649" y="230"/>
                  <a:pt x="649" y="230"/>
                </a:cubicBezTo>
                <a:close/>
                <a:moveTo>
                  <a:pt x="621" y="265"/>
                </a:moveTo>
                <a:cubicBezTo>
                  <a:pt x="620" y="265"/>
                  <a:pt x="619" y="266"/>
                  <a:pt x="619" y="266"/>
                </a:cubicBezTo>
                <a:cubicBezTo>
                  <a:pt x="618" y="267"/>
                  <a:pt x="618" y="268"/>
                  <a:pt x="617" y="269"/>
                </a:cubicBezTo>
                <a:cubicBezTo>
                  <a:pt x="617" y="269"/>
                  <a:pt x="615" y="269"/>
                  <a:pt x="614" y="270"/>
                </a:cubicBezTo>
                <a:cubicBezTo>
                  <a:pt x="614" y="270"/>
                  <a:pt x="614" y="271"/>
                  <a:pt x="614" y="271"/>
                </a:cubicBezTo>
                <a:cubicBezTo>
                  <a:pt x="614" y="272"/>
                  <a:pt x="610" y="273"/>
                  <a:pt x="609" y="274"/>
                </a:cubicBezTo>
                <a:cubicBezTo>
                  <a:pt x="609" y="275"/>
                  <a:pt x="610" y="276"/>
                  <a:pt x="610" y="276"/>
                </a:cubicBezTo>
                <a:cubicBezTo>
                  <a:pt x="611" y="277"/>
                  <a:pt x="612" y="279"/>
                  <a:pt x="612" y="280"/>
                </a:cubicBezTo>
                <a:cubicBezTo>
                  <a:pt x="613" y="280"/>
                  <a:pt x="615" y="281"/>
                  <a:pt x="615" y="281"/>
                </a:cubicBezTo>
                <a:cubicBezTo>
                  <a:pt x="616" y="281"/>
                  <a:pt x="619" y="283"/>
                  <a:pt x="620" y="284"/>
                </a:cubicBezTo>
                <a:cubicBezTo>
                  <a:pt x="621" y="284"/>
                  <a:pt x="622" y="283"/>
                  <a:pt x="623" y="283"/>
                </a:cubicBezTo>
                <a:cubicBezTo>
                  <a:pt x="624" y="283"/>
                  <a:pt x="626" y="283"/>
                  <a:pt x="626" y="283"/>
                </a:cubicBezTo>
                <a:cubicBezTo>
                  <a:pt x="628" y="283"/>
                  <a:pt x="624" y="279"/>
                  <a:pt x="626" y="279"/>
                </a:cubicBezTo>
                <a:cubicBezTo>
                  <a:pt x="626" y="278"/>
                  <a:pt x="627" y="278"/>
                  <a:pt x="628" y="277"/>
                </a:cubicBezTo>
                <a:cubicBezTo>
                  <a:pt x="628" y="277"/>
                  <a:pt x="628" y="276"/>
                  <a:pt x="629" y="276"/>
                </a:cubicBezTo>
                <a:cubicBezTo>
                  <a:pt x="629" y="276"/>
                  <a:pt x="629" y="274"/>
                  <a:pt x="629" y="273"/>
                </a:cubicBezTo>
                <a:cubicBezTo>
                  <a:pt x="629" y="273"/>
                  <a:pt x="631" y="274"/>
                  <a:pt x="631" y="273"/>
                </a:cubicBezTo>
                <a:cubicBezTo>
                  <a:pt x="632" y="272"/>
                  <a:pt x="631" y="272"/>
                  <a:pt x="631" y="271"/>
                </a:cubicBezTo>
                <a:cubicBezTo>
                  <a:pt x="631" y="269"/>
                  <a:pt x="630" y="269"/>
                  <a:pt x="630" y="268"/>
                </a:cubicBezTo>
                <a:cubicBezTo>
                  <a:pt x="629" y="267"/>
                  <a:pt x="634" y="265"/>
                  <a:pt x="633" y="264"/>
                </a:cubicBezTo>
                <a:cubicBezTo>
                  <a:pt x="632" y="264"/>
                  <a:pt x="630" y="259"/>
                  <a:pt x="628" y="258"/>
                </a:cubicBezTo>
                <a:cubicBezTo>
                  <a:pt x="628" y="258"/>
                  <a:pt x="627" y="258"/>
                  <a:pt x="627" y="258"/>
                </a:cubicBezTo>
                <a:cubicBezTo>
                  <a:pt x="626" y="258"/>
                  <a:pt x="624" y="260"/>
                  <a:pt x="623" y="260"/>
                </a:cubicBezTo>
                <a:cubicBezTo>
                  <a:pt x="622" y="260"/>
                  <a:pt x="622" y="263"/>
                  <a:pt x="621" y="263"/>
                </a:cubicBezTo>
                <a:cubicBezTo>
                  <a:pt x="620" y="263"/>
                  <a:pt x="622" y="265"/>
                  <a:pt x="621" y="265"/>
                </a:cubicBezTo>
                <a:close/>
                <a:moveTo>
                  <a:pt x="706" y="326"/>
                </a:moveTo>
                <a:cubicBezTo>
                  <a:pt x="708" y="325"/>
                  <a:pt x="707" y="324"/>
                  <a:pt x="705" y="323"/>
                </a:cubicBezTo>
                <a:cubicBezTo>
                  <a:pt x="704" y="322"/>
                  <a:pt x="704" y="322"/>
                  <a:pt x="703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4" y="317"/>
                  <a:pt x="701" y="317"/>
                  <a:pt x="700" y="316"/>
                </a:cubicBezTo>
                <a:cubicBezTo>
                  <a:pt x="698" y="315"/>
                  <a:pt x="699" y="313"/>
                  <a:pt x="695" y="312"/>
                </a:cubicBezTo>
                <a:cubicBezTo>
                  <a:pt x="694" y="311"/>
                  <a:pt x="693" y="311"/>
                  <a:pt x="691" y="310"/>
                </a:cubicBezTo>
                <a:cubicBezTo>
                  <a:pt x="690" y="309"/>
                  <a:pt x="692" y="306"/>
                  <a:pt x="690" y="305"/>
                </a:cubicBezTo>
                <a:cubicBezTo>
                  <a:pt x="689" y="304"/>
                  <a:pt x="689" y="301"/>
                  <a:pt x="686" y="300"/>
                </a:cubicBezTo>
                <a:cubicBezTo>
                  <a:pt x="685" y="300"/>
                  <a:pt x="685" y="297"/>
                  <a:pt x="684" y="296"/>
                </a:cubicBezTo>
                <a:cubicBezTo>
                  <a:pt x="681" y="295"/>
                  <a:pt x="682" y="294"/>
                  <a:pt x="681" y="293"/>
                </a:cubicBezTo>
                <a:cubicBezTo>
                  <a:pt x="679" y="292"/>
                  <a:pt x="680" y="298"/>
                  <a:pt x="680" y="298"/>
                </a:cubicBezTo>
                <a:cubicBezTo>
                  <a:pt x="681" y="299"/>
                  <a:pt x="679" y="304"/>
                  <a:pt x="680" y="304"/>
                </a:cubicBezTo>
                <a:cubicBezTo>
                  <a:pt x="681" y="303"/>
                  <a:pt x="679" y="308"/>
                  <a:pt x="679" y="308"/>
                </a:cubicBezTo>
                <a:cubicBezTo>
                  <a:pt x="678" y="310"/>
                  <a:pt x="677" y="306"/>
                  <a:pt x="676" y="305"/>
                </a:cubicBezTo>
                <a:cubicBezTo>
                  <a:pt x="675" y="304"/>
                  <a:pt x="673" y="306"/>
                  <a:pt x="673" y="305"/>
                </a:cubicBezTo>
                <a:cubicBezTo>
                  <a:pt x="672" y="305"/>
                  <a:pt x="671" y="303"/>
                  <a:pt x="670" y="302"/>
                </a:cubicBezTo>
                <a:cubicBezTo>
                  <a:pt x="669" y="302"/>
                  <a:pt x="671" y="300"/>
                  <a:pt x="670" y="300"/>
                </a:cubicBezTo>
                <a:cubicBezTo>
                  <a:pt x="669" y="299"/>
                  <a:pt x="672" y="297"/>
                  <a:pt x="671" y="297"/>
                </a:cubicBezTo>
                <a:cubicBezTo>
                  <a:pt x="670" y="297"/>
                  <a:pt x="671" y="294"/>
                  <a:pt x="670" y="294"/>
                </a:cubicBezTo>
                <a:cubicBezTo>
                  <a:pt x="669" y="294"/>
                  <a:pt x="666" y="297"/>
                  <a:pt x="665" y="297"/>
                </a:cubicBezTo>
                <a:cubicBezTo>
                  <a:pt x="664" y="297"/>
                  <a:pt x="664" y="295"/>
                  <a:pt x="663" y="295"/>
                </a:cubicBezTo>
                <a:cubicBezTo>
                  <a:pt x="662" y="295"/>
                  <a:pt x="659" y="294"/>
                  <a:pt x="659" y="294"/>
                </a:cubicBezTo>
                <a:cubicBezTo>
                  <a:pt x="658" y="294"/>
                  <a:pt x="655" y="294"/>
                  <a:pt x="655" y="294"/>
                </a:cubicBezTo>
                <a:cubicBezTo>
                  <a:pt x="655" y="296"/>
                  <a:pt x="657" y="296"/>
                  <a:pt x="656" y="298"/>
                </a:cubicBezTo>
                <a:cubicBezTo>
                  <a:pt x="656" y="299"/>
                  <a:pt x="654" y="302"/>
                  <a:pt x="653" y="302"/>
                </a:cubicBezTo>
                <a:cubicBezTo>
                  <a:pt x="652" y="302"/>
                  <a:pt x="650" y="301"/>
                  <a:pt x="649" y="300"/>
                </a:cubicBezTo>
                <a:cubicBezTo>
                  <a:pt x="649" y="300"/>
                  <a:pt x="647" y="298"/>
                  <a:pt x="644" y="300"/>
                </a:cubicBezTo>
                <a:cubicBezTo>
                  <a:pt x="643" y="301"/>
                  <a:pt x="645" y="304"/>
                  <a:pt x="644" y="304"/>
                </a:cubicBezTo>
                <a:cubicBezTo>
                  <a:pt x="643" y="304"/>
                  <a:pt x="643" y="305"/>
                  <a:pt x="642" y="305"/>
                </a:cubicBezTo>
                <a:cubicBezTo>
                  <a:pt x="641" y="305"/>
                  <a:pt x="640" y="305"/>
                  <a:pt x="639" y="306"/>
                </a:cubicBezTo>
                <a:cubicBezTo>
                  <a:pt x="638" y="306"/>
                  <a:pt x="639" y="307"/>
                  <a:pt x="638" y="307"/>
                </a:cubicBezTo>
                <a:cubicBezTo>
                  <a:pt x="637" y="307"/>
                  <a:pt x="637" y="311"/>
                  <a:pt x="636" y="311"/>
                </a:cubicBezTo>
                <a:cubicBezTo>
                  <a:pt x="635" y="311"/>
                  <a:pt x="633" y="312"/>
                  <a:pt x="632" y="312"/>
                </a:cubicBezTo>
                <a:cubicBezTo>
                  <a:pt x="629" y="313"/>
                  <a:pt x="629" y="312"/>
                  <a:pt x="627" y="313"/>
                </a:cubicBezTo>
                <a:cubicBezTo>
                  <a:pt x="626" y="314"/>
                  <a:pt x="626" y="316"/>
                  <a:pt x="625" y="315"/>
                </a:cubicBezTo>
                <a:cubicBezTo>
                  <a:pt x="624" y="312"/>
                  <a:pt x="623" y="314"/>
                  <a:pt x="622" y="315"/>
                </a:cubicBezTo>
                <a:cubicBezTo>
                  <a:pt x="622" y="316"/>
                  <a:pt x="622" y="316"/>
                  <a:pt x="622" y="316"/>
                </a:cubicBezTo>
                <a:cubicBezTo>
                  <a:pt x="621" y="316"/>
                  <a:pt x="619" y="315"/>
                  <a:pt x="619" y="316"/>
                </a:cubicBezTo>
                <a:cubicBezTo>
                  <a:pt x="618" y="316"/>
                  <a:pt x="619" y="318"/>
                  <a:pt x="620" y="319"/>
                </a:cubicBezTo>
                <a:cubicBezTo>
                  <a:pt x="620" y="321"/>
                  <a:pt x="615" y="322"/>
                  <a:pt x="617" y="323"/>
                </a:cubicBezTo>
                <a:cubicBezTo>
                  <a:pt x="618" y="323"/>
                  <a:pt x="617" y="326"/>
                  <a:pt x="618" y="326"/>
                </a:cubicBezTo>
                <a:cubicBezTo>
                  <a:pt x="618" y="326"/>
                  <a:pt x="621" y="325"/>
                  <a:pt x="620" y="329"/>
                </a:cubicBezTo>
                <a:cubicBezTo>
                  <a:pt x="620" y="331"/>
                  <a:pt x="620" y="332"/>
                  <a:pt x="622" y="333"/>
                </a:cubicBezTo>
                <a:cubicBezTo>
                  <a:pt x="623" y="334"/>
                  <a:pt x="622" y="336"/>
                  <a:pt x="624" y="337"/>
                </a:cubicBezTo>
                <a:cubicBezTo>
                  <a:pt x="624" y="337"/>
                  <a:pt x="623" y="339"/>
                  <a:pt x="624" y="339"/>
                </a:cubicBezTo>
                <a:cubicBezTo>
                  <a:pt x="625" y="340"/>
                  <a:pt x="621" y="340"/>
                  <a:pt x="622" y="342"/>
                </a:cubicBezTo>
                <a:cubicBezTo>
                  <a:pt x="622" y="344"/>
                  <a:pt x="623" y="343"/>
                  <a:pt x="625" y="344"/>
                </a:cubicBezTo>
                <a:cubicBezTo>
                  <a:pt x="625" y="344"/>
                  <a:pt x="626" y="345"/>
                  <a:pt x="628" y="345"/>
                </a:cubicBezTo>
                <a:cubicBezTo>
                  <a:pt x="629" y="345"/>
                  <a:pt x="629" y="344"/>
                  <a:pt x="631" y="344"/>
                </a:cubicBezTo>
                <a:cubicBezTo>
                  <a:pt x="632" y="343"/>
                  <a:pt x="633" y="342"/>
                  <a:pt x="634" y="342"/>
                </a:cubicBezTo>
                <a:cubicBezTo>
                  <a:pt x="635" y="341"/>
                  <a:pt x="636" y="342"/>
                  <a:pt x="637" y="342"/>
                </a:cubicBezTo>
                <a:cubicBezTo>
                  <a:pt x="638" y="342"/>
                  <a:pt x="640" y="343"/>
                  <a:pt x="640" y="343"/>
                </a:cubicBezTo>
                <a:cubicBezTo>
                  <a:pt x="642" y="343"/>
                  <a:pt x="642" y="341"/>
                  <a:pt x="643" y="341"/>
                </a:cubicBezTo>
                <a:cubicBezTo>
                  <a:pt x="644" y="342"/>
                  <a:pt x="645" y="339"/>
                  <a:pt x="646" y="339"/>
                </a:cubicBezTo>
                <a:cubicBezTo>
                  <a:pt x="647" y="339"/>
                  <a:pt x="650" y="338"/>
                  <a:pt x="651" y="338"/>
                </a:cubicBezTo>
                <a:cubicBezTo>
                  <a:pt x="653" y="338"/>
                  <a:pt x="653" y="339"/>
                  <a:pt x="654" y="339"/>
                </a:cubicBezTo>
                <a:cubicBezTo>
                  <a:pt x="655" y="339"/>
                  <a:pt x="658" y="339"/>
                  <a:pt x="658" y="339"/>
                </a:cubicBezTo>
                <a:cubicBezTo>
                  <a:pt x="659" y="339"/>
                  <a:pt x="661" y="339"/>
                  <a:pt x="663" y="339"/>
                </a:cubicBezTo>
                <a:cubicBezTo>
                  <a:pt x="664" y="339"/>
                  <a:pt x="665" y="343"/>
                  <a:pt x="666" y="343"/>
                </a:cubicBezTo>
                <a:cubicBezTo>
                  <a:pt x="667" y="342"/>
                  <a:pt x="667" y="344"/>
                  <a:pt x="668" y="344"/>
                </a:cubicBezTo>
                <a:cubicBezTo>
                  <a:pt x="669" y="344"/>
                  <a:pt x="669" y="342"/>
                  <a:pt x="671" y="342"/>
                </a:cubicBezTo>
                <a:cubicBezTo>
                  <a:pt x="672" y="342"/>
                  <a:pt x="671" y="345"/>
                  <a:pt x="671" y="345"/>
                </a:cubicBezTo>
                <a:cubicBezTo>
                  <a:pt x="670" y="346"/>
                  <a:pt x="673" y="349"/>
                  <a:pt x="674" y="345"/>
                </a:cubicBezTo>
                <a:cubicBezTo>
                  <a:pt x="678" y="343"/>
                  <a:pt x="676" y="349"/>
                  <a:pt x="677" y="352"/>
                </a:cubicBezTo>
                <a:cubicBezTo>
                  <a:pt x="680" y="356"/>
                  <a:pt x="680" y="354"/>
                  <a:pt x="682" y="353"/>
                </a:cubicBezTo>
                <a:cubicBezTo>
                  <a:pt x="684" y="352"/>
                  <a:pt x="686" y="355"/>
                  <a:pt x="687" y="352"/>
                </a:cubicBezTo>
                <a:cubicBezTo>
                  <a:pt x="688" y="351"/>
                  <a:pt x="690" y="355"/>
                  <a:pt x="690" y="355"/>
                </a:cubicBezTo>
                <a:cubicBezTo>
                  <a:pt x="691" y="355"/>
                  <a:pt x="692" y="352"/>
                  <a:pt x="693" y="352"/>
                </a:cubicBezTo>
                <a:cubicBezTo>
                  <a:pt x="695" y="352"/>
                  <a:pt x="697" y="350"/>
                  <a:pt x="699" y="350"/>
                </a:cubicBezTo>
                <a:cubicBezTo>
                  <a:pt x="700" y="351"/>
                  <a:pt x="700" y="350"/>
                  <a:pt x="700" y="348"/>
                </a:cubicBezTo>
                <a:cubicBezTo>
                  <a:pt x="700" y="347"/>
                  <a:pt x="700" y="347"/>
                  <a:pt x="700" y="346"/>
                </a:cubicBezTo>
                <a:cubicBezTo>
                  <a:pt x="700" y="344"/>
                  <a:pt x="702" y="342"/>
                  <a:pt x="702" y="342"/>
                </a:cubicBezTo>
                <a:cubicBezTo>
                  <a:pt x="702" y="342"/>
                  <a:pt x="703" y="341"/>
                  <a:pt x="704" y="340"/>
                </a:cubicBezTo>
                <a:cubicBezTo>
                  <a:pt x="706" y="339"/>
                  <a:pt x="707" y="335"/>
                  <a:pt x="706" y="334"/>
                </a:cubicBezTo>
                <a:cubicBezTo>
                  <a:pt x="704" y="333"/>
                  <a:pt x="708" y="332"/>
                  <a:pt x="705" y="331"/>
                </a:cubicBezTo>
                <a:cubicBezTo>
                  <a:pt x="704" y="330"/>
                  <a:pt x="706" y="329"/>
                  <a:pt x="706" y="327"/>
                </a:cubicBezTo>
                <a:cubicBezTo>
                  <a:pt x="706" y="327"/>
                  <a:pt x="706" y="327"/>
                  <a:pt x="706" y="327"/>
                </a:cubicBezTo>
                <a:cubicBezTo>
                  <a:pt x="706" y="326"/>
                  <a:pt x="706" y="326"/>
                  <a:pt x="706" y="326"/>
                </a:cubicBezTo>
                <a:close/>
                <a:moveTo>
                  <a:pt x="748" y="357"/>
                </a:moveTo>
                <a:cubicBezTo>
                  <a:pt x="745" y="357"/>
                  <a:pt x="744" y="361"/>
                  <a:pt x="741" y="364"/>
                </a:cubicBezTo>
                <a:cubicBezTo>
                  <a:pt x="739" y="367"/>
                  <a:pt x="735" y="368"/>
                  <a:pt x="735" y="370"/>
                </a:cubicBezTo>
                <a:cubicBezTo>
                  <a:pt x="734" y="372"/>
                  <a:pt x="734" y="374"/>
                  <a:pt x="740" y="374"/>
                </a:cubicBezTo>
                <a:cubicBezTo>
                  <a:pt x="743" y="374"/>
                  <a:pt x="744" y="371"/>
                  <a:pt x="746" y="369"/>
                </a:cubicBezTo>
                <a:cubicBezTo>
                  <a:pt x="747" y="368"/>
                  <a:pt x="749" y="365"/>
                  <a:pt x="749" y="364"/>
                </a:cubicBezTo>
                <a:cubicBezTo>
                  <a:pt x="751" y="362"/>
                  <a:pt x="752" y="362"/>
                  <a:pt x="753" y="361"/>
                </a:cubicBezTo>
                <a:cubicBezTo>
                  <a:pt x="753" y="358"/>
                  <a:pt x="755" y="357"/>
                  <a:pt x="748" y="357"/>
                </a:cubicBezTo>
                <a:close/>
                <a:moveTo>
                  <a:pt x="758" y="350"/>
                </a:moveTo>
                <a:cubicBezTo>
                  <a:pt x="756" y="350"/>
                  <a:pt x="755" y="346"/>
                  <a:pt x="754" y="345"/>
                </a:cubicBezTo>
                <a:cubicBezTo>
                  <a:pt x="751" y="341"/>
                  <a:pt x="747" y="341"/>
                  <a:pt x="747" y="343"/>
                </a:cubicBezTo>
                <a:cubicBezTo>
                  <a:pt x="747" y="344"/>
                  <a:pt x="749" y="346"/>
                  <a:pt x="751" y="349"/>
                </a:cubicBezTo>
                <a:cubicBezTo>
                  <a:pt x="751" y="350"/>
                  <a:pt x="750" y="352"/>
                  <a:pt x="750" y="353"/>
                </a:cubicBezTo>
                <a:cubicBezTo>
                  <a:pt x="751" y="355"/>
                  <a:pt x="753" y="357"/>
                  <a:pt x="755" y="357"/>
                </a:cubicBezTo>
                <a:cubicBezTo>
                  <a:pt x="759" y="357"/>
                  <a:pt x="762" y="353"/>
                  <a:pt x="762" y="351"/>
                </a:cubicBezTo>
                <a:cubicBezTo>
                  <a:pt x="762" y="349"/>
                  <a:pt x="762" y="350"/>
                  <a:pt x="758" y="350"/>
                </a:cubicBezTo>
                <a:close/>
                <a:moveTo>
                  <a:pt x="666" y="203"/>
                </a:moveTo>
                <a:cubicBezTo>
                  <a:pt x="665" y="203"/>
                  <a:pt x="664" y="201"/>
                  <a:pt x="663" y="201"/>
                </a:cubicBezTo>
                <a:cubicBezTo>
                  <a:pt x="662" y="201"/>
                  <a:pt x="658" y="204"/>
                  <a:pt x="657" y="204"/>
                </a:cubicBezTo>
                <a:cubicBezTo>
                  <a:pt x="657" y="205"/>
                  <a:pt x="653" y="209"/>
                  <a:pt x="652" y="210"/>
                </a:cubicBezTo>
                <a:cubicBezTo>
                  <a:pt x="652" y="212"/>
                  <a:pt x="653" y="214"/>
                  <a:pt x="655" y="215"/>
                </a:cubicBezTo>
                <a:cubicBezTo>
                  <a:pt x="657" y="215"/>
                  <a:pt x="660" y="211"/>
                  <a:pt x="661" y="211"/>
                </a:cubicBezTo>
                <a:cubicBezTo>
                  <a:pt x="662" y="211"/>
                  <a:pt x="665" y="210"/>
                  <a:pt x="666" y="210"/>
                </a:cubicBezTo>
                <a:cubicBezTo>
                  <a:pt x="667" y="209"/>
                  <a:pt x="670" y="207"/>
                  <a:pt x="671" y="207"/>
                </a:cubicBezTo>
                <a:cubicBezTo>
                  <a:pt x="671" y="206"/>
                  <a:pt x="672" y="207"/>
                  <a:pt x="673" y="206"/>
                </a:cubicBezTo>
                <a:cubicBezTo>
                  <a:pt x="675" y="205"/>
                  <a:pt x="676" y="209"/>
                  <a:pt x="677" y="207"/>
                </a:cubicBezTo>
                <a:cubicBezTo>
                  <a:pt x="679" y="206"/>
                  <a:pt x="677" y="206"/>
                  <a:pt x="678" y="205"/>
                </a:cubicBezTo>
                <a:cubicBezTo>
                  <a:pt x="680" y="203"/>
                  <a:pt x="680" y="198"/>
                  <a:pt x="681" y="198"/>
                </a:cubicBezTo>
                <a:cubicBezTo>
                  <a:pt x="681" y="198"/>
                  <a:pt x="685" y="193"/>
                  <a:pt x="685" y="192"/>
                </a:cubicBezTo>
                <a:cubicBezTo>
                  <a:pt x="685" y="191"/>
                  <a:pt x="681" y="188"/>
                  <a:pt x="681" y="188"/>
                </a:cubicBezTo>
                <a:cubicBezTo>
                  <a:pt x="681" y="187"/>
                  <a:pt x="685" y="188"/>
                  <a:pt x="686" y="187"/>
                </a:cubicBezTo>
                <a:cubicBezTo>
                  <a:pt x="686" y="186"/>
                  <a:pt x="693" y="180"/>
                  <a:pt x="693" y="179"/>
                </a:cubicBezTo>
                <a:cubicBezTo>
                  <a:pt x="694" y="178"/>
                  <a:pt x="705" y="171"/>
                  <a:pt x="703" y="169"/>
                </a:cubicBezTo>
                <a:cubicBezTo>
                  <a:pt x="702" y="168"/>
                  <a:pt x="696" y="176"/>
                  <a:pt x="695" y="176"/>
                </a:cubicBezTo>
                <a:cubicBezTo>
                  <a:pt x="692" y="176"/>
                  <a:pt x="687" y="182"/>
                  <a:pt x="688" y="181"/>
                </a:cubicBezTo>
                <a:cubicBezTo>
                  <a:pt x="688" y="180"/>
                  <a:pt x="683" y="181"/>
                  <a:pt x="683" y="180"/>
                </a:cubicBezTo>
                <a:cubicBezTo>
                  <a:pt x="683" y="179"/>
                  <a:pt x="683" y="179"/>
                  <a:pt x="683" y="178"/>
                </a:cubicBezTo>
                <a:cubicBezTo>
                  <a:pt x="685" y="177"/>
                  <a:pt x="683" y="177"/>
                  <a:pt x="685" y="175"/>
                </a:cubicBezTo>
                <a:cubicBezTo>
                  <a:pt x="686" y="174"/>
                  <a:pt x="683" y="171"/>
                  <a:pt x="684" y="169"/>
                </a:cubicBezTo>
                <a:cubicBezTo>
                  <a:pt x="684" y="169"/>
                  <a:pt x="686" y="168"/>
                  <a:pt x="687" y="168"/>
                </a:cubicBezTo>
                <a:cubicBezTo>
                  <a:pt x="687" y="167"/>
                  <a:pt x="685" y="160"/>
                  <a:pt x="685" y="160"/>
                </a:cubicBezTo>
                <a:cubicBezTo>
                  <a:pt x="686" y="159"/>
                  <a:pt x="688" y="153"/>
                  <a:pt x="688" y="152"/>
                </a:cubicBezTo>
                <a:cubicBezTo>
                  <a:pt x="688" y="151"/>
                  <a:pt x="686" y="151"/>
                  <a:pt x="686" y="152"/>
                </a:cubicBezTo>
                <a:cubicBezTo>
                  <a:pt x="685" y="152"/>
                  <a:pt x="683" y="160"/>
                  <a:pt x="684" y="161"/>
                </a:cubicBezTo>
                <a:cubicBezTo>
                  <a:pt x="684" y="161"/>
                  <a:pt x="684" y="167"/>
                  <a:pt x="682" y="167"/>
                </a:cubicBezTo>
                <a:cubicBezTo>
                  <a:pt x="681" y="167"/>
                  <a:pt x="683" y="169"/>
                  <a:pt x="680" y="171"/>
                </a:cubicBezTo>
                <a:cubicBezTo>
                  <a:pt x="679" y="171"/>
                  <a:pt x="681" y="174"/>
                  <a:pt x="680" y="175"/>
                </a:cubicBezTo>
                <a:cubicBezTo>
                  <a:pt x="679" y="175"/>
                  <a:pt x="678" y="177"/>
                  <a:pt x="677" y="178"/>
                </a:cubicBezTo>
                <a:cubicBezTo>
                  <a:pt x="676" y="179"/>
                  <a:pt x="682" y="179"/>
                  <a:pt x="679" y="181"/>
                </a:cubicBezTo>
                <a:cubicBezTo>
                  <a:pt x="678" y="181"/>
                  <a:pt x="678" y="182"/>
                  <a:pt x="677" y="183"/>
                </a:cubicBezTo>
                <a:cubicBezTo>
                  <a:pt x="676" y="184"/>
                  <a:pt x="677" y="185"/>
                  <a:pt x="676" y="186"/>
                </a:cubicBezTo>
                <a:cubicBezTo>
                  <a:pt x="676" y="186"/>
                  <a:pt x="672" y="185"/>
                  <a:pt x="672" y="185"/>
                </a:cubicBezTo>
                <a:cubicBezTo>
                  <a:pt x="671" y="186"/>
                  <a:pt x="674" y="186"/>
                  <a:pt x="673" y="187"/>
                </a:cubicBezTo>
                <a:cubicBezTo>
                  <a:pt x="673" y="187"/>
                  <a:pt x="676" y="189"/>
                  <a:pt x="675" y="190"/>
                </a:cubicBezTo>
                <a:cubicBezTo>
                  <a:pt x="674" y="190"/>
                  <a:pt x="677" y="192"/>
                  <a:pt x="676" y="193"/>
                </a:cubicBezTo>
                <a:cubicBezTo>
                  <a:pt x="675" y="193"/>
                  <a:pt x="676" y="194"/>
                  <a:pt x="676" y="194"/>
                </a:cubicBezTo>
                <a:cubicBezTo>
                  <a:pt x="675" y="195"/>
                  <a:pt x="674" y="197"/>
                  <a:pt x="673" y="198"/>
                </a:cubicBezTo>
                <a:cubicBezTo>
                  <a:pt x="672" y="199"/>
                  <a:pt x="670" y="197"/>
                  <a:pt x="669" y="198"/>
                </a:cubicBezTo>
                <a:cubicBezTo>
                  <a:pt x="669" y="199"/>
                  <a:pt x="670" y="200"/>
                  <a:pt x="670" y="200"/>
                </a:cubicBezTo>
                <a:cubicBezTo>
                  <a:pt x="669" y="201"/>
                  <a:pt x="667" y="203"/>
                  <a:pt x="666" y="203"/>
                </a:cubicBezTo>
                <a:close/>
                <a:moveTo>
                  <a:pt x="695" y="358"/>
                </a:moveTo>
                <a:cubicBezTo>
                  <a:pt x="695" y="356"/>
                  <a:pt x="695" y="355"/>
                  <a:pt x="695" y="356"/>
                </a:cubicBezTo>
                <a:cubicBezTo>
                  <a:pt x="695" y="356"/>
                  <a:pt x="694" y="356"/>
                  <a:pt x="694" y="356"/>
                </a:cubicBezTo>
                <a:cubicBezTo>
                  <a:pt x="693" y="357"/>
                  <a:pt x="693" y="357"/>
                  <a:pt x="693" y="357"/>
                </a:cubicBezTo>
                <a:cubicBezTo>
                  <a:pt x="693" y="357"/>
                  <a:pt x="693" y="357"/>
                  <a:pt x="692" y="358"/>
                </a:cubicBezTo>
                <a:cubicBezTo>
                  <a:pt x="692" y="358"/>
                  <a:pt x="691" y="358"/>
                  <a:pt x="691" y="358"/>
                </a:cubicBezTo>
                <a:cubicBezTo>
                  <a:pt x="690" y="358"/>
                  <a:pt x="689" y="358"/>
                  <a:pt x="689" y="358"/>
                </a:cubicBezTo>
                <a:cubicBezTo>
                  <a:pt x="688" y="357"/>
                  <a:pt x="687" y="358"/>
                  <a:pt x="687" y="358"/>
                </a:cubicBezTo>
                <a:cubicBezTo>
                  <a:pt x="686" y="358"/>
                  <a:pt x="688" y="358"/>
                  <a:pt x="687" y="359"/>
                </a:cubicBezTo>
                <a:cubicBezTo>
                  <a:pt x="687" y="360"/>
                  <a:pt x="688" y="360"/>
                  <a:pt x="688" y="361"/>
                </a:cubicBezTo>
                <a:cubicBezTo>
                  <a:pt x="689" y="362"/>
                  <a:pt x="688" y="362"/>
                  <a:pt x="688" y="363"/>
                </a:cubicBezTo>
                <a:cubicBezTo>
                  <a:pt x="688" y="363"/>
                  <a:pt x="688" y="365"/>
                  <a:pt x="689" y="365"/>
                </a:cubicBezTo>
                <a:cubicBezTo>
                  <a:pt x="690" y="366"/>
                  <a:pt x="689" y="368"/>
                  <a:pt x="690" y="368"/>
                </a:cubicBezTo>
                <a:cubicBezTo>
                  <a:pt x="691" y="368"/>
                  <a:pt x="692" y="365"/>
                  <a:pt x="693" y="365"/>
                </a:cubicBezTo>
                <a:cubicBezTo>
                  <a:pt x="693" y="364"/>
                  <a:pt x="693" y="364"/>
                  <a:pt x="693" y="364"/>
                </a:cubicBezTo>
                <a:cubicBezTo>
                  <a:pt x="693" y="363"/>
                  <a:pt x="694" y="363"/>
                  <a:pt x="694" y="363"/>
                </a:cubicBezTo>
                <a:cubicBezTo>
                  <a:pt x="695" y="362"/>
                  <a:pt x="695" y="362"/>
                  <a:pt x="695" y="362"/>
                </a:cubicBezTo>
                <a:cubicBezTo>
                  <a:pt x="695" y="361"/>
                  <a:pt x="695" y="361"/>
                  <a:pt x="695" y="359"/>
                </a:cubicBezTo>
                <a:cubicBezTo>
                  <a:pt x="695" y="358"/>
                  <a:pt x="695" y="358"/>
                  <a:pt x="695" y="358"/>
                </a:cubicBezTo>
                <a:close/>
                <a:moveTo>
                  <a:pt x="789" y="106"/>
                </a:moveTo>
                <a:cubicBezTo>
                  <a:pt x="789" y="106"/>
                  <a:pt x="786" y="105"/>
                  <a:pt x="786" y="104"/>
                </a:cubicBezTo>
                <a:cubicBezTo>
                  <a:pt x="786" y="103"/>
                  <a:pt x="784" y="102"/>
                  <a:pt x="783" y="102"/>
                </a:cubicBezTo>
                <a:cubicBezTo>
                  <a:pt x="782" y="102"/>
                  <a:pt x="781" y="101"/>
                  <a:pt x="780" y="102"/>
                </a:cubicBezTo>
                <a:cubicBezTo>
                  <a:pt x="780" y="102"/>
                  <a:pt x="780" y="105"/>
                  <a:pt x="779" y="104"/>
                </a:cubicBezTo>
                <a:cubicBezTo>
                  <a:pt x="779" y="104"/>
                  <a:pt x="779" y="102"/>
                  <a:pt x="778" y="102"/>
                </a:cubicBezTo>
                <a:cubicBezTo>
                  <a:pt x="777" y="100"/>
                  <a:pt x="779" y="101"/>
                  <a:pt x="778" y="100"/>
                </a:cubicBezTo>
                <a:cubicBezTo>
                  <a:pt x="777" y="99"/>
                  <a:pt x="777" y="99"/>
                  <a:pt x="775" y="98"/>
                </a:cubicBezTo>
                <a:cubicBezTo>
                  <a:pt x="774" y="98"/>
                  <a:pt x="774" y="97"/>
                  <a:pt x="773" y="97"/>
                </a:cubicBezTo>
                <a:cubicBezTo>
                  <a:pt x="772" y="96"/>
                  <a:pt x="772" y="96"/>
                  <a:pt x="772" y="96"/>
                </a:cubicBezTo>
                <a:cubicBezTo>
                  <a:pt x="770" y="95"/>
                  <a:pt x="770" y="95"/>
                  <a:pt x="769" y="94"/>
                </a:cubicBezTo>
                <a:cubicBezTo>
                  <a:pt x="768" y="94"/>
                  <a:pt x="768" y="92"/>
                  <a:pt x="767" y="92"/>
                </a:cubicBezTo>
                <a:cubicBezTo>
                  <a:pt x="766" y="92"/>
                  <a:pt x="765" y="90"/>
                  <a:pt x="765" y="90"/>
                </a:cubicBezTo>
                <a:cubicBezTo>
                  <a:pt x="763" y="90"/>
                  <a:pt x="762" y="90"/>
                  <a:pt x="761" y="90"/>
                </a:cubicBezTo>
                <a:cubicBezTo>
                  <a:pt x="760" y="89"/>
                  <a:pt x="759" y="88"/>
                  <a:pt x="759" y="88"/>
                </a:cubicBezTo>
                <a:cubicBezTo>
                  <a:pt x="758" y="88"/>
                  <a:pt x="757" y="86"/>
                  <a:pt x="756" y="86"/>
                </a:cubicBezTo>
                <a:cubicBezTo>
                  <a:pt x="756" y="86"/>
                  <a:pt x="753" y="86"/>
                  <a:pt x="752" y="87"/>
                </a:cubicBezTo>
                <a:cubicBezTo>
                  <a:pt x="752" y="87"/>
                  <a:pt x="749" y="86"/>
                  <a:pt x="748" y="86"/>
                </a:cubicBezTo>
                <a:cubicBezTo>
                  <a:pt x="748" y="87"/>
                  <a:pt x="746" y="86"/>
                  <a:pt x="746" y="86"/>
                </a:cubicBezTo>
                <a:cubicBezTo>
                  <a:pt x="745" y="87"/>
                  <a:pt x="746" y="87"/>
                  <a:pt x="745" y="88"/>
                </a:cubicBezTo>
                <a:cubicBezTo>
                  <a:pt x="744" y="88"/>
                  <a:pt x="747" y="91"/>
                  <a:pt x="747" y="91"/>
                </a:cubicBezTo>
                <a:cubicBezTo>
                  <a:pt x="747" y="92"/>
                  <a:pt x="747" y="93"/>
                  <a:pt x="747" y="93"/>
                </a:cubicBezTo>
                <a:cubicBezTo>
                  <a:pt x="746" y="94"/>
                  <a:pt x="745" y="94"/>
                  <a:pt x="745" y="94"/>
                </a:cubicBezTo>
                <a:cubicBezTo>
                  <a:pt x="743" y="94"/>
                  <a:pt x="744" y="92"/>
                  <a:pt x="742" y="91"/>
                </a:cubicBezTo>
                <a:cubicBezTo>
                  <a:pt x="741" y="90"/>
                  <a:pt x="743" y="89"/>
                  <a:pt x="741" y="88"/>
                </a:cubicBezTo>
                <a:cubicBezTo>
                  <a:pt x="740" y="87"/>
                  <a:pt x="739" y="88"/>
                  <a:pt x="738" y="89"/>
                </a:cubicBezTo>
                <a:cubicBezTo>
                  <a:pt x="737" y="89"/>
                  <a:pt x="733" y="89"/>
                  <a:pt x="734" y="88"/>
                </a:cubicBezTo>
                <a:cubicBezTo>
                  <a:pt x="737" y="86"/>
                  <a:pt x="730" y="87"/>
                  <a:pt x="730" y="88"/>
                </a:cubicBezTo>
                <a:cubicBezTo>
                  <a:pt x="730" y="89"/>
                  <a:pt x="728" y="88"/>
                  <a:pt x="728" y="89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8" y="90"/>
                  <a:pt x="727" y="90"/>
                </a:cubicBezTo>
                <a:cubicBezTo>
                  <a:pt x="726" y="90"/>
                  <a:pt x="727" y="93"/>
                  <a:pt x="727" y="93"/>
                </a:cubicBezTo>
                <a:cubicBezTo>
                  <a:pt x="727" y="94"/>
                  <a:pt x="726" y="94"/>
                  <a:pt x="725" y="94"/>
                </a:cubicBezTo>
                <a:cubicBezTo>
                  <a:pt x="725" y="94"/>
                  <a:pt x="725" y="90"/>
                  <a:pt x="724" y="89"/>
                </a:cubicBezTo>
                <a:cubicBezTo>
                  <a:pt x="724" y="89"/>
                  <a:pt x="723" y="89"/>
                  <a:pt x="722" y="88"/>
                </a:cubicBezTo>
                <a:cubicBezTo>
                  <a:pt x="722" y="88"/>
                  <a:pt x="723" y="87"/>
                  <a:pt x="723" y="87"/>
                </a:cubicBezTo>
                <a:cubicBezTo>
                  <a:pt x="723" y="86"/>
                  <a:pt x="723" y="86"/>
                  <a:pt x="723" y="86"/>
                </a:cubicBezTo>
                <a:cubicBezTo>
                  <a:pt x="724" y="85"/>
                  <a:pt x="724" y="85"/>
                  <a:pt x="724" y="85"/>
                </a:cubicBezTo>
                <a:cubicBezTo>
                  <a:pt x="724" y="84"/>
                  <a:pt x="724" y="84"/>
                  <a:pt x="724" y="84"/>
                </a:cubicBezTo>
                <a:cubicBezTo>
                  <a:pt x="724" y="83"/>
                  <a:pt x="723" y="83"/>
                  <a:pt x="722" y="83"/>
                </a:cubicBezTo>
                <a:cubicBezTo>
                  <a:pt x="721" y="83"/>
                  <a:pt x="721" y="82"/>
                  <a:pt x="721" y="82"/>
                </a:cubicBezTo>
                <a:cubicBezTo>
                  <a:pt x="721" y="81"/>
                  <a:pt x="721" y="81"/>
                  <a:pt x="721" y="81"/>
                </a:cubicBezTo>
                <a:cubicBezTo>
                  <a:pt x="720" y="81"/>
                  <a:pt x="720" y="81"/>
                  <a:pt x="719" y="81"/>
                </a:cubicBezTo>
                <a:cubicBezTo>
                  <a:pt x="718" y="81"/>
                  <a:pt x="718" y="80"/>
                  <a:pt x="717" y="80"/>
                </a:cubicBezTo>
                <a:cubicBezTo>
                  <a:pt x="715" y="81"/>
                  <a:pt x="715" y="81"/>
                  <a:pt x="714" y="81"/>
                </a:cubicBezTo>
                <a:cubicBezTo>
                  <a:pt x="714" y="81"/>
                  <a:pt x="713" y="81"/>
                  <a:pt x="711" y="81"/>
                </a:cubicBezTo>
                <a:cubicBezTo>
                  <a:pt x="709" y="82"/>
                  <a:pt x="709" y="83"/>
                  <a:pt x="709" y="83"/>
                </a:cubicBezTo>
                <a:cubicBezTo>
                  <a:pt x="708" y="83"/>
                  <a:pt x="707" y="83"/>
                  <a:pt x="706" y="82"/>
                </a:cubicBezTo>
                <a:cubicBezTo>
                  <a:pt x="705" y="81"/>
                  <a:pt x="707" y="79"/>
                  <a:pt x="707" y="79"/>
                </a:cubicBezTo>
                <a:cubicBezTo>
                  <a:pt x="706" y="78"/>
                  <a:pt x="705" y="79"/>
                  <a:pt x="704" y="78"/>
                </a:cubicBezTo>
                <a:cubicBezTo>
                  <a:pt x="703" y="78"/>
                  <a:pt x="701" y="78"/>
                  <a:pt x="701" y="78"/>
                </a:cubicBezTo>
                <a:cubicBezTo>
                  <a:pt x="700" y="77"/>
                  <a:pt x="703" y="76"/>
                  <a:pt x="702" y="75"/>
                </a:cubicBezTo>
                <a:cubicBezTo>
                  <a:pt x="701" y="75"/>
                  <a:pt x="701" y="73"/>
                  <a:pt x="700" y="73"/>
                </a:cubicBezTo>
                <a:cubicBezTo>
                  <a:pt x="698" y="73"/>
                  <a:pt x="698" y="73"/>
                  <a:pt x="697" y="73"/>
                </a:cubicBezTo>
                <a:cubicBezTo>
                  <a:pt x="696" y="73"/>
                  <a:pt x="695" y="73"/>
                  <a:pt x="694" y="74"/>
                </a:cubicBezTo>
                <a:cubicBezTo>
                  <a:pt x="693" y="74"/>
                  <a:pt x="694" y="75"/>
                  <a:pt x="693" y="75"/>
                </a:cubicBezTo>
                <a:cubicBezTo>
                  <a:pt x="692" y="75"/>
                  <a:pt x="693" y="76"/>
                  <a:pt x="693" y="76"/>
                </a:cubicBezTo>
                <a:cubicBezTo>
                  <a:pt x="692" y="76"/>
                  <a:pt x="692" y="76"/>
                  <a:pt x="691" y="76"/>
                </a:cubicBezTo>
                <a:cubicBezTo>
                  <a:pt x="690" y="75"/>
                  <a:pt x="690" y="75"/>
                  <a:pt x="690" y="74"/>
                </a:cubicBezTo>
                <a:cubicBezTo>
                  <a:pt x="690" y="74"/>
                  <a:pt x="692" y="72"/>
                  <a:pt x="690" y="71"/>
                </a:cubicBezTo>
                <a:cubicBezTo>
                  <a:pt x="688" y="71"/>
                  <a:pt x="688" y="71"/>
                  <a:pt x="687" y="71"/>
                </a:cubicBezTo>
                <a:cubicBezTo>
                  <a:pt x="687" y="71"/>
                  <a:pt x="686" y="70"/>
                  <a:pt x="685" y="70"/>
                </a:cubicBezTo>
                <a:cubicBezTo>
                  <a:pt x="684" y="70"/>
                  <a:pt x="680" y="69"/>
                  <a:pt x="681" y="70"/>
                </a:cubicBezTo>
                <a:cubicBezTo>
                  <a:pt x="681" y="72"/>
                  <a:pt x="679" y="72"/>
                  <a:pt x="678" y="72"/>
                </a:cubicBezTo>
                <a:cubicBezTo>
                  <a:pt x="678" y="73"/>
                  <a:pt x="678" y="73"/>
                  <a:pt x="678" y="74"/>
                </a:cubicBezTo>
                <a:cubicBezTo>
                  <a:pt x="677" y="74"/>
                  <a:pt x="680" y="77"/>
                  <a:pt x="679" y="78"/>
                </a:cubicBezTo>
                <a:cubicBezTo>
                  <a:pt x="678" y="78"/>
                  <a:pt x="677" y="77"/>
                  <a:pt x="676" y="77"/>
                </a:cubicBezTo>
                <a:cubicBezTo>
                  <a:pt x="675" y="78"/>
                  <a:pt x="676" y="80"/>
                  <a:pt x="676" y="80"/>
                </a:cubicBezTo>
                <a:cubicBezTo>
                  <a:pt x="675" y="81"/>
                  <a:pt x="672" y="78"/>
                  <a:pt x="671" y="78"/>
                </a:cubicBezTo>
                <a:cubicBezTo>
                  <a:pt x="670" y="77"/>
                  <a:pt x="669" y="77"/>
                  <a:pt x="669" y="77"/>
                </a:cubicBezTo>
                <a:cubicBezTo>
                  <a:pt x="668" y="77"/>
                  <a:pt x="669" y="79"/>
                  <a:pt x="668" y="79"/>
                </a:cubicBezTo>
                <a:cubicBezTo>
                  <a:pt x="667" y="79"/>
                  <a:pt x="666" y="76"/>
                  <a:pt x="664" y="75"/>
                </a:cubicBezTo>
                <a:cubicBezTo>
                  <a:pt x="663" y="75"/>
                  <a:pt x="662" y="76"/>
                  <a:pt x="663" y="79"/>
                </a:cubicBezTo>
                <a:cubicBezTo>
                  <a:pt x="664" y="81"/>
                  <a:pt x="662" y="82"/>
                  <a:pt x="661" y="81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59" y="81"/>
                  <a:pt x="658" y="80"/>
                  <a:pt x="657" y="80"/>
                </a:cubicBezTo>
                <a:cubicBezTo>
                  <a:pt x="656" y="80"/>
                  <a:pt x="657" y="79"/>
                  <a:pt x="657" y="77"/>
                </a:cubicBezTo>
                <a:cubicBezTo>
                  <a:pt x="657" y="76"/>
                  <a:pt x="657" y="75"/>
                  <a:pt x="657" y="75"/>
                </a:cubicBezTo>
                <a:cubicBezTo>
                  <a:pt x="657" y="75"/>
                  <a:pt x="656" y="74"/>
                  <a:pt x="656" y="73"/>
                </a:cubicBezTo>
                <a:cubicBezTo>
                  <a:pt x="656" y="72"/>
                  <a:pt x="656" y="71"/>
                  <a:pt x="656" y="71"/>
                </a:cubicBezTo>
                <a:cubicBezTo>
                  <a:pt x="655" y="70"/>
                  <a:pt x="656" y="70"/>
                  <a:pt x="656" y="69"/>
                </a:cubicBezTo>
                <a:cubicBezTo>
                  <a:pt x="655" y="68"/>
                  <a:pt x="654" y="65"/>
                  <a:pt x="651" y="67"/>
                </a:cubicBezTo>
                <a:cubicBezTo>
                  <a:pt x="649" y="67"/>
                  <a:pt x="649" y="65"/>
                  <a:pt x="648" y="65"/>
                </a:cubicBezTo>
                <a:cubicBezTo>
                  <a:pt x="647" y="65"/>
                  <a:pt x="647" y="64"/>
                  <a:pt x="646" y="64"/>
                </a:cubicBezTo>
                <a:cubicBezTo>
                  <a:pt x="645" y="64"/>
                  <a:pt x="644" y="64"/>
                  <a:pt x="643" y="65"/>
                </a:cubicBezTo>
                <a:cubicBezTo>
                  <a:pt x="643" y="68"/>
                  <a:pt x="643" y="68"/>
                  <a:pt x="643" y="68"/>
                </a:cubicBezTo>
                <a:cubicBezTo>
                  <a:pt x="643" y="69"/>
                  <a:pt x="644" y="70"/>
                  <a:pt x="643" y="70"/>
                </a:cubicBezTo>
                <a:cubicBezTo>
                  <a:pt x="641" y="70"/>
                  <a:pt x="640" y="69"/>
                  <a:pt x="639" y="69"/>
                </a:cubicBezTo>
                <a:cubicBezTo>
                  <a:pt x="638" y="69"/>
                  <a:pt x="635" y="69"/>
                  <a:pt x="635" y="69"/>
                </a:cubicBezTo>
                <a:cubicBezTo>
                  <a:pt x="633" y="68"/>
                  <a:pt x="635" y="66"/>
                  <a:pt x="634" y="65"/>
                </a:cubicBezTo>
                <a:cubicBezTo>
                  <a:pt x="633" y="65"/>
                  <a:pt x="632" y="66"/>
                  <a:pt x="631" y="66"/>
                </a:cubicBezTo>
                <a:cubicBezTo>
                  <a:pt x="630" y="66"/>
                  <a:pt x="631" y="65"/>
                  <a:pt x="630" y="65"/>
                </a:cubicBezTo>
                <a:cubicBezTo>
                  <a:pt x="629" y="65"/>
                  <a:pt x="629" y="65"/>
                  <a:pt x="629" y="65"/>
                </a:cubicBezTo>
                <a:cubicBezTo>
                  <a:pt x="628" y="64"/>
                  <a:pt x="627" y="65"/>
                  <a:pt x="625" y="65"/>
                </a:cubicBezTo>
                <a:cubicBezTo>
                  <a:pt x="624" y="65"/>
                  <a:pt x="624" y="67"/>
                  <a:pt x="622" y="67"/>
                </a:cubicBezTo>
                <a:cubicBezTo>
                  <a:pt x="621" y="67"/>
                  <a:pt x="619" y="65"/>
                  <a:pt x="618" y="65"/>
                </a:cubicBezTo>
                <a:cubicBezTo>
                  <a:pt x="617" y="64"/>
                  <a:pt x="622" y="63"/>
                  <a:pt x="621" y="62"/>
                </a:cubicBezTo>
                <a:cubicBezTo>
                  <a:pt x="621" y="62"/>
                  <a:pt x="622" y="62"/>
                  <a:pt x="622" y="61"/>
                </a:cubicBezTo>
                <a:cubicBezTo>
                  <a:pt x="622" y="60"/>
                  <a:pt x="621" y="59"/>
                  <a:pt x="619" y="59"/>
                </a:cubicBezTo>
                <a:cubicBezTo>
                  <a:pt x="618" y="59"/>
                  <a:pt x="617" y="60"/>
                  <a:pt x="617" y="61"/>
                </a:cubicBezTo>
                <a:cubicBezTo>
                  <a:pt x="615" y="62"/>
                  <a:pt x="615" y="62"/>
                  <a:pt x="615" y="62"/>
                </a:cubicBezTo>
                <a:cubicBezTo>
                  <a:pt x="613" y="65"/>
                  <a:pt x="613" y="65"/>
                  <a:pt x="613" y="65"/>
                </a:cubicBezTo>
                <a:cubicBezTo>
                  <a:pt x="614" y="66"/>
                  <a:pt x="614" y="66"/>
                  <a:pt x="614" y="66"/>
                </a:cubicBezTo>
                <a:cubicBezTo>
                  <a:pt x="613" y="67"/>
                  <a:pt x="613" y="68"/>
                  <a:pt x="611" y="68"/>
                </a:cubicBezTo>
                <a:cubicBezTo>
                  <a:pt x="611" y="68"/>
                  <a:pt x="610" y="68"/>
                  <a:pt x="610" y="68"/>
                </a:cubicBezTo>
                <a:cubicBezTo>
                  <a:pt x="608" y="68"/>
                  <a:pt x="605" y="70"/>
                  <a:pt x="605" y="69"/>
                </a:cubicBezTo>
                <a:cubicBezTo>
                  <a:pt x="605" y="69"/>
                  <a:pt x="605" y="67"/>
                  <a:pt x="607" y="66"/>
                </a:cubicBezTo>
                <a:cubicBezTo>
                  <a:pt x="608" y="66"/>
                  <a:pt x="608" y="66"/>
                  <a:pt x="608" y="65"/>
                </a:cubicBezTo>
                <a:cubicBezTo>
                  <a:pt x="609" y="64"/>
                  <a:pt x="610" y="66"/>
                  <a:pt x="611" y="65"/>
                </a:cubicBezTo>
                <a:cubicBezTo>
                  <a:pt x="612" y="65"/>
                  <a:pt x="612" y="64"/>
                  <a:pt x="613" y="62"/>
                </a:cubicBezTo>
                <a:cubicBezTo>
                  <a:pt x="614" y="62"/>
                  <a:pt x="613" y="62"/>
                  <a:pt x="614" y="61"/>
                </a:cubicBezTo>
                <a:cubicBezTo>
                  <a:pt x="614" y="61"/>
                  <a:pt x="614" y="60"/>
                  <a:pt x="614" y="60"/>
                </a:cubicBezTo>
                <a:cubicBezTo>
                  <a:pt x="615" y="59"/>
                  <a:pt x="616" y="59"/>
                  <a:pt x="618" y="59"/>
                </a:cubicBezTo>
                <a:cubicBezTo>
                  <a:pt x="619" y="57"/>
                  <a:pt x="621" y="57"/>
                  <a:pt x="621" y="56"/>
                </a:cubicBezTo>
                <a:cubicBezTo>
                  <a:pt x="622" y="56"/>
                  <a:pt x="622" y="54"/>
                  <a:pt x="623" y="54"/>
                </a:cubicBezTo>
                <a:cubicBezTo>
                  <a:pt x="623" y="53"/>
                  <a:pt x="622" y="52"/>
                  <a:pt x="622" y="52"/>
                </a:cubicBezTo>
                <a:cubicBezTo>
                  <a:pt x="622" y="51"/>
                  <a:pt x="622" y="50"/>
                  <a:pt x="622" y="50"/>
                </a:cubicBezTo>
                <a:cubicBezTo>
                  <a:pt x="622" y="49"/>
                  <a:pt x="622" y="49"/>
                  <a:pt x="622" y="49"/>
                </a:cubicBezTo>
                <a:cubicBezTo>
                  <a:pt x="622" y="48"/>
                  <a:pt x="623" y="47"/>
                  <a:pt x="622" y="47"/>
                </a:cubicBezTo>
                <a:cubicBezTo>
                  <a:pt x="621" y="47"/>
                  <a:pt x="622" y="45"/>
                  <a:pt x="622" y="45"/>
                </a:cubicBezTo>
                <a:cubicBezTo>
                  <a:pt x="619" y="45"/>
                  <a:pt x="620" y="43"/>
                  <a:pt x="617" y="43"/>
                </a:cubicBezTo>
                <a:cubicBezTo>
                  <a:pt x="616" y="43"/>
                  <a:pt x="612" y="42"/>
                  <a:pt x="612" y="42"/>
                </a:cubicBezTo>
                <a:cubicBezTo>
                  <a:pt x="611" y="42"/>
                  <a:pt x="611" y="42"/>
                  <a:pt x="610" y="43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7" y="45"/>
                  <a:pt x="607" y="45"/>
                  <a:pt x="607" y="45"/>
                </a:cubicBezTo>
                <a:cubicBezTo>
                  <a:pt x="607" y="45"/>
                  <a:pt x="606" y="44"/>
                  <a:pt x="606" y="43"/>
                </a:cubicBezTo>
                <a:cubicBezTo>
                  <a:pt x="606" y="42"/>
                  <a:pt x="609" y="40"/>
                  <a:pt x="608" y="40"/>
                </a:cubicBezTo>
                <a:cubicBezTo>
                  <a:pt x="607" y="40"/>
                  <a:pt x="606" y="40"/>
                  <a:pt x="605" y="40"/>
                </a:cubicBezTo>
                <a:cubicBezTo>
                  <a:pt x="605" y="39"/>
                  <a:pt x="606" y="39"/>
                  <a:pt x="607" y="39"/>
                </a:cubicBezTo>
                <a:cubicBezTo>
                  <a:pt x="608" y="38"/>
                  <a:pt x="610" y="38"/>
                  <a:pt x="610" y="37"/>
                </a:cubicBezTo>
                <a:cubicBezTo>
                  <a:pt x="609" y="37"/>
                  <a:pt x="606" y="37"/>
                  <a:pt x="605" y="36"/>
                </a:cubicBezTo>
                <a:cubicBezTo>
                  <a:pt x="604" y="35"/>
                  <a:pt x="604" y="35"/>
                  <a:pt x="603" y="34"/>
                </a:cubicBezTo>
                <a:cubicBezTo>
                  <a:pt x="603" y="34"/>
                  <a:pt x="603" y="34"/>
                  <a:pt x="602" y="34"/>
                </a:cubicBezTo>
                <a:cubicBezTo>
                  <a:pt x="601" y="34"/>
                  <a:pt x="601" y="35"/>
                  <a:pt x="600" y="35"/>
                </a:cubicBezTo>
                <a:cubicBezTo>
                  <a:pt x="599" y="36"/>
                  <a:pt x="598" y="36"/>
                  <a:pt x="597" y="37"/>
                </a:cubicBezTo>
                <a:cubicBezTo>
                  <a:pt x="596" y="37"/>
                  <a:pt x="596" y="37"/>
                  <a:pt x="596" y="37"/>
                </a:cubicBezTo>
                <a:cubicBezTo>
                  <a:pt x="594" y="37"/>
                  <a:pt x="596" y="39"/>
                  <a:pt x="595" y="40"/>
                </a:cubicBezTo>
                <a:cubicBezTo>
                  <a:pt x="594" y="40"/>
                  <a:pt x="595" y="42"/>
                  <a:pt x="595" y="42"/>
                </a:cubicBezTo>
                <a:cubicBezTo>
                  <a:pt x="594" y="43"/>
                  <a:pt x="595" y="44"/>
                  <a:pt x="595" y="45"/>
                </a:cubicBezTo>
                <a:cubicBezTo>
                  <a:pt x="594" y="45"/>
                  <a:pt x="593" y="46"/>
                  <a:pt x="592" y="45"/>
                </a:cubicBezTo>
                <a:cubicBezTo>
                  <a:pt x="592" y="45"/>
                  <a:pt x="591" y="44"/>
                  <a:pt x="590" y="44"/>
                </a:cubicBezTo>
                <a:cubicBezTo>
                  <a:pt x="589" y="44"/>
                  <a:pt x="589" y="45"/>
                  <a:pt x="588" y="46"/>
                </a:cubicBezTo>
                <a:cubicBezTo>
                  <a:pt x="588" y="47"/>
                  <a:pt x="588" y="48"/>
                  <a:pt x="588" y="47"/>
                </a:cubicBezTo>
                <a:cubicBezTo>
                  <a:pt x="587" y="47"/>
                  <a:pt x="586" y="49"/>
                  <a:pt x="585" y="49"/>
                </a:cubicBezTo>
                <a:cubicBezTo>
                  <a:pt x="585" y="49"/>
                  <a:pt x="586" y="47"/>
                  <a:pt x="586" y="46"/>
                </a:cubicBezTo>
                <a:cubicBezTo>
                  <a:pt x="586" y="45"/>
                  <a:pt x="587" y="44"/>
                  <a:pt x="587" y="43"/>
                </a:cubicBezTo>
                <a:cubicBezTo>
                  <a:pt x="587" y="43"/>
                  <a:pt x="586" y="42"/>
                  <a:pt x="586" y="42"/>
                </a:cubicBezTo>
                <a:cubicBezTo>
                  <a:pt x="586" y="41"/>
                  <a:pt x="586" y="39"/>
                  <a:pt x="586" y="39"/>
                </a:cubicBezTo>
                <a:cubicBezTo>
                  <a:pt x="586" y="38"/>
                  <a:pt x="585" y="38"/>
                  <a:pt x="585" y="38"/>
                </a:cubicBezTo>
                <a:cubicBezTo>
                  <a:pt x="584" y="38"/>
                  <a:pt x="582" y="40"/>
                  <a:pt x="582" y="40"/>
                </a:cubicBezTo>
                <a:cubicBezTo>
                  <a:pt x="582" y="41"/>
                  <a:pt x="582" y="41"/>
                  <a:pt x="582" y="41"/>
                </a:cubicBezTo>
                <a:cubicBezTo>
                  <a:pt x="581" y="42"/>
                  <a:pt x="581" y="42"/>
                  <a:pt x="581" y="42"/>
                </a:cubicBezTo>
                <a:cubicBezTo>
                  <a:pt x="578" y="43"/>
                  <a:pt x="578" y="45"/>
                  <a:pt x="578" y="45"/>
                </a:cubicBezTo>
                <a:cubicBezTo>
                  <a:pt x="578" y="45"/>
                  <a:pt x="582" y="45"/>
                  <a:pt x="581" y="46"/>
                </a:cubicBezTo>
                <a:cubicBezTo>
                  <a:pt x="580" y="46"/>
                  <a:pt x="578" y="47"/>
                  <a:pt x="577" y="47"/>
                </a:cubicBezTo>
                <a:cubicBezTo>
                  <a:pt x="575" y="48"/>
                  <a:pt x="577" y="49"/>
                  <a:pt x="575" y="50"/>
                </a:cubicBezTo>
                <a:cubicBezTo>
                  <a:pt x="574" y="50"/>
                  <a:pt x="576" y="48"/>
                  <a:pt x="575" y="49"/>
                </a:cubicBezTo>
                <a:cubicBezTo>
                  <a:pt x="573" y="48"/>
                  <a:pt x="573" y="48"/>
                  <a:pt x="573" y="48"/>
                </a:cubicBezTo>
                <a:cubicBezTo>
                  <a:pt x="573" y="49"/>
                  <a:pt x="573" y="47"/>
                  <a:pt x="572" y="47"/>
                </a:cubicBezTo>
                <a:cubicBezTo>
                  <a:pt x="571" y="47"/>
                  <a:pt x="569" y="46"/>
                  <a:pt x="569" y="46"/>
                </a:cubicBezTo>
                <a:cubicBezTo>
                  <a:pt x="569" y="46"/>
                  <a:pt x="566" y="49"/>
                  <a:pt x="565" y="49"/>
                </a:cubicBezTo>
                <a:cubicBezTo>
                  <a:pt x="565" y="49"/>
                  <a:pt x="564" y="49"/>
                  <a:pt x="564" y="49"/>
                </a:cubicBezTo>
                <a:cubicBezTo>
                  <a:pt x="564" y="52"/>
                  <a:pt x="564" y="52"/>
                  <a:pt x="564" y="52"/>
                </a:cubicBezTo>
                <a:cubicBezTo>
                  <a:pt x="564" y="53"/>
                  <a:pt x="565" y="55"/>
                  <a:pt x="564" y="56"/>
                </a:cubicBezTo>
                <a:cubicBezTo>
                  <a:pt x="564" y="56"/>
                  <a:pt x="563" y="57"/>
                  <a:pt x="562" y="58"/>
                </a:cubicBezTo>
                <a:cubicBezTo>
                  <a:pt x="562" y="59"/>
                  <a:pt x="562" y="59"/>
                  <a:pt x="562" y="59"/>
                </a:cubicBezTo>
                <a:cubicBezTo>
                  <a:pt x="561" y="60"/>
                  <a:pt x="562" y="62"/>
                  <a:pt x="561" y="63"/>
                </a:cubicBezTo>
                <a:cubicBezTo>
                  <a:pt x="561" y="63"/>
                  <a:pt x="557" y="64"/>
                  <a:pt x="557" y="65"/>
                </a:cubicBezTo>
                <a:cubicBezTo>
                  <a:pt x="556" y="65"/>
                  <a:pt x="553" y="64"/>
                  <a:pt x="552" y="65"/>
                </a:cubicBezTo>
                <a:cubicBezTo>
                  <a:pt x="552" y="65"/>
                  <a:pt x="551" y="65"/>
                  <a:pt x="551" y="65"/>
                </a:cubicBezTo>
                <a:cubicBezTo>
                  <a:pt x="550" y="66"/>
                  <a:pt x="551" y="67"/>
                  <a:pt x="550" y="68"/>
                </a:cubicBezTo>
                <a:cubicBezTo>
                  <a:pt x="549" y="68"/>
                  <a:pt x="550" y="70"/>
                  <a:pt x="549" y="70"/>
                </a:cubicBezTo>
                <a:cubicBezTo>
                  <a:pt x="549" y="71"/>
                  <a:pt x="550" y="73"/>
                  <a:pt x="551" y="73"/>
                </a:cubicBezTo>
                <a:cubicBezTo>
                  <a:pt x="551" y="74"/>
                  <a:pt x="554" y="74"/>
                  <a:pt x="553" y="74"/>
                </a:cubicBezTo>
                <a:cubicBezTo>
                  <a:pt x="552" y="74"/>
                  <a:pt x="555" y="76"/>
                  <a:pt x="554" y="76"/>
                </a:cubicBezTo>
                <a:cubicBezTo>
                  <a:pt x="554" y="76"/>
                  <a:pt x="554" y="78"/>
                  <a:pt x="553" y="77"/>
                </a:cubicBezTo>
                <a:cubicBezTo>
                  <a:pt x="552" y="77"/>
                  <a:pt x="551" y="75"/>
                  <a:pt x="550" y="75"/>
                </a:cubicBezTo>
                <a:cubicBezTo>
                  <a:pt x="550" y="75"/>
                  <a:pt x="549" y="75"/>
                  <a:pt x="549" y="74"/>
                </a:cubicBezTo>
                <a:cubicBezTo>
                  <a:pt x="548" y="74"/>
                  <a:pt x="548" y="74"/>
                  <a:pt x="548" y="73"/>
                </a:cubicBezTo>
                <a:cubicBezTo>
                  <a:pt x="547" y="73"/>
                  <a:pt x="547" y="73"/>
                  <a:pt x="547" y="73"/>
                </a:cubicBezTo>
                <a:cubicBezTo>
                  <a:pt x="547" y="72"/>
                  <a:pt x="546" y="71"/>
                  <a:pt x="545" y="72"/>
                </a:cubicBezTo>
                <a:cubicBezTo>
                  <a:pt x="545" y="72"/>
                  <a:pt x="543" y="72"/>
                  <a:pt x="542" y="73"/>
                </a:cubicBezTo>
                <a:cubicBezTo>
                  <a:pt x="541" y="74"/>
                  <a:pt x="541" y="76"/>
                  <a:pt x="541" y="76"/>
                </a:cubicBezTo>
                <a:cubicBezTo>
                  <a:pt x="540" y="77"/>
                  <a:pt x="540" y="75"/>
                  <a:pt x="540" y="75"/>
                </a:cubicBezTo>
                <a:cubicBezTo>
                  <a:pt x="540" y="75"/>
                  <a:pt x="539" y="70"/>
                  <a:pt x="539" y="69"/>
                </a:cubicBezTo>
                <a:cubicBezTo>
                  <a:pt x="539" y="68"/>
                  <a:pt x="538" y="69"/>
                  <a:pt x="537" y="69"/>
                </a:cubicBezTo>
                <a:cubicBezTo>
                  <a:pt x="536" y="69"/>
                  <a:pt x="538" y="73"/>
                  <a:pt x="537" y="74"/>
                </a:cubicBezTo>
                <a:cubicBezTo>
                  <a:pt x="536" y="74"/>
                  <a:pt x="538" y="75"/>
                  <a:pt x="537" y="76"/>
                </a:cubicBezTo>
                <a:cubicBezTo>
                  <a:pt x="537" y="76"/>
                  <a:pt x="537" y="76"/>
                  <a:pt x="537" y="76"/>
                </a:cubicBezTo>
                <a:cubicBezTo>
                  <a:pt x="536" y="76"/>
                  <a:pt x="535" y="77"/>
                  <a:pt x="535" y="77"/>
                </a:cubicBezTo>
                <a:cubicBezTo>
                  <a:pt x="534" y="80"/>
                  <a:pt x="534" y="80"/>
                  <a:pt x="534" y="80"/>
                </a:cubicBezTo>
                <a:cubicBezTo>
                  <a:pt x="536" y="81"/>
                  <a:pt x="536" y="81"/>
                  <a:pt x="536" y="81"/>
                </a:cubicBezTo>
                <a:cubicBezTo>
                  <a:pt x="535" y="82"/>
                  <a:pt x="535" y="83"/>
                  <a:pt x="535" y="83"/>
                </a:cubicBezTo>
                <a:cubicBezTo>
                  <a:pt x="535" y="84"/>
                  <a:pt x="535" y="85"/>
                  <a:pt x="535" y="85"/>
                </a:cubicBezTo>
                <a:cubicBezTo>
                  <a:pt x="535" y="86"/>
                  <a:pt x="535" y="86"/>
                  <a:pt x="535" y="87"/>
                </a:cubicBezTo>
                <a:cubicBezTo>
                  <a:pt x="534" y="87"/>
                  <a:pt x="534" y="88"/>
                  <a:pt x="534" y="89"/>
                </a:cubicBezTo>
                <a:cubicBezTo>
                  <a:pt x="534" y="90"/>
                  <a:pt x="535" y="91"/>
                  <a:pt x="535" y="91"/>
                </a:cubicBezTo>
                <a:cubicBezTo>
                  <a:pt x="535" y="92"/>
                  <a:pt x="537" y="91"/>
                  <a:pt x="537" y="91"/>
                </a:cubicBezTo>
                <a:cubicBezTo>
                  <a:pt x="537" y="92"/>
                  <a:pt x="538" y="91"/>
                  <a:pt x="539" y="91"/>
                </a:cubicBezTo>
                <a:cubicBezTo>
                  <a:pt x="539" y="91"/>
                  <a:pt x="541" y="92"/>
                  <a:pt x="541" y="93"/>
                </a:cubicBezTo>
                <a:cubicBezTo>
                  <a:pt x="540" y="94"/>
                  <a:pt x="537" y="93"/>
                  <a:pt x="537" y="93"/>
                </a:cubicBezTo>
                <a:cubicBezTo>
                  <a:pt x="536" y="94"/>
                  <a:pt x="536" y="94"/>
                  <a:pt x="536" y="94"/>
                </a:cubicBezTo>
                <a:cubicBezTo>
                  <a:pt x="536" y="94"/>
                  <a:pt x="536" y="96"/>
                  <a:pt x="536" y="96"/>
                </a:cubicBezTo>
                <a:cubicBezTo>
                  <a:pt x="536" y="97"/>
                  <a:pt x="538" y="97"/>
                  <a:pt x="538" y="98"/>
                </a:cubicBezTo>
                <a:cubicBezTo>
                  <a:pt x="538" y="98"/>
                  <a:pt x="538" y="99"/>
                  <a:pt x="537" y="100"/>
                </a:cubicBezTo>
                <a:cubicBezTo>
                  <a:pt x="536" y="99"/>
                  <a:pt x="536" y="99"/>
                  <a:pt x="536" y="99"/>
                </a:cubicBezTo>
                <a:cubicBezTo>
                  <a:pt x="536" y="101"/>
                  <a:pt x="536" y="101"/>
                  <a:pt x="536" y="101"/>
                </a:cubicBezTo>
                <a:cubicBezTo>
                  <a:pt x="535" y="101"/>
                  <a:pt x="536" y="103"/>
                  <a:pt x="536" y="103"/>
                </a:cubicBezTo>
                <a:cubicBezTo>
                  <a:pt x="535" y="103"/>
                  <a:pt x="534" y="103"/>
                  <a:pt x="534" y="104"/>
                </a:cubicBezTo>
                <a:cubicBezTo>
                  <a:pt x="533" y="104"/>
                  <a:pt x="532" y="105"/>
                  <a:pt x="532" y="105"/>
                </a:cubicBezTo>
                <a:cubicBezTo>
                  <a:pt x="530" y="106"/>
                  <a:pt x="530" y="106"/>
                  <a:pt x="530" y="106"/>
                </a:cubicBezTo>
                <a:cubicBezTo>
                  <a:pt x="529" y="106"/>
                  <a:pt x="528" y="105"/>
                  <a:pt x="528" y="106"/>
                </a:cubicBezTo>
                <a:cubicBezTo>
                  <a:pt x="527" y="106"/>
                  <a:pt x="526" y="105"/>
                  <a:pt x="526" y="105"/>
                </a:cubicBezTo>
                <a:cubicBezTo>
                  <a:pt x="525" y="106"/>
                  <a:pt x="525" y="104"/>
                  <a:pt x="525" y="104"/>
                </a:cubicBezTo>
                <a:cubicBezTo>
                  <a:pt x="526" y="103"/>
                  <a:pt x="529" y="103"/>
                  <a:pt x="529" y="103"/>
                </a:cubicBezTo>
                <a:cubicBezTo>
                  <a:pt x="528" y="104"/>
                  <a:pt x="531" y="104"/>
                  <a:pt x="531" y="103"/>
                </a:cubicBezTo>
                <a:cubicBezTo>
                  <a:pt x="532" y="101"/>
                  <a:pt x="532" y="101"/>
                  <a:pt x="532" y="101"/>
                </a:cubicBezTo>
                <a:cubicBezTo>
                  <a:pt x="533" y="101"/>
                  <a:pt x="533" y="100"/>
                  <a:pt x="534" y="100"/>
                </a:cubicBezTo>
                <a:cubicBezTo>
                  <a:pt x="534" y="99"/>
                  <a:pt x="535" y="95"/>
                  <a:pt x="534" y="94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2" y="90"/>
                  <a:pt x="534" y="86"/>
                  <a:pt x="533" y="86"/>
                </a:cubicBezTo>
                <a:cubicBezTo>
                  <a:pt x="532" y="86"/>
                  <a:pt x="534" y="83"/>
                  <a:pt x="533" y="82"/>
                </a:cubicBezTo>
                <a:cubicBezTo>
                  <a:pt x="532" y="80"/>
                  <a:pt x="532" y="80"/>
                  <a:pt x="532" y="80"/>
                </a:cubicBezTo>
                <a:cubicBezTo>
                  <a:pt x="532" y="80"/>
                  <a:pt x="533" y="78"/>
                  <a:pt x="532" y="78"/>
                </a:cubicBezTo>
                <a:cubicBezTo>
                  <a:pt x="532" y="77"/>
                  <a:pt x="534" y="76"/>
                  <a:pt x="534" y="75"/>
                </a:cubicBezTo>
                <a:cubicBezTo>
                  <a:pt x="534" y="72"/>
                  <a:pt x="534" y="72"/>
                  <a:pt x="534" y="72"/>
                </a:cubicBezTo>
                <a:cubicBezTo>
                  <a:pt x="534" y="72"/>
                  <a:pt x="533" y="71"/>
                  <a:pt x="533" y="71"/>
                </a:cubicBezTo>
                <a:cubicBezTo>
                  <a:pt x="533" y="71"/>
                  <a:pt x="533" y="69"/>
                  <a:pt x="532" y="68"/>
                </a:cubicBezTo>
                <a:cubicBezTo>
                  <a:pt x="532" y="67"/>
                  <a:pt x="531" y="67"/>
                  <a:pt x="530" y="67"/>
                </a:cubicBezTo>
                <a:cubicBezTo>
                  <a:pt x="530" y="67"/>
                  <a:pt x="530" y="67"/>
                  <a:pt x="529" y="66"/>
                </a:cubicBezTo>
                <a:cubicBezTo>
                  <a:pt x="529" y="66"/>
                  <a:pt x="529" y="66"/>
                  <a:pt x="528" y="66"/>
                </a:cubicBezTo>
                <a:cubicBezTo>
                  <a:pt x="526" y="66"/>
                  <a:pt x="526" y="68"/>
                  <a:pt x="526" y="68"/>
                </a:cubicBezTo>
                <a:cubicBezTo>
                  <a:pt x="526" y="69"/>
                  <a:pt x="525" y="70"/>
                  <a:pt x="525" y="70"/>
                </a:cubicBezTo>
                <a:cubicBezTo>
                  <a:pt x="523" y="71"/>
                  <a:pt x="524" y="72"/>
                  <a:pt x="523" y="72"/>
                </a:cubicBezTo>
                <a:cubicBezTo>
                  <a:pt x="523" y="72"/>
                  <a:pt x="523" y="75"/>
                  <a:pt x="523" y="75"/>
                </a:cubicBezTo>
                <a:cubicBezTo>
                  <a:pt x="523" y="75"/>
                  <a:pt x="526" y="75"/>
                  <a:pt x="524" y="76"/>
                </a:cubicBezTo>
                <a:cubicBezTo>
                  <a:pt x="522" y="76"/>
                  <a:pt x="523" y="77"/>
                  <a:pt x="523" y="77"/>
                </a:cubicBezTo>
                <a:cubicBezTo>
                  <a:pt x="523" y="77"/>
                  <a:pt x="522" y="79"/>
                  <a:pt x="520" y="80"/>
                </a:cubicBezTo>
                <a:cubicBezTo>
                  <a:pt x="519" y="80"/>
                  <a:pt x="519" y="80"/>
                  <a:pt x="518" y="81"/>
                </a:cubicBezTo>
                <a:cubicBezTo>
                  <a:pt x="517" y="82"/>
                  <a:pt x="518" y="84"/>
                  <a:pt x="519" y="84"/>
                </a:cubicBezTo>
                <a:cubicBezTo>
                  <a:pt x="520" y="85"/>
                  <a:pt x="521" y="85"/>
                  <a:pt x="520" y="85"/>
                </a:cubicBezTo>
                <a:cubicBezTo>
                  <a:pt x="520" y="86"/>
                  <a:pt x="519" y="88"/>
                  <a:pt x="518" y="88"/>
                </a:cubicBezTo>
                <a:cubicBezTo>
                  <a:pt x="517" y="89"/>
                  <a:pt x="521" y="90"/>
                  <a:pt x="521" y="91"/>
                </a:cubicBezTo>
                <a:cubicBezTo>
                  <a:pt x="520" y="92"/>
                  <a:pt x="525" y="93"/>
                  <a:pt x="525" y="93"/>
                </a:cubicBezTo>
                <a:cubicBezTo>
                  <a:pt x="525" y="93"/>
                  <a:pt x="526" y="93"/>
                  <a:pt x="525" y="95"/>
                </a:cubicBezTo>
                <a:cubicBezTo>
                  <a:pt x="524" y="95"/>
                  <a:pt x="524" y="96"/>
                  <a:pt x="523" y="96"/>
                </a:cubicBezTo>
                <a:cubicBezTo>
                  <a:pt x="522" y="96"/>
                  <a:pt x="522" y="94"/>
                  <a:pt x="521" y="94"/>
                </a:cubicBezTo>
                <a:cubicBezTo>
                  <a:pt x="520" y="94"/>
                  <a:pt x="518" y="92"/>
                  <a:pt x="517" y="92"/>
                </a:cubicBezTo>
                <a:cubicBezTo>
                  <a:pt x="516" y="92"/>
                  <a:pt x="513" y="89"/>
                  <a:pt x="512" y="89"/>
                </a:cubicBezTo>
                <a:cubicBezTo>
                  <a:pt x="511" y="89"/>
                  <a:pt x="510" y="88"/>
                  <a:pt x="509" y="88"/>
                </a:cubicBezTo>
                <a:cubicBezTo>
                  <a:pt x="508" y="87"/>
                  <a:pt x="507" y="86"/>
                  <a:pt x="506" y="86"/>
                </a:cubicBezTo>
                <a:cubicBezTo>
                  <a:pt x="505" y="86"/>
                  <a:pt x="503" y="84"/>
                  <a:pt x="502" y="84"/>
                </a:cubicBezTo>
                <a:cubicBezTo>
                  <a:pt x="501" y="84"/>
                  <a:pt x="502" y="86"/>
                  <a:pt x="502" y="87"/>
                </a:cubicBezTo>
                <a:cubicBezTo>
                  <a:pt x="503" y="88"/>
                  <a:pt x="507" y="90"/>
                  <a:pt x="505" y="90"/>
                </a:cubicBezTo>
                <a:cubicBezTo>
                  <a:pt x="505" y="90"/>
                  <a:pt x="508" y="93"/>
                  <a:pt x="506" y="94"/>
                </a:cubicBezTo>
                <a:cubicBezTo>
                  <a:pt x="505" y="94"/>
                  <a:pt x="503" y="89"/>
                  <a:pt x="502" y="90"/>
                </a:cubicBezTo>
                <a:cubicBezTo>
                  <a:pt x="501" y="90"/>
                  <a:pt x="502" y="92"/>
                  <a:pt x="502" y="92"/>
                </a:cubicBezTo>
                <a:cubicBezTo>
                  <a:pt x="501" y="92"/>
                  <a:pt x="500" y="93"/>
                  <a:pt x="500" y="93"/>
                </a:cubicBezTo>
                <a:cubicBezTo>
                  <a:pt x="499" y="93"/>
                  <a:pt x="498" y="91"/>
                  <a:pt x="498" y="91"/>
                </a:cubicBezTo>
                <a:cubicBezTo>
                  <a:pt x="496" y="91"/>
                  <a:pt x="494" y="95"/>
                  <a:pt x="493" y="96"/>
                </a:cubicBezTo>
                <a:cubicBezTo>
                  <a:pt x="491" y="96"/>
                  <a:pt x="491" y="92"/>
                  <a:pt x="490" y="92"/>
                </a:cubicBezTo>
                <a:cubicBezTo>
                  <a:pt x="487" y="93"/>
                  <a:pt x="487" y="95"/>
                  <a:pt x="484" y="95"/>
                </a:cubicBezTo>
                <a:cubicBezTo>
                  <a:pt x="482" y="96"/>
                  <a:pt x="483" y="97"/>
                  <a:pt x="481" y="97"/>
                </a:cubicBezTo>
                <a:cubicBezTo>
                  <a:pt x="479" y="97"/>
                  <a:pt x="481" y="100"/>
                  <a:pt x="479" y="100"/>
                </a:cubicBezTo>
                <a:cubicBezTo>
                  <a:pt x="478" y="100"/>
                  <a:pt x="478" y="103"/>
                  <a:pt x="478" y="103"/>
                </a:cubicBezTo>
                <a:cubicBezTo>
                  <a:pt x="478" y="105"/>
                  <a:pt x="476" y="103"/>
                  <a:pt x="475" y="103"/>
                </a:cubicBezTo>
                <a:cubicBezTo>
                  <a:pt x="475" y="103"/>
                  <a:pt x="474" y="102"/>
                  <a:pt x="474" y="103"/>
                </a:cubicBezTo>
                <a:cubicBezTo>
                  <a:pt x="472" y="103"/>
                  <a:pt x="474" y="100"/>
                  <a:pt x="474" y="100"/>
                </a:cubicBezTo>
                <a:cubicBezTo>
                  <a:pt x="474" y="99"/>
                  <a:pt x="477" y="99"/>
                  <a:pt x="477" y="99"/>
                </a:cubicBezTo>
                <a:cubicBezTo>
                  <a:pt x="477" y="98"/>
                  <a:pt x="477" y="97"/>
                  <a:pt x="476" y="97"/>
                </a:cubicBezTo>
                <a:cubicBezTo>
                  <a:pt x="474" y="96"/>
                  <a:pt x="474" y="94"/>
                  <a:pt x="473" y="94"/>
                </a:cubicBezTo>
                <a:cubicBezTo>
                  <a:pt x="473" y="94"/>
                  <a:pt x="471" y="94"/>
                  <a:pt x="470" y="94"/>
                </a:cubicBezTo>
                <a:cubicBezTo>
                  <a:pt x="469" y="95"/>
                  <a:pt x="471" y="96"/>
                  <a:pt x="470" y="96"/>
                </a:cubicBezTo>
                <a:cubicBezTo>
                  <a:pt x="468" y="96"/>
                  <a:pt x="471" y="98"/>
                  <a:pt x="469" y="98"/>
                </a:cubicBezTo>
                <a:cubicBezTo>
                  <a:pt x="468" y="99"/>
                  <a:pt x="468" y="99"/>
                  <a:pt x="469" y="100"/>
                </a:cubicBezTo>
                <a:cubicBezTo>
                  <a:pt x="470" y="102"/>
                  <a:pt x="470" y="102"/>
                  <a:pt x="470" y="102"/>
                </a:cubicBezTo>
                <a:cubicBezTo>
                  <a:pt x="470" y="102"/>
                  <a:pt x="472" y="104"/>
                  <a:pt x="470" y="105"/>
                </a:cubicBezTo>
                <a:cubicBezTo>
                  <a:pt x="469" y="105"/>
                  <a:pt x="468" y="105"/>
                  <a:pt x="466" y="106"/>
                </a:cubicBezTo>
                <a:cubicBezTo>
                  <a:pt x="465" y="106"/>
                  <a:pt x="464" y="107"/>
                  <a:pt x="463" y="108"/>
                </a:cubicBezTo>
                <a:cubicBezTo>
                  <a:pt x="461" y="108"/>
                  <a:pt x="464" y="113"/>
                  <a:pt x="463" y="113"/>
                </a:cubicBezTo>
                <a:cubicBezTo>
                  <a:pt x="461" y="114"/>
                  <a:pt x="460" y="113"/>
                  <a:pt x="459" y="112"/>
                </a:cubicBezTo>
                <a:cubicBezTo>
                  <a:pt x="459" y="112"/>
                  <a:pt x="459" y="112"/>
                  <a:pt x="459" y="112"/>
                </a:cubicBezTo>
                <a:cubicBezTo>
                  <a:pt x="457" y="111"/>
                  <a:pt x="457" y="111"/>
                  <a:pt x="457" y="111"/>
                </a:cubicBezTo>
                <a:cubicBezTo>
                  <a:pt x="457" y="111"/>
                  <a:pt x="456" y="110"/>
                  <a:pt x="454" y="110"/>
                </a:cubicBezTo>
                <a:cubicBezTo>
                  <a:pt x="453" y="110"/>
                  <a:pt x="454" y="114"/>
                  <a:pt x="453" y="113"/>
                </a:cubicBezTo>
                <a:cubicBezTo>
                  <a:pt x="452" y="113"/>
                  <a:pt x="451" y="112"/>
                  <a:pt x="451" y="111"/>
                </a:cubicBezTo>
                <a:cubicBezTo>
                  <a:pt x="451" y="111"/>
                  <a:pt x="451" y="111"/>
                  <a:pt x="451" y="111"/>
                </a:cubicBezTo>
                <a:cubicBezTo>
                  <a:pt x="449" y="110"/>
                  <a:pt x="451" y="108"/>
                  <a:pt x="451" y="108"/>
                </a:cubicBezTo>
                <a:cubicBezTo>
                  <a:pt x="451" y="108"/>
                  <a:pt x="452" y="107"/>
                  <a:pt x="450" y="106"/>
                </a:cubicBezTo>
                <a:cubicBezTo>
                  <a:pt x="449" y="106"/>
                  <a:pt x="449" y="105"/>
                  <a:pt x="449" y="105"/>
                </a:cubicBezTo>
                <a:cubicBezTo>
                  <a:pt x="448" y="105"/>
                  <a:pt x="447" y="103"/>
                  <a:pt x="446" y="103"/>
                </a:cubicBezTo>
                <a:cubicBezTo>
                  <a:pt x="446" y="103"/>
                  <a:pt x="446" y="102"/>
                  <a:pt x="447" y="102"/>
                </a:cubicBezTo>
                <a:cubicBezTo>
                  <a:pt x="447" y="102"/>
                  <a:pt x="448" y="103"/>
                  <a:pt x="449" y="103"/>
                </a:cubicBezTo>
                <a:cubicBezTo>
                  <a:pt x="449" y="103"/>
                  <a:pt x="450" y="104"/>
                  <a:pt x="451" y="104"/>
                </a:cubicBezTo>
                <a:cubicBezTo>
                  <a:pt x="451" y="104"/>
                  <a:pt x="452" y="106"/>
                  <a:pt x="453" y="105"/>
                </a:cubicBezTo>
                <a:cubicBezTo>
                  <a:pt x="454" y="104"/>
                  <a:pt x="455" y="106"/>
                  <a:pt x="455" y="106"/>
                </a:cubicBezTo>
                <a:cubicBezTo>
                  <a:pt x="455" y="106"/>
                  <a:pt x="457" y="107"/>
                  <a:pt x="457" y="107"/>
                </a:cubicBezTo>
                <a:cubicBezTo>
                  <a:pt x="459" y="107"/>
                  <a:pt x="460" y="108"/>
                  <a:pt x="460" y="107"/>
                </a:cubicBezTo>
                <a:cubicBezTo>
                  <a:pt x="461" y="107"/>
                  <a:pt x="461" y="106"/>
                  <a:pt x="462" y="106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3" y="105"/>
                  <a:pt x="463" y="104"/>
                  <a:pt x="464" y="104"/>
                </a:cubicBezTo>
                <a:cubicBezTo>
                  <a:pt x="464" y="103"/>
                  <a:pt x="464" y="103"/>
                  <a:pt x="465" y="102"/>
                </a:cubicBezTo>
                <a:cubicBezTo>
                  <a:pt x="465" y="101"/>
                  <a:pt x="465" y="101"/>
                  <a:pt x="465" y="101"/>
                </a:cubicBezTo>
                <a:cubicBezTo>
                  <a:pt x="466" y="100"/>
                  <a:pt x="464" y="98"/>
                  <a:pt x="463" y="97"/>
                </a:cubicBezTo>
                <a:cubicBezTo>
                  <a:pt x="462" y="96"/>
                  <a:pt x="460" y="96"/>
                  <a:pt x="459" y="95"/>
                </a:cubicBezTo>
                <a:cubicBezTo>
                  <a:pt x="459" y="94"/>
                  <a:pt x="458" y="94"/>
                  <a:pt x="458" y="94"/>
                </a:cubicBezTo>
                <a:cubicBezTo>
                  <a:pt x="456" y="93"/>
                  <a:pt x="454" y="91"/>
                  <a:pt x="453" y="91"/>
                </a:cubicBezTo>
                <a:cubicBezTo>
                  <a:pt x="453" y="91"/>
                  <a:pt x="452" y="91"/>
                  <a:pt x="451" y="90"/>
                </a:cubicBezTo>
                <a:cubicBezTo>
                  <a:pt x="449" y="89"/>
                  <a:pt x="447" y="90"/>
                  <a:pt x="447" y="88"/>
                </a:cubicBezTo>
                <a:cubicBezTo>
                  <a:pt x="446" y="87"/>
                  <a:pt x="444" y="87"/>
                  <a:pt x="442" y="88"/>
                </a:cubicBezTo>
                <a:cubicBezTo>
                  <a:pt x="441" y="88"/>
                  <a:pt x="440" y="89"/>
                  <a:pt x="439" y="88"/>
                </a:cubicBezTo>
                <a:cubicBezTo>
                  <a:pt x="439" y="88"/>
                  <a:pt x="439" y="88"/>
                  <a:pt x="440" y="87"/>
                </a:cubicBezTo>
                <a:cubicBezTo>
                  <a:pt x="440" y="86"/>
                  <a:pt x="440" y="86"/>
                  <a:pt x="442" y="86"/>
                </a:cubicBezTo>
                <a:cubicBezTo>
                  <a:pt x="444" y="86"/>
                  <a:pt x="444" y="84"/>
                  <a:pt x="444" y="84"/>
                </a:cubicBezTo>
                <a:cubicBezTo>
                  <a:pt x="444" y="84"/>
                  <a:pt x="443" y="83"/>
                  <a:pt x="441" y="83"/>
                </a:cubicBezTo>
                <a:cubicBezTo>
                  <a:pt x="439" y="82"/>
                  <a:pt x="437" y="81"/>
                  <a:pt x="437" y="81"/>
                </a:cubicBezTo>
                <a:cubicBezTo>
                  <a:pt x="437" y="81"/>
                  <a:pt x="436" y="80"/>
                  <a:pt x="435" y="80"/>
                </a:cubicBezTo>
                <a:cubicBezTo>
                  <a:pt x="434" y="80"/>
                  <a:pt x="434" y="81"/>
                  <a:pt x="433" y="81"/>
                </a:cubicBezTo>
                <a:cubicBezTo>
                  <a:pt x="433" y="81"/>
                  <a:pt x="431" y="80"/>
                  <a:pt x="430" y="80"/>
                </a:cubicBezTo>
                <a:cubicBezTo>
                  <a:pt x="430" y="79"/>
                  <a:pt x="429" y="79"/>
                  <a:pt x="428" y="80"/>
                </a:cubicBezTo>
                <a:cubicBezTo>
                  <a:pt x="427" y="80"/>
                  <a:pt x="426" y="81"/>
                  <a:pt x="426" y="82"/>
                </a:cubicBezTo>
                <a:cubicBezTo>
                  <a:pt x="425" y="82"/>
                  <a:pt x="424" y="83"/>
                  <a:pt x="424" y="83"/>
                </a:cubicBezTo>
                <a:cubicBezTo>
                  <a:pt x="423" y="83"/>
                  <a:pt x="422" y="84"/>
                  <a:pt x="422" y="84"/>
                </a:cubicBezTo>
                <a:cubicBezTo>
                  <a:pt x="422" y="84"/>
                  <a:pt x="421" y="84"/>
                  <a:pt x="420" y="85"/>
                </a:cubicBezTo>
                <a:cubicBezTo>
                  <a:pt x="419" y="85"/>
                  <a:pt x="419" y="85"/>
                  <a:pt x="418" y="85"/>
                </a:cubicBezTo>
                <a:cubicBezTo>
                  <a:pt x="417" y="84"/>
                  <a:pt x="416" y="85"/>
                  <a:pt x="416" y="85"/>
                </a:cubicBezTo>
                <a:cubicBezTo>
                  <a:pt x="415" y="86"/>
                  <a:pt x="415" y="87"/>
                  <a:pt x="415" y="87"/>
                </a:cubicBezTo>
                <a:cubicBezTo>
                  <a:pt x="414" y="87"/>
                  <a:pt x="413" y="89"/>
                  <a:pt x="412" y="89"/>
                </a:cubicBezTo>
                <a:cubicBezTo>
                  <a:pt x="411" y="89"/>
                  <a:pt x="411" y="90"/>
                  <a:pt x="410" y="90"/>
                </a:cubicBezTo>
                <a:cubicBezTo>
                  <a:pt x="410" y="91"/>
                  <a:pt x="409" y="91"/>
                  <a:pt x="409" y="91"/>
                </a:cubicBezTo>
                <a:cubicBezTo>
                  <a:pt x="406" y="92"/>
                  <a:pt x="406" y="92"/>
                  <a:pt x="406" y="92"/>
                </a:cubicBezTo>
                <a:cubicBezTo>
                  <a:pt x="406" y="92"/>
                  <a:pt x="406" y="93"/>
                  <a:pt x="406" y="94"/>
                </a:cubicBezTo>
                <a:cubicBezTo>
                  <a:pt x="406" y="95"/>
                  <a:pt x="406" y="96"/>
                  <a:pt x="405" y="96"/>
                </a:cubicBezTo>
                <a:cubicBezTo>
                  <a:pt x="405" y="96"/>
                  <a:pt x="405" y="96"/>
                  <a:pt x="404" y="96"/>
                </a:cubicBezTo>
                <a:cubicBezTo>
                  <a:pt x="403" y="96"/>
                  <a:pt x="403" y="96"/>
                  <a:pt x="402" y="97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402" y="98"/>
                  <a:pt x="401" y="98"/>
                  <a:pt x="401" y="99"/>
                </a:cubicBezTo>
                <a:cubicBezTo>
                  <a:pt x="401" y="99"/>
                  <a:pt x="402" y="99"/>
                  <a:pt x="402" y="99"/>
                </a:cubicBezTo>
                <a:cubicBezTo>
                  <a:pt x="403" y="99"/>
                  <a:pt x="403" y="99"/>
                  <a:pt x="403" y="99"/>
                </a:cubicBezTo>
                <a:cubicBezTo>
                  <a:pt x="404" y="99"/>
                  <a:pt x="405" y="99"/>
                  <a:pt x="405" y="98"/>
                </a:cubicBezTo>
                <a:cubicBezTo>
                  <a:pt x="405" y="98"/>
                  <a:pt x="406" y="97"/>
                  <a:pt x="407" y="97"/>
                </a:cubicBezTo>
                <a:cubicBezTo>
                  <a:pt x="408" y="97"/>
                  <a:pt x="407" y="98"/>
                  <a:pt x="408" y="98"/>
                </a:cubicBezTo>
                <a:cubicBezTo>
                  <a:pt x="408" y="99"/>
                  <a:pt x="408" y="100"/>
                  <a:pt x="408" y="100"/>
                </a:cubicBezTo>
                <a:cubicBezTo>
                  <a:pt x="407" y="100"/>
                  <a:pt x="406" y="101"/>
                  <a:pt x="405" y="101"/>
                </a:cubicBezTo>
                <a:cubicBezTo>
                  <a:pt x="405" y="101"/>
                  <a:pt x="404" y="101"/>
                  <a:pt x="404" y="101"/>
                </a:cubicBezTo>
                <a:cubicBezTo>
                  <a:pt x="403" y="102"/>
                  <a:pt x="403" y="103"/>
                  <a:pt x="403" y="103"/>
                </a:cubicBezTo>
                <a:cubicBezTo>
                  <a:pt x="403" y="104"/>
                  <a:pt x="402" y="105"/>
                  <a:pt x="402" y="105"/>
                </a:cubicBezTo>
                <a:cubicBezTo>
                  <a:pt x="402" y="105"/>
                  <a:pt x="401" y="107"/>
                  <a:pt x="401" y="108"/>
                </a:cubicBezTo>
                <a:cubicBezTo>
                  <a:pt x="400" y="108"/>
                  <a:pt x="399" y="108"/>
                  <a:pt x="399" y="108"/>
                </a:cubicBezTo>
                <a:cubicBezTo>
                  <a:pt x="399" y="109"/>
                  <a:pt x="398" y="109"/>
                  <a:pt x="397" y="110"/>
                </a:cubicBezTo>
                <a:cubicBezTo>
                  <a:pt x="397" y="110"/>
                  <a:pt x="397" y="113"/>
                  <a:pt x="397" y="113"/>
                </a:cubicBezTo>
                <a:cubicBezTo>
                  <a:pt x="397" y="113"/>
                  <a:pt x="397" y="115"/>
                  <a:pt x="396" y="115"/>
                </a:cubicBezTo>
                <a:cubicBezTo>
                  <a:pt x="396" y="115"/>
                  <a:pt x="395" y="115"/>
                  <a:pt x="395" y="115"/>
                </a:cubicBezTo>
                <a:cubicBezTo>
                  <a:pt x="394" y="116"/>
                  <a:pt x="394" y="116"/>
                  <a:pt x="393" y="116"/>
                </a:cubicBezTo>
                <a:cubicBezTo>
                  <a:pt x="391" y="118"/>
                  <a:pt x="391" y="118"/>
                  <a:pt x="390" y="119"/>
                </a:cubicBezTo>
                <a:cubicBezTo>
                  <a:pt x="388" y="120"/>
                  <a:pt x="389" y="121"/>
                  <a:pt x="389" y="121"/>
                </a:cubicBezTo>
                <a:cubicBezTo>
                  <a:pt x="389" y="122"/>
                  <a:pt x="387" y="121"/>
                  <a:pt x="386" y="122"/>
                </a:cubicBezTo>
                <a:cubicBezTo>
                  <a:pt x="385" y="122"/>
                  <a:pt x="385" y="122"/>
                  <a:pt x="385" y="122"/>
                </a:cubicBezTo>
                <a:cubicBezTo>
                  <a:pt x="385" y="122"/>
                  <a:pt x="385" y="123"/>
                  <a:pt x="385" y="124"/>
                </a:cubicBezTo>
                <a:cubicBezTo>
                  <a:pt x="385" y="125"/>
                  <a:pt x="385" y="126"/>
                  <a:pt x="385" y="126"/>
                </a:cubicBezTo>
                <a:cubicBezTo>
                  <a:pt x="384" y="128"/>
                  <a:pt x="385" y="128"/>
                  <a:pt x="385" y="129"/>
                </a:cubicBezTo>
                <a:cubicBezTo>
                  <a:pt x="386" y="130"/>
                  <a:pt x="386" y="130"/>
                  <a:pt x="385" y="131"/>
                </a:cubicBezTo>
                <a:cubicBezTo>
                  <a:pt x="385" y="132"/>
                  <a:pt x="385" y="133"/>
                  <a:pt x="385" y="134"/>
                </a:cubicBezTo>
                <a:cubicBezTo>
                  <a:pt x="385" y="134"/>
                  <a:pt x="386" y="135"/>
                  <a:pt x="386" y="136"/>
                </a:cubicBezTo>
                <a:cubicBezTo>
                  <a:pt x="386" y="137"/>
                  <a:pt x="387" y="137"/>
                  <a:pt x="387" y="138"/>
                </a:cubicBezTo>
                <a:cubicBezTo>
                  <a:pt x="388" y="139"/>
                  <a:pt x="388" y="139"/>
                  <a:pt x="388" y="140"/>
                </a:cubicBezTo>
                <a:cubicBezTo>
                  <a:pt x="390" y="140"/>
                  <a:pt x="392" y="141"/>
                  <a:pt x="393" y="140"/>
                </a:cubicBezTo>
                <a:cubicBezTo>
                  <a:pt x="393" y="140"/>
                  <a:pt x="393" y="138"/>
                  <a:pt x="395" y="137"/>
                </a:cubicBezTo>
                <a:cubicBezTo>
                  <a:pt x="395" y="137"/>
                  <a:pt x="398" y="135"/>
                  <a:pt x="399" y="136"/>
                </a:cubicBezTo>
                <a:cubicBezTo>
                  <a:pt x="400" y="137"/>
                  <a:pt x="399" y="138"/>
                  <a:pt x="400" y="139"/>
                </a:cubicBezTo>
                <a:cubicBezTo>
                  <a:pt x="400" y="139"/>
                  <a:pt x="399" y="139"/>
                  <a:pt x="400" y="140"/>
                </a:cubicBezTo>
                <a:cubicBezTo>
                  <a:pt x="400" y="140"/>
                  <a:pt x="400" y="140"/>
                  <a:pt x="400" y="140"/>
                </a:cubicBezTo>
                <a:cubicBezTo>
                  <a:pt x="400" y="141"/>
                  <a:pt x="400" y="141"/>
                  <a:pt x="400" y="141"/>
                </a:cubicBezTo>
                <a:cubicBezTo>
                  <a:pt x="401" y="142"/>
                  <a:pt x="400" y="143"/>
                  <a:pt x="401" y="143"/>
                </a:cubicBezTo>
                <a:cubicBezTo>
                  <a:pt x="402" y="143"/>
                  <a:pt x="402" y="145"/>
                  <a:pt x="402" y="145"/>
                </a:cubicBezTo>
                <a:cubicBezTo>
                  <a:pt x="403" y="145"/>
                  <a:pt x="402" y="148"/>
                  <a:pt x="403" y="148"/>
                </a:cubicBezTo>
                <a:cubicBezTo>
                  <a:pt x="403" y="148"/>
                  <a:pt x="405" y="149"/>
                  <a:pt x="405" y="149"/>
                </a:cubicBezTo>
                <a:cubicBezTo>
                  <a:pt x="405" y="149"/>
                  <a:pt x="406" y="148"/>
                  <a:pt x="406" y="147"/>
                </a:cubicBezTo>
                <a:cubicBezTo>
                  <a:pt x="406" y="146"/>
                  <a:pt x="410" y="146"/>
                  <a:pt x="410" y="146"/>
                </a:cubicBezTo>
                <a:cubicBezTo>
                  <a:pt x="411" y="145"/>
                  <a:pt x="412" y="147"/>
                  <a:pt x="412" y="143"/>
                </a:cubicBezTo>
                <a:cubicBezTo>
                  <a:pt x="413" y="142"/>
                  <a:pt x="412" y="141"/>
                  <a:pt x="412" y="141"/>
                </a:cubicBezTo>
                <a:cubicBezTo>
                  <a:pt x="413" y="140"/>
                  <a:pt x="411" y="139"/>
                  <a:pt x="411" y="139"/>
                </a:cubicBezTo>
                <a:cubicBezTo>
                  <a:pt x="411" y="138"/>
                  <a:pt x="411" y="138"/>
                  <a:pt x="412" y="138"/>
                </a:cubicBezTo>
                <a:cubicBezTo>
                  <a:pt x="412" y="137"/>
                  <a:pt x="414" y="138"/>
                  <a:pt x="414" y="137"/>
                </a:cubicBezTo>
                <a:cubicBezTo>
                  <a:pt x="414" y="136"/>
                  <a:pt x="415" y="135"/>
                  <a:pt x="416" y="135"/>
                </a:cubicBezTo>
                <a:cubicBezTo>
                  <a:pt x="416" y="134"/>
                  <a:pt x="417" y="133"/>
                  <a:pt x="417" y="133"/>
                </a:cubicBezTo>
                <a:cubicBezTo>
                  <a:pt x="417" y="132"/>
                  <a:pt x="416" y="132"/>
                  <a:pt x="416" y="131"/>
                </a:cubicBezTo>
                <a:cubicBezTo>
                  <a:pt x="413" y="129"/>
                  <a:pt x="413" y="129"/>
                  <a:pt x="413" y="129"/>
                </a:cubicBezTo>
                <a:cubicBezTo>
                  <a:pt x="413" y="128"/>
                  <a:pt x="413" y="128"/>
                  <a:pt x="413" y="128"/>
                </a:cubicBezTo>
                <a:cubicBezTo>
                  <a:pt x="413" y="127"/>
                  <a:pt x="412" y="126"/>
                  <a:pt x="412" y="126"/>
                </a:cubicBezTo>
                <a:cubicBezTo>
                  <a:pt x="412" y="125"/>
                  <a:pt x="412" y="125"/>
                  <a:pt x="413" y="125"/>
                </a:cubicBezTo>
                <a:cubicBezTo>
                  <a:pt x="414" y="124"/>
                  <a:pt x="413" y="123"/>
                  <a:pt x="413" y="123"/>
                </a:cubicBezTo>
                <a:cubicBezTo>
                  <a:pt x="414" y="123"/>
                  <a:pt x="414" y="123"/>
                  <a:pt x="414" y="123"/>
                </a:cubicBezTo>
                <a:cubicBezTo>
                  <a:pt x="415" y="121"/>
                  <a:pt x="415" y="121"/>
                  <a:pt x="415" y="121"/>
                </a:cubicBezTo>
                <a:cubicBezTo>
                  <a:pt x="415" y="120"/>
                  <a:pt x="415" y="120"/>
                  <a:pt x="415" y="120"/>
                </a:cubicBezTo>
                <a:cubicBezTo>
                  <a:pt x="416" y="119"/>
                  <a:pt x="416" y="120"/>
                  <a:pt x="416" y="120"/>
                </a:cubicBezTo>
                <a:cubicBezTo>
                  <a:pt x="417" y="120"/>
                  <a:pt x="417" y="118"/>
                  <a:pt x="418" y="119"/>
                </a:cubicBezTo>
                <a:cubicBezTo>
                  <a:pt x="418" y="119"/>
                  <a:pt x="418" y="117"/>
                  <a:pt x="419" y="117"/>
                </a:cubicBezTo>
                <a:cubicBezTo>
                  <a:pt x="419" y="116"/>
                  <a:pt x="420" y="116"/>
                  <a:pt x="420" y="116"/>
                </a:cubicBezTo>
                <a:cubicBezTo>
                  <a:pt x="421" y="116"/>
                  <a:pt x="420" y="115"/>
                  <a:pt x="421" y="115"/>
                </a:cubicBezTo>
                <a:cubicBezTo>
                  <a:pt x="422" y="115"/>
                  <a:pt x="421" y="112"/>
                  <a:pt x="422" y="113"/>
                </a:cubicBezTo>
                <a:cubicBezTo>
                  <a:pt x="422" y="113"/>
                  <a:pt x="422" y="110"/>
                  <a:pt x="422" y="110"/>
                </a:cubicBezTo>
                <a:cubicBezTo>
                  <a:pt x="423" y="110"/>
                  <a:pt x="424" y="109"/>
                  <a:pt x="425" y="109"/>
                </a:cubicBezTo>
                <a:cubicBezTo>
                  <a:pt x="425" y="109"/>
                  <a:pt x="427" y="108"/>
                  <a:pt x="427" y="108"/>
                </a:cubicBezTo>
                <a:cubicBezTo>
                  <a:pt x="428" y="109"/>
                  <a:pt x="429" y="110"/>
                  <a:pt x="429" y="110"/>
                </a:cubicBezTo>
                <a:cubicBezTo>
                  <a:pt x="429" y="110"/>
                  <a:pt x="429" y="111"/>
                  <a:pt x="428" y="111"/>
                </a:cubicBezTo>
                <a:cubicBezTo>
                  <a:pt x="428" y="112"/>
                  <a:pt x="428" y="112"/>
                  <a:pt x="428" y="112"/>
                </a:cubicBezTo>
                <a:cubicBezTo>
                  <a:pt x="428" y="113"/>
                  <a:pt x="426" y="114"/>
                  <a:pt x="426" y="114"/>
                </a:cubicBezTo>
                <a:cubicBezTo>
                  <a:pt x="426" y="115"/>
                  <a:pt x="425" y="115"/>
                  <a:pt x="425" y="115"/>
                </a:cubicBezTo>
                <a:cubicBezTo>
                  <a:pt x="425" y="116"/>
                  <a:pt x="424" y="117"/>
                  <a:pt x="424" y="117"/>
                </a:cubicBezTo>
                <a:cubicBezTo>
                  <a:pt x="424" y="118"/>
                  <a:pt x="422" y="118"/>
                  <a:pt x="422" y="118"/>
                </a:cubicBezTo>
                <a:cubicBezTo>
                  <a:pt x="422" y="118"/>
                  <a:pt x="421" y="118"/>
                  <a:pt x="421" y="119"/>
                </a:cubicBezTo>
                <a:cubicBezTo>
                  <a:pt x="421" y="120"/>
                  <a:pt x="421" y="120"/>
                  <a:pt x="421" y="120"/>
                </a:cubicBezTo>
                <a:cubicBezTo>
                  <a:pt x="421" y="120"/>
                  <a:pt x="421" y="121"/>
                  <a:pt x="421" y="122"/>
                </a:cubicBezTo>
                <a:cubicBezTo>
                  <a:pt x="421" y="123"/>
                  <a:pt x="421" y="123"/>
                  <a:pt x="421" y="124"/>
                </a:cubicBezTo>
                <a:cubicBezTo>
                  <a:pt x="421" y="125"/>
                  <a:pt x="421" y="126"/>
                  <a:pt x="421" y="127"/>
                </a:cubicBezTo>
                <a:cubicBezTo>
                  <a:pt x="421" y="127"/>
                  <a:pt x="420" y="129"/>
                  <a:pt x="420" y="129"/>
                </a:cubicBezTo>
                <a:cubicBezTo>
                  <a:pt x="422" y="129"/>
                  <a:pt x="422" y="129"/>
                  <a:pt x="422" y="129"/>
                </a:cubicBezTo>
                <a:cubicBezTo>
                  <a:pt x="422" y="130"/>
                  <a:pt x="423" y="130"/>
                  <a:pt x="423" y="131"/>
                </a:cubicBezTo>
                <a:cubicBezTo>
                  <a:pt x="423" y="131"/>
                  <a:pt x="425" y="131"/>
                  <a:pt x="425" y="131"/>
                </a:cubicBezTo>
                <a:cubicBezTo>
                  <a:pt x="427" y="132"/>
                  <a:pt x="427" y="132"/>
                  <a:pt x="427" y="132"/>
                </a:cubicBezTo>
                <a:cubicBezTo>
                  <a:pt x="428" y="133"/>
                  <a:pt x="429" y="132"/>
                  <a:pt x="430" y="132"/>
                </a:cubicBezTo>
                <a:cubicBezTo>
                  <a:pt x="432" y="132"/>
                  <a:pt x="433" y="131"/>
                  <a:pt x="434" y="131"/>
                </a:cubicBezTo>
                <a:cubicBezTo>
                  <a:pt x="435" y="131"/>
                  <a:pt x="437" y="131"/>
                  <a:pt x="438" y="132"/>
                </a:cubicBezTo>
                <a:cubicBezTo>
                  <a:pt x="438" y="132"/>
                  <a:pt x="439" y="133"/>
                  <a:pt x="438" y="133"/>
                </a:cubicBezTo>
                <a:cubicBezTo>
                  <a:pt x="437" y="134"/>
                  <a:pt x="432" y="134"/>
                  <a:pt x="431" y="134"/>
                </a:cubicBezTo>
                <a:cubicBezTo>
                  <a:pt x="430" y="134"/>
                  <a:pt x="429" y="133"/>
                  <a:pt x="429" y="134"/>
                </a:cubicBezTo>
                <a:cubicBezTo>
                  <a:pt x="428" y="134"/>
                  <a:pt x="427" y="134"/>
                  <a:pt x="427" y="134"/>
                </a:cubicBezTo>
                <a:cubicBezTo>
                  <a:pt x="426" y="134"/>
                  <a:pt x="425" y="134"/>
                  <a:pt x="425" y="134"/>
                </a:cubicBezTo>
                <a:cubicBezTo>
                  <a:pt x="424" y="135"/>
                  <a:pt x="423" y="135"/>
                  <a:pt x="422" y="135"/>
                </a:cubicBezTo>
                <a:cubicBezTo>
                  <a:pt x="422" y="136"/>
                  <a:pt x="422" y="137"/>
                  <a:pt x="422" y="137"/>
                </a:cubicBezTo>
                <a:cubicBezTo>
                  <a:pt x="421" y="138"/>
                  <a:pt x="422" y="139"/>
                  <a:pt x="422" y="139"/>
                </a:cubicBezTo>
                <a:cubicBezTo>
                  <a:pt x="423" y="139"/>
                  <a:pt x="424" y="139"/>
                  <a:pt x="425" y="139"/>
                </a:cubicBezTo>
                <a:cubicBezTo>
                  <a:pt x="426" y="139"/>
                  <a:pt x="428" y="139"/>
                  <a:pt x="427" y="139"/>
                </a:cubicBezTo>
                <a:cubicBezTo>
                  <a:pt x="427" y="140"/>
                  <a:pt x="428" y="140"/>
                  <a:pt x="428" y="140"/>
                </a:cubicBezTo>
                <a:cubicBezTo>
                  <a:pt x="428" y="141"/>
                  <a:pt x="427" y="142"/>
                  <a:pt x="427" y="142"/>
                </a:cubicBezTo>
                <a:cubicBezTo>
                  <a:pt x="427" y="143"/>
                  <a:pt x="426" y="141"/>
                  <a:pt x="425" y="141"/>
                </a:cubicBezTo>
                <a:cubicBezTo>
                  <a:pt x="424" y="140"/>
                  <a:pt x="423" y="139"/>
                  <a:pt x="423" y="140"/>
                </a:cubicBezTo>
                <a:cubicBezTo>
                  <a:pt x="423" y="140"/>
                  <a:pt x="422" y="141"/>
                  <a:pt x="422" y="141"/>
                </a:cubicBezTo>
                <a:cubicBezTo>
                  <a:pt x="422" y="141"/>
                  <a:pt x="421" y="141"/>
                  <a:pt x="420" y="142"/>
                </a:cubicBezTo>
                <a:cubicBezTo>
                  <a:pt x="420" y="142"/>
                  <a:pt x="419" y="142"/>
                  <a:pt x="420" y="142"/>
                </a:cubicBezTo>
                <a:cubicBezTo>
                  <a:pt x="420" y="143"/>
                  <a:pt x="420" y="143"/>
                  <a:pt x="420" y="143"/>
                </a:cubicBezTo>
                <a:cubicBezTo>
                  <a:pt x="420" y="144"/>
                  <a:pt x="420" y="144"/>
                  <a:pt x="420" y="144"/>
                </a:cubicBezTo>
                <a:cubicBezTo>
                  <a:pt x="420" y="145"/>
                  <a:pt x="420" y="145"/>
                  <a:pt x="420" y="145"/>
                </a:cubicBezTo>
                <a:cubicBezTo>
                  <a:pt x="420" y="145"/>
                  <a:pt x="420" y="146"/>
                  <a:pt x="420" y="147"/>
                </a:cubicBezTo>
                <a:cubicBezTo>
                  <a:pt x="420" y="147"/>
                  <a:pt x="420" y="148"/>
                  <a:pt x="420" y="149"/>
                </a:cubicBezTo>
                <a:cubicBezTo>
                  <a:pt x="420" y="150"/>
                  <a:pt x="418" y="149"/>
                  <a:pt x="418" y="149"/>
                </a:cubicBezTo>
                <a:cubicBezTo>
                  <a:pt x="417" y="149"/>
                  <a:pt x="417" y="151"/>
                  <a:pt x="416" y="151"/>
                </a:cubicBezTo>
                <a:cubicBezTo>
                  <a:pt x="415" y="151"/>
                  <a:pt x="415" y="150"/>
                  <a:pt x="415" y="150"/>
                </a:cubicBezTo>
                <a:cubicBezTo>
                  <a:pt x="414" y="150"/>
                  <a:pt x="414" y="149"/>
                  <a:pt x="413" y="149"/>
                </a:cubicBezTo>
                <a:cubicBezTo>
                  <a:pt x="413" y="149"/>
                  <a:pt x="412" y="150"/>
                  <a:pt x="411" y="150"/>
                </a:cubicBezTo>
                <a:cubicBezTo>
                  <a:pt x="411" y="150"/>
                  <a:pt x="411" y="152"/>
                  <a:pt x="409" y="151"/>
                </a:cubicBezTo>
                <a:cubicBezTo>
                  <a:pt x="408" y="151"/>
                  <a:pt x="408" y="153"/>
                  <a:pt x="407" y="152"/>
                </a:cubicBezTo>
                <a:cubicBezTo>
                  <a:pt x="406" y="152"/>
                  <a:pt x="406" y="152"/>
                  <a:pt x="406" y="151"/>
                </a:cubicBezTo>
                <a:cubicBezTo>
                  <a:pt x="405" y="151"/>
                  <a:pt x="405" y="150"/>
                  <a:pt x="404" y="150"/>
                </a:cubicBezTo>
                <a:cubicBezTo>
                  <a:pt x="404" y="150"/>
                  <a:pt x="403" y="150"/>
                  <a:pt x="403" y="149"/>
                </a:cubicBezTo>
                <a:cubicBezTo>
                  <a:pt x="402" y="149"/>
                  <a:pt x="402" y="148"/>
                  <a:pt x="402" y="148"/>
                </a:cubicBezTo>
                <a:cubicBezTo>
                  <a:pt x="401" y="148"/>
                  <a:pt x="400" y="147"/>
                  <a:pt x="400" y="147"/>
                </a:cubicBezTo>
                <a:cubicBezTo>
                  <a:pt x="399" y="147"/>
                  <a:pt x="399" y="146"/>
                  <a:pt x="398" y="146"/>
                </a:cubicBezTo>
                <a:cubicBezTo>
                  <a:pt x="398" y="146"/>
                  <a:pt x="397" y="146"/>
                  <a:pt x="397" y="146"/>
                </a:cubicBezTo>
                <a:cubicBezTo>
                  <a:pt x="396" y="147"/>
                  <a:pt x="395" y="146"/>
                  <a:pt x="395" y="146"/>
                </a:cubicBezTo>
                <a:cubicBezTo>
                  <a:pt x="394" y="145"/>
                  <a:pt x="392" y="146"/>
                  <a:pt x="392" y="146"/>
                </a:cubicBezTo>
                <a:cubicBezTo>
                  <a:pt x="392" y="146"/>
                  <a:pt x="393" y="148"/>
                  <a:pt x="393" y="148"/>
                </a:cubicBezTo>
                <a:cubicBezTo>
                  <a:pt x="393" y="148"/>
                  <a:pt x="393" y="148"/>
                  <a:pt x="392" y="149"/>
                </a:cubicBezTo>
                <a:cubicBezTo>
                  <a:pt x="392" y="149"/>
                  <a:pt x="392" y="149"/>
                  <a:pt x="392" y="149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3" y="151"/>
                  <a:pt x="392" y="152"/>
                </a:cubicBezTo>
                <a:cubicBezTo>
                  <a:pt x="391" y="152"/>
                  <a:pt x="390" y="152"/>
                  <a:pt x="390" y="152"/>
                </a:cubicBezTo>
                <a:cubicBezTo>
                  <a:pt x="388" y="151"/>
                  <a:pt x="388" y="151"/>
                  <a:pt x="388" y="151"/>
                </a:cubicBezTo>
                <a:cubicBezTo>
                  <a:pt x="388" y="151"/>
                  <a:pt x="387" y="151"/>
                  <a:pt x="386" y="151"/>
                </a:cubicBezTo>
                <a:cubicBezTo>
                  <a:pt x="386" y="151"/>
                  <a:pt x="386" y="152"/>
                  <a:pt x="385" y="152"/>
                </a:cubicBezTo>
                <a:cubicBezTo>
                  <a:pt x="385" y="152"/>
                  <a:pt x="384" y="152"/>
                  <a:pt x="384" y="153"/>
                </a:cubicBezTo>
                <a:cubicBezTo>
                  <a:pt x="384" y="153"/>
                  <a:pt x="384" y="155"/>
                  <a:pt x="384" y="157"/>
                </a:cubicBezTo>
                <a:cubicBezTo>
                  <a:pt x="384" y="157"/>
                  <a:pt x="383" y="158"/>
                  <a:pt x="383" y="158"/>
                </a:cubicBezTo>
                <a:cubicBezTo>
                  <a:pt x="382" y="160"/>
                  <a:pt x="382" y="162"/>
                  <a:pt x="381" y="161"/>
                </a:cubicBezTo>
                <a:cubicBezTo>
                  <a:pt x="379" y="161"/>
                  <a:pt x="379" y="161"/>
                  <a:pt x="379" y="161"/>
                </a:cubicBezTo>
                <a:cubicBezTo>
                  <a:pt x="379" y="162"/>
                  <a:pt x="378" y="162"/>
                  <a:pt x="378" y="163"/>
                </a:cubicBezTo>
                <a:cubicBezTo>
                  <a:pt x="378" y="163"/>
                  <a:pt x="379" y="164"/>
                  <a:pt x="379" y="164"/>
                </a:cubicBezTo>
                <a:cubicBezTo>
                  <a:pt x="379" y="164"/>
                  <a:pt x="378" y="164"/>
                  <a:pt x="378" y="165"/>
                </a:cubicBezTo>
                <a:cubicBezTo>
                  <a:pt x="378" y="165"/>
                  <a:pt x="377" y="165"/>
                  <a:pt x="377" y="165"/>
                </a:cubicBezTo>
                <a:cubicBezTo>
                  <a:pt x="375" y="166"/>
                  <a:pt x="375" y="166"/>
                  <a:pt x="375" y="166"/>
                </a:cubicBezTo>
                <a:cubicBezTo>
                  <a:pt x="375" y="168"/>
                  <a:pt x="373" y="167"/>
                  <a:pt x="373" y="167"/>
                </a:cubicBezTo>
                <a:cubicBezTo>
                  <a:pt x="372" y="165"/>
                  <a:pt x="372" y="165"/>
                  <a:pt x="372" y="165"/>
                </a:cubicBezTo>
                <a:cubicBezTo>
                  <a:pt x="371" y="165"/>
                  <a:pt x="370" y="165"/>
                  <a:pt x="370" y="166"/>
                </a:cubicBezTo>
                <a:cubicBezTo>
                  <a:pt x="370" y="167"/>
                  <a:pt x="371" y="168"/>
                  <a:pt x="369" y="168"/>
                </a:cubicBezTo>
                <a:cubicBezTo>
                  <a:pt x="369" y="168"/>
                  <a:pt x="368" y="167"/>
                  <a:pt x="367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66" y="169"/>
                  <a:pt x="366" y="167"/>
                  <a:pt x="365" y="168"/>
                </a:cubicBezTo>
                <a:cubicBezTo>
                  <a:pt x="364" y="168"/>
                  <a:pt x="364" y="169"/>
                  <a:pt x="364" y="170"/>
                </a:cubicBezTo>
                <a:cubicBezTo>
                  <a:pt x="364" y="170"/>
                  <a:pt x="365" y="171"/>
                  <a:pt x="366" y="172"/>
                </a:cubicBezTo>
                <a:cubicBezTo>
                  <a:pt x="366" y="173"/>
                  <a:pt x="367" y="171"/>
                  <a:pt x="368" y="172"/>
                </a:cubicBezTo>
                <a:cubicBezTo>
                  <a:pt x="368" y="173"/>
                  <a:pt x="370" y="172"/>
                  <a:pt x="370" y="173"/>
                </a:cubicBezTo>
                <a:cubicBezTo>
                  <a:pt x="370" y="173"/>
                  <a:pt x="371" y="174"/>
                  <a:pt x="371" y="175"/>
                </a:cubicBezTo>
                <a:cubicBezTo>
                  <a:pt x="371" y="176"/>
                  <a:pt x="371" y="176"/>
                  <a:pt x="372" y="177"/>
                </a:cubicBezTo>
                <a:cubicBezTo>
                  <a:pt x="372" y="178"/>
                  <a:pt x="372" y="178"/>
                  <a:pt x="372" y="179"/>
                </a:cubicBezTo>
                <a:cubicBezTo>
                  <a:pt x="372" y="180"/>
                  <a:pt x="372" y="180"/>
                  <a:pt x="372" y="181"/>
                </a:cubicBezTo>
                <a:cubicBezTo>
                  <a:pt x="372" y="182"/>
                  <a:pt x="371" y="182"/>
                  <a:pt x="371" y="182"/>
                </a:cubicBezTo>
                <a:cubicBezTo>
                  <a:pt x="371" y="183"/>
                  <a:pt x="371" y="183"/>
                  <a:pt x="370" y="183"/>
                </a:cubicBezTo>
                <a:cubicBezTo>
                  <a:pt x="370" y="184"/>
                  <a:pt x="370" y="184"/>
                  <a:pt x="369" y="184"/>
                </a:cubicBezTo>
                <a:cubicBezTo>
                  <a:pt x="368" y="183"/>
                  <a:pt x="369" y="183"/>
                  <a:pt x="369" y="183"/>
                </a:cubicBezTo>
                <a:cubicBezTo>
                  <a:pt x="369" y="182"/>
                  <a:pt x="368" y="183"/>
                  <a:pt x="367" y="182"/>
                </a:cubicBezTo>
                <a:cubicBezTo>
                  <a:pt x="366" y="182"/>
                  <a:pt x="366" y="181"/>
                  <a:pt x="365" y="182"/>
                </a:cubicBezTo>
                <a:cubicBezTo>
                  <a:pt x="363" y="183"/>
                  <a:pt x="362" y="181"/>
                  <a:pt x="361" y="181"/>
                </a:cubicBezTo>
                <a:cubicBezTo>
                  <a:pt x="359" y="182"/>
                  <a:pt x="358" y="182"/>
                  <a:pt x="358" y="182"/>
                </a:cubicBezTo>
                <a:cubicBezTo>
                  <a:pt x="358" y="182"/>
                  <a:pt x="356" y="183"/>
                  <a:pt x="356" y="183"/>
                </a:cubicBezTo>
                <a:cubicBezTo>
                  <a:pt x="354" y="184"/>
                  <a:pt x="356" y="186"/>
                  <a:pt x="356" y="186"/>
                </a:cubicBezTo>
                <a:cubicBezTo>
                  <a:pt x="356" y="186"/>
                  <a:pt x="356" y="187"/>
                  <a:pt x="356" y="188"/>
                </a:cubicBezTo>
                <a:cubicBezTo>
                  <a:pt x="356" y="189"/>
                  <a:pt x="355" y="190"/>
                  <a:pt x="355" y="190"/>
                </a:cubicBezTo>
                <a:cubicBezTo>
                  <a:pt x="355" y="191"/>
                  <a:pt x="355" y="192"/>
                  <a:pt x="355" y="192"/>
                </a:cubicBezTo>
                <a:cubicBezTo>
                  <a:pt x="355" y="193"/>
                  <a:pt x="355" y="193"/>
                  <a:pt x="355" y="193"/>
                </a:cubicBezTo>
                <a:cubicBezTo>
                  <a:pt x="354" y="194"/>
                  <a:pt x="356" y="194"/>
                  <a:pt x="355" y="195"/>
                </a:cubicBezTo>
                <a:cubicBezTo>
                  <a:pt x="355" y="195"/>
                  <a:pt x="356" y="196"/>
                  <a:pt x="355" y="196"/>
                </a:cubicBezTo>
                <a:cubicBezTo>
                  <a:pt x="355" y="197"/>
                  <a:pt x="355" y="197"/>
                  <a:pt x="355" y="197"/>
                </a:cubicBezTo>
                <a:cubicBezTo>
                  <a:pt x="355" y="197"/>
                  <a:pt x="356" y="199"/>
                  <a:pt x="357" y="199"/>
                </a:cubicBezTo>
                <a:cubicBezTo>
                  <a:pt x="358" y="199"/>
                  <a:pt x="359" y="198"/>
                  <a:pt x="360" y="198"/>
                </a:cubicBezTo>
                <a:cubicBezTo>
                  <a:pt x="361" y="198"/>
                  <a:pt x="362" y="201"/>
                  <a:pt x="363" y="201"/>
                </a:cubicBezTo>
                <a:cubicBezTo>
                  <a:pt x="365" y="201"/>
                  <a:pt x="366" y="200"/>
                  <a:pt x="368" y="200"/>
                </a:cubicBezTo>
                <a:cubicBezTo>
                  <a:pt x="370" y="200"/>
                  <a:pt x="370" y="200"/>
                  <a:pt x="371" y="200"/>
                </a:cubicBezTo>
                <a:cubicBezTo>
                  <a:pt x="371" y="200"/>
                  <a:pt x="371" y="199"/>
                  <a:pt x="372" y="198"/>
                </a:cubicBezTo>
                <a:cubicBezTo>
                  <a:pt x="372" y="198"/>
                  <a:pt x="374" y="198"/>
                  <a:pt x="374" y="197"/>
                </a:cubicBezTo>
                <a:cubicBezTo>
                  <a:pt x="375" y="196"/>
                  <a:pt x="375" y="196"/>
                  <a:pt x="375" y="196"/>
                </a:cubicBezTo>
                <a:cubicBezTo>
                  <a:pt x="375" y="196"/>
                  <a:pt x="374" y="194"/>
                  <a:pt x="375" y="193"/>
                </a:cubicBezTo>
                <a:cubicBezTo>
                  <a:pt x="375" y="192"/>
                  <a:pt x="374" y="193"/>
                  <a:pt x="375" y="191"/>
                </a:cubicBezTo>
                <a:cubicBezTo>
                  <a:pt x="376" y="189"/>
                  <a:pt x="376" y="191"/>
                  <a:pt x="377" y="191"/>
                </a:cubicBezTo>
                <a:cubicBezTo>
                  <a:pt x="378" y="191"/>
                  <a:pt x="378" y="191"/>
                  <a:pt x="378" y="190"/>
                </a:cubicBezTo>
                <a:cubicBezTo>
                  <a:pt x="379" y="189"/>
                  <a:pt x="379" y="189"/>
                  <a:pt x="379" y="189"/>
                </a:cubicBezTo>
                <a:cubicBezTo>
                  <a:pt x="380" y="189"/>
                  <a:pt x="380" y="188"/>
                  <a:pt x="380" y="188"/>
                </a:cubicBezTo>
                <a:cubicBezTo>
                  <a:pt x="381" y="188"/>
                  <a:pt x="381" y="188"/>
                  <a:pt x="382" y="188"/>
                </a:cubicBezTo>
                <a:cubicBezTo>
                  <a:pt x="382" y="187"/>
                  <a:pt x="382" y="187"/>
                  <a:pt x="382" y="187"/>
                </a:cubicBezTo>
                <a:cubicBezTo>
                  <a:pt x="383" y="186"/>
                  <a:pt x="383" y="186"/>
                  <a:pt x="383" y="186"/>
                </a:cubicBezTo>
                <a:cubicBezTo>
                  <a:pt x="383" y="186"/>
                  <a:pt x="383" y="185"/>
                  <a:pt x="383" y="185"/>
                </a:cubicBezTo>
                <a:cubicBezTo>
                  <a:pt x="383" y="185"/>
                  <a:pt x="382" y="183"/>
                  <a:pt x="383" y="183"/>
                </a:cubicBezTo>
                <a:cubicBezTo>
                  <a:pt x="384" y="183"/>
                  <a:pt x="384" y="184"/>
                  <a:pt x="385" y="184"/>
                </a:cubicBezTo>
                <a:cubicBezTo>
                  <a:pt x="387" y="183"/>
                  <a:pt x="387" y="185"/>
                  <a:pt x="388" y="185"/>
                </a:cubicBezTo>
                <a:cubicBezTo>
                  <a:pt x="389" y="185"/>
                  <a:pt x="389" y="184"/>
                  <a:pt x="390" y="184"/>
                </a:cubicBezTo>
                <a:cubicBezTo>
                  <a:pt x="391" y="184"/>
                  <a:pt x="390" y="183"/>
                  <a:pt x="391" y="183"/>
                </a:cubicBezTo>
                <a:cubicBezTo>
                  <a:pt x="393" y="183"/>
                  <a:pt x="391" y="181"/>
                  <a:pt x="392" y="181"/>
                </a:cubicBezTo>
                <a:cubicBezTo>
                  <a:pt x="394" y="181"/>
                  <a:pt x="392" y="180"/>
                  <a:pt x="393" y="180"/>
                </a:cubicBezTo>
                <a:cubicBezTo>
                  <a:pt x="395" y="180"/>
                  <a:pt x="394" y="181"/>
                  <a:pt x="395" y="181"/>
                </a:cubicBezTo>
                <a:cubicBezTo>
                  <a:pt x="396" y="181"/>
                  <a:pt x="396" y="182"/>
                  <a:pt x="397" y="182"/>
                </a:cubicBezTo>
                <a:cubicBezTo>
                  <a:pt x="397" y="182"/>
                  <a:pt x="397" y="184"/>
                  <a:pt x="397" y="184"/>
                </a:cubicBezTo>
                <a:cubicBezTo>
                  <a:pt x="397" y="184"/>
                  <a:pt x="398" y="184"/>
                  <a:pt x="398" y="185"/>
                </a:cubicBezTo>
                <a:cubicBezTo>
                  <a:pt x="398" y="185"/>
                  <a:pt x="398" y="186"/>
                  <a:pt x="399" y="186"/>
                </a:cubicBezTo>
                <a:cubicBezTo>
                  <a:pt x="399" y="186"/>
                  <a:pt x="400" y="186"/>
                  <a:pt x="400" y="186"/>
                </a:cubicBezTo>
                <a:cubicBezTo>
                  <a:pt x="401" y="186"/>
                  <a:pt x="400" y="187"/>
                  <a:pt x="400" y="187"/>
                </a:cubicBezTo>
                <a:cubicBezTo>
                  <a:pt x="401" y="187"/>
                  <a:pt x="401" y="187"/>
                  <a:pt x="401" y="187"/>
                </a:cubicBezTo>
                <a:cubicBezTo>
                  <a:pt x="402" y="188"/>
                  <a:pt x="402" y="188"/>
                  <a:pt x="402" y="188"/>
                </a:cubicBezTo>
                <a:cubicBezTo>
                  <a:pt x="403" y="189"/>
                  <a:pt x="403" y="189"/>
                  <a:pt x="403" y="189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6" y="190"/>
                  <a:pt x="407" y="191"/>
                </a:cubicBezTo>
                <a:cubicBezTo>
                  <a:pt x="407" y="191"/>
                  <a:pt x="408" y="191"/>
                  <a:pt x="408" y="191"/>
                </a:cubicBezTo>
                <a:cubicBezTo>
                  <a:pt x="410" y="192"/>
                  <a:pt x="409" y="193"/>
                  <a:pt x="410" y="193"/>
                </a:cubicBezTo>
                <a:cubicBezTo>
                  <a:pt x="410" y="194"/>
                  <a:pt x="410" y="194"/>
                  <a:pt x="409" y="19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7" y="195"/>
                  <a:pt x="407" y="196"/>
                  <a:pt x="406" y="196"/>
                </a:cubicBezTo>
                <a:cubicBezTo>
                  <a:pt x="405" y="195"/>
                  <a:pt x="404" y="195"/>
                  <a:pt x="403" y="195"/>
                </a:cubicBezTo>
                <a:cubicBezTo>
                  <a:pt x="403" y="195"/>
                  <a:pt x="402" y="196"/>
                  <a:pt x="402" y="196"/>
                </a:cubicBezTo>
                <a:cubicBezTo>
                  <a:pt x="401" y="196"/>
                  <a:pt x="401" y="196"/>
                  <a:pt x="401" y="196"/>
                </a:cubicBezTo>
                <a:cubicBezTo>
                  <a:pt x="401" y="196"/>
                  <a:pt x="401" y="196"/>
                  <a:pt x="401" y="197"/>
                </a:cubicBezTo>
                <a:cubicBezTo>
                  <a:pt x="401" y="197"/>
                  <a:pt x="402" y="197"/>
                  <a:pt x="402" y="197"/>
                </a:cubicBezTo>
                <a:cubicBezTo>
                  <a:pt x="403" y="197"/>
                  <a:pt x="403" y="199"/>
                  <a:pt x="404" y="198"/>
                </a:cubicBezTo>
                <a:cubicBezTo>
                  <a:pt x="405" y="198"/>
                  <a:pt x="405" y="199"/>
                  <a:pt x="405" y="199"/>
                </a:cubicBezTo>
                <a:cubicBezTo>
                  <a:pt x="406" y="199"/>
                  <a:pt x="406" y="199"/>
                  <a:pt x="407" y="200"/>
                </a:cubicBezTo>
                <a:cubicBezTo>
                  <a:pt x="408" y="200"/>
                  <a:pt x="408" y="199"/>
                  <a:pt x="408" y="199"/>
                </a:cubicBezTo>
                <a:cubicBezTo>
                  <a:pt x="408" y="198"/>
                  <a:pt x="408" y="198"/>
                  <a:pt x="408" y="198"/>
                </a:cubicBezTo>
                <a:cubicBezTo>
                  <a:pt x="408" y="198"/>
                  <a:pt x="408" y="197"/>
                  <a:pt x="409" y="197"/>
                </a:cubicBezTo>
                <a:cubicBezTo>
                  <a:pt x="410" y="197"/>
                  <a:pt x="410" y="197"/>
                  <a:pt x="411" y="196"/>
                </a:cubicBezTo>
                <a:cubicBezTo>
                  <a:pt x="412" y="196"/>
                  <a:pt x="412" y="196"/>
                  <a:pt x="412" y="196"/>
                </a:cubicBezTo>
                <a:cubicBezTo>
                  <a:pt x="412" y="196"/>
                  <a:pt x="412" y="195"/>
                  <a:pt x="412" y="194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3" y="191"/>
                  <a:pt x="413" y="191"/>
                </a:cubicBezTo>
                <a:cubicBezTo>
                  <a:pt x="414" y="192"/>
                  <a:pt x="414" y="192"/>
                  <a:pt x="414" y="192"/>
                </a:cubicBezTo>
                <a:cubicBezTo>
                  <a:pt x="415" y="192"/>
                  <a:pt x="415" y="193"/>
                  <a:pt x="415" y="193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1"/>
                  <a:pt x="416" y="191"/>
                  <a:pt x="416" y="191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9"/>
                  <a:pt x="416" y="189"/>
                  <a:pt x="416" y="189"/>
                </a:cubicBezTo>
                <a:cubicBezTo>
                  <a:pt x="415" y="189"/>
                  <a:pt x="415" y="189"/>
                  <a:pt x="415" y="189"/>
                </a:cubicBezTo>
                <a:cubicBezTo>
                  <a:pt x="414" y="189"/>
                  <a:pt x="414" y="189"/>
                  <a:pt x="414" y="189"/>
                </a:cubicBezTo>
                <a:cubicBezTo>
                  <a:pt x="414" y="189"/>
                  <a:pt x="414" y="189"/>
                  <a:pt x="413" y="189"/>
                </a:cubicBezTo>
                <a:cubicBezTo>
                  <a:pt x="413" y="189"/>
                  <a:pt x="413" y="188"/>
                  <a:pt x="412" y="188"/>
                </a:cubicBezTo>
                <a:cubicBezTo>
                  <a:pt x="411" y="187"/>
                  <a:pt x="411" y="187"/>
                  <a:pt x="411" y="187"/>
                </a:cubicBezTo>
                <a:cubicBezTo>
                  <a:pt x="409" y="187"/>
                  <a:pt x="409" y="187"/>
                  <a:pt x="409" y="187"/>
                </a:cubicBezTo>
                <a:cubicBezTo>
                  <a:pt x="408" y="187"/>
                  <a:pt x="408" y="186"/>
                  <a:pt x="408" y="186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07" y="185"/>
                  <a:pt x="406" y="185"/>
                  <a:pt x="407" y="184"/>
                </a:cubicBezTo>
                <a:cubicBezTo>
                  <a:pt x="407" y="184"/>
                  <a:pt x="404" y="183"/>
                  <a:pt x="405" y="183"/>
                </a:cubicBezTo>
                <a:cubicBezTo>
                  <a:pt x="406" y="183"/>
                  <a:pt x="405" y="182"/>
                  <a:pt x="404" y="182"/>
                </a:cubicBezTo>
                <a:cubicBezTo>
                  <a:pt x="404" y="182"/>
                  <a:pt x="403" y="182"/>
                  <a:pt x="403" y="181"/>
                </a:cubicBezTo>
                <a:cubicBezTo>
                  <a:pt x="402" y="181"/>
                  <a:pt x="403" y="180"/>
                  <a:pt x="403" y="180"/>
                </a:cubicBezTo>
                <a:cubicBezTo>
                  <a:pt x="403" y="179"/>
                  <a:pt x="403" y="179"/>
                  <a:pt x="404" y="179"/>
                </a:cubicBezTo>
                <a:cubicBezTo>
                  <a:pt x="405" y="179"/>
                  <a:pt x="405" y="180"/>
                  <a:pt x="406" y="180"/>
                </a:cubicBezTo>
                <a:cubicBezTo>
                  <a:pt x="407" y="180"/>
                  <a:pt x="406" y="181"/>
                  <a:pt x="407" y="181"/>
                </a:cubicBezTo>
                <a:cubicBezTo>
                  <a:pt x="407" y="181"/>
                  <a:pt x="406" y="181"/>
                  <a:pt x="407" y="182"/>
                </a:cubicBezTo>
                <a:cubicBezTo>
                  <a:pt x="408" y="183"/>
                  <a:pt x="409" y="182"/>
                  <a:pt x="409" y="183"/>
                </a:cubicBezTo>
                <a:cubicBezTo>
                  <a:pt x="410" y="184"/>
                  <a:pt x="410" y="183"/>
                  <a:pt x="411" y="184"/>
                </a:cubicBezTo>
                <a:cubicBezTo>
                  <a:pt x="413" y="186"/>
                  <a:pt x="413" y="186"/>
                  <a:pt x="413" y="186"/>
                </a:cubicBezTo>
                <a:cubicBezTo>
                  <a:pt x="413" y="186"/>
                  <a:pt x="414" y="186"/>
                  <a:pt x="415" y="186"/>
                </a:cubicBezTo>
                <a:cubicBezTo>
                  <a:pt x="416" y="187"/>
                  <a:pt x="415" y="186"/>
                  <a:pt x="416" y="187"/>
                </a:cubicBezTo>
                <a:cubicBezTo>
                  <a:pt x="417" y="188"/>
                  <a:pt x="416" y="188"/>
                  <a:pt x="416" y="188"/>
                </a:cubicBezTo>
                <a:cubicBezTo>
                  <a:pt x="417" y="189"/>
                  <a:pt x="416" y="189"/>
                  <a:pt x="417" y="190"/>
                </a:cubicBezTo>
                <a:cubicBezTo>
                  <a:pt x="418" y="191"/>
                  <a:pt x="418" y="191"/>
                  <a:pt x="418" y="191"/>
                </a:cubicBezTo>
                <a:cubicBezTo>
                  <a:pt x="418" y="192"/>
                  <a:pt x="418" y="192"/>
                  <a:pt x="418" y="192"/>
                </a:cubicBezTo>
                <a:cubicBezTo>
                  <a:pt x="418" y="193"/>
                  <a:pt x="418" y="193"/>
                  <a:pt x="419" y="194"/>
                </a:cubicBezTo>
                <a:cubicBezTo>
                  <a:pt x="420" y="195"/>
                  <a:pt x="419" y="193"/>
                  <a:pt x="420" y="194"/>
                </a:cubicBezTo>
                <a:cubicBezTo>
                  <a:pt x="421" y="194"/>
                  <a:pt x="420" y="195"/>
                  <a:pt x="420" y="195"/>
                </a:cubicBezTo>
                <a:cubicBezTo>
                  <a:pt x="420" y="196"/>
                  <a:pt x="421" y="197"/>
                  <a:pt x="421" y="197"/>
                </a:cubicBezTo>
                <a:cubicBezTo>
                  <a:pt x="422" y="198"/>
                  <a:pt x="421" y="198"/>
                  <a:pt x="422" y="198"/>
                </a:cubicBezTo>
                <a:cubicBezTo>
                  <a:pt x="423" y="200"/>
                  <a:pt x="423" y="200"/>
                  <a:pt x="423" y="200"/>
                </a:cubicBezTo>
                <a:cubicBezTo>
                  <a:pt x="423" y="200"/>
                  <a:pt x="424" y="199"/>
                  <a:pt x="424" y="199"/>
                </a:cubicBezTo>
                <a:cubicBezTo>
                  <a:pt x="425" y="198"/>
                  <a:pt x="426" y="198"/>
                  <a:pt x="427" y="198"/>
                </a:cubicBezTo>
                <a:cubicBezTo>
                  <a:pt x="428" y="198"/>
                  <a:pt x="427" y="197"/>
                  <a:pt x="428" y="197"/>
                </a:cubicBezTo>
                <a:cubicBezTo>
                  <a:pt x="428" y="197"/>
                  <a:pt x="429" y="197"/>
                  <a:pt x="430" y="196"/>
                </a:cubicBezTo>
                <a:cubicBezTo>
                  <a:pt x="430" y="195"/>
                  <a:pt x="428" y="195"/>
                  <a:pt x="429" y="194"/>
                </a:cubicBezTo>
                <a:cubicBezTo>
                  <a:pt x="430" y="194"/>
                  <a:pt x="426" y="192"/>
                  <a:pt x="427" y="192"/>
                </a:cubicBezTo>
                <a:cubicBezTo>
                  <a:pt x="428" y="192"/>
                  <a:pt x="430" y="194"/>
                  <a:pt x="430" y="193"/>
                </a:cubicBezTo>
                <a:cubicBezTo>
                  <a:pt x="431" y="190"/>
                  <a:pt x="432" y="191"/>
                  <a:pt x="434" y="191"/>
                </a:cubicBezTo>
                <a:cubicBezTo>
                  <a:pt x="435" y="191"/>
                  <a:pt x="435" y="191"/>
                  <a:pt x="436" y="191"/>
                </a:cubicBezTo>
                <a:cubicBezTo>
                  <a:pt x="436" y="192"/>
                  <a:pt x="435" y="192"/>
                  <a:pt x="436" y="193"/>
                </a:cubicBezTo>
                <a:cubicBezTo>
                  <a:pt x="436" y="193"/>
                  <a:pt x="435" y="193"/>
                  <a:pt x="436" y="194"/>
                </a:cubicBezTo>
                <a:cubicBezTo>
                  <a:pt x="437" y="195"/>
                  <a:pt x="434" y="194"/>
                  <a:pt x="434" y="195"/>
                </a:cubicBezTo>
                <a:cubicBezTo>
                  <a:pt x="434" y="196"/>
                  <a:pt x="432" y="196"/>
                  <a:pt x="433" y="197"/>
                </a:cubicBezTo>
                <a:cubicBezTo>
                  <a:pt x="434" y="197"/>
                  <a:pt x="433" y="197"/>
                  <a:pt x="433" y="198"/>
                </a:cubicBezTo>
                <a:cubicBezTo>
                  <a:pt x="434" y="199"/>
                  <a:pt x="434" y="198"/>
                  <a:pt x="435" y="199"/>
                </a:cubicBezTo>
                <a:cubicBezTo>
                  <a:pt x="435" y="200"/>
                  <a:pt x="437" y="199"/>
                  <a:pt x="438" y="200"/>
                </a:cubicBezTo>
                <a:cubicBezTo>
                  <a:pt x="439" y="200"/>
                  <a:pt x="440" y="200"/>
                  <a:pt x="441" y="201"/>
                </a:cubicBezTo>
                <a:cubicBezTo>
                  <a:pt x="442" y="202"/>
                  <a:pt x="443" y="200"/>
                  <a:pt x="443" y="200"/>
                </a:cubicBezTo>
                <a:cubicBezTo>
                  <a:pt x="443" y="200"/>
                  <a:pt x="445" y="199"/>
                  <a:pt x="445" y="200"/>
                </a:cubicBezTo>
                <a:cubicBezTo>
                  <a:pt x="445" y="200"/>
                  <a:pt x="447" y="201"/>
                  <a:pt x="447" y="201"/>
                </a:cubicBezTo>
                <a:cubicBezTo>
                  <a:pt x="447" y="202"/>
                  <a:pt x="446" y="202"/>
                  <a:pt x="446" y="203"/>
                </a:cubicBezTo>
                <a:cubicBezTo>
                  <a:pt x="445" y="203"/>
                  <a:pt x="445" y="204"/>
                  <a:pt x="447" y="204"/>
                </a:cubicBezTo>
                <a:cubicBezTo>
                  <a:pt x="449" y="205"/>
                  <a:pt x="449" y="204"/>
                  <a:pt x="450" y="203"/>
                </a:cubicBezTo>
                <a:cubicBezTo>
                  <a:pt x="450" y="202"/>
                  <a:pt x="448" y="202"/>
                  <a:pt x="448" y="201"/>
                </a:cubicBezTo>
                <a:cubicBezTo>
                  <a:pt x="449" y="200"/>
                  <a:pt x="451" y="198"/>
                  <a:pt x="453" y="199"/>
                </a:cubicBezTo>
                <a:cubicBezTo>
                  <a:pt x="454" y="200"/>
                  <a:pt x="453" y="201"/>
                  <a:pt x="453" y="202"/>
                </a:cubicBezTo>
                <a:cubicBezTo>
                  <a:pt x="454" y="202"/>
                  <a:pt x="453" y="204"/>
                  <a:pt x="453" y="204"/>
                </a:cubicBezTo>
                <a:cubicBezTo>
                  <a:pt x="453" y="205"/>
                  <a:pt x="452" y="207"/>
                  <a:pt x="452" y="207"/>
                </a:cubicBezTo>
                <a:cubicBezTo>
                  <a:pt x="451" y="208"/>
                  <a:pt x="450" y="208"/>
                  <a:pt x="451" y="209"/>
                </a:cubicBezTo>
                <a:cubicBezTo>
                  <a:pt x="451" y="210"/>
                  <a:pt x="450" y="210"/>
                  <a:pt x="450" y="211"/>
                </a:cubicBezTo>
                <a:cubicBezTo>
                  <a:pt x="450" y="211"/>
                  <a:pt x="449" y="211"/>
                  <a:pt x="448" y="212"/>
                </a:cubicBezTo>
                <a:cubicBezTo>
                  <a:pt x="448" y="212"/>
                  <a:pt x="445" y="212"/>
                  <a:pt x="446" y="212"/>
                </a:cubicBezTo>
                <a:cubicBezTo>
                  <a:pt x="446" y="213"/>
                  <a:pt x="446" y="213"/>
                  <a:pt x="447" y="214"/>
                </a:cubicBezTo>
                <a:cubicBezTo>
                  <a:pt x="447" y="214"/>
                  <a:pt x="447" y="215"/>
                  <a:pt x="447" y="215"/>
                </a:cubicBezTo>
                <a:cubicBezTo>
                  <a:pt x="447" y="216"/>
                  <a:pt x="447" y="216"/>
                  <a:pt x="448" y="217"/>
                </a:cubicBezTo>
                <a:cubicBezTo>
                  <a:pt x="448" y="217"/>
                  <a:pt x="449" y="218"/>
                  <a:pt x="450" y="219"/>
                </a:cubicBezTo>
                <a:cubicBezTo>
                  <a:pt x="450" y="220"/>
                  <a:pt x="451" y="219"/>
                  <a:pt x="451" y="220"/>
                </a:cubicBezTo>
                <a:cubicBezTo>
                  <a:pt x="452" y="221"/>
                  <a:pt x="452" y="221"/>
                  <a:pt x="453" y="221"/>
                </a:cubicBezTo>
                <a:cubicBezTo>
                  <a:pt x="453" y="222"/>
                  <a:pt x="454" y="223"/>
                  <a:pt x="454" y="223"/>
                </a:cubicBezTo>
                <a:cubicBezTo>
                  <a:pt x="455" y="224"/>
                  <a:pt x="456" y="225"/>
                  <a:pt x="456" y="225"/>
                </a:cubicBezTo>
                <a:cubicBezTo>
                  <a:pt x="457" y="226"/>
                  <a:pt x="456" y="226"/>
                  <a:pt x="456" y="227"/>
                </a:cubicBezTo>
                <a:cubicBezTo>
                  <a:pt x="457" y="227"/>
                  <a:pt x="457" y="227"/>
                  <a:pt x="458" y="228"/>
                </a:cubicBezTo>
                <a:cubicBezTo>
                  <a:pt x="458" y="228"/>
                  <a:pt x="459" y="228"/>
                  <a:pt x="460" y="229"/>
                </a:cubicBezTo>
                <a:cubicBezTo>
                  <a:pt x="460" y="229"/>
                  <a:pt x="460" y="230"/>
                  <a:pt x="461" y="230"/>
                </a:cubicBezTo>
                <a:cubicBezTo>
                  <a:pt x="461" y="231"/>
                  <a:pt x="460" y="232"/>
                  <a:pt x="461" y="232"/>
                </a:cubicBezTo>
                <a:cubicBezTo>
                  <a:pt x="461" y="234"/>
                  <a:pt x="461" y="234"/>
                  <a:pt x="461" y="234"/>
                </a:cubicBezTo>
                <a:cubicBezTo>
                  <a:pt x="462" y="236"/>
                  <a:pt x="463" y="235"/>
                  <a:pt x="464" y="236"/>
                </a:cubicBezTo>
                <a:cubicBezTo>
                  <a:pt x="464" y="237"/>
                  <a:pt x="463" y="238"/>
                  <a:pt x="464" y="239"/>
                </a:cubicBezTo>
                <a:cubicBezTo>
                  <a:pt x="464" y="239"/>
                  <a:pt x="464" y="239"/>
                  <a:pt x="466" y="240"/>
                </a:cubicBezTo>
                <a:cubicBezTo>
                  <a:pt x="467" y="240"/>
                  <a:pt x="467" y="242"/>
                  <a:pt x="468" y="242"/>
                </a:cubicBezTo>
                <a:cubicBezTo>
                  <a:pt x="469" y="242"/>
                  <a:pt x="468" y="244"/>
                  <a:pt x="468" y="244"/>
                </a:cubicBezTo>
                <a:cubicBezTo>
                  <a:pt x="467" y="246"/>
                  <a:pt x="470" y="248"/>
                  <a:pt x="471" y="248"/>
                </a:cubicBezTo>
                <a:cubicBezTo>
                  <a:pt x="472" y="248"/>
                  <a:pt x="475" y="249"/>
                  <a:pt x="476" y="249"/>
                </a:cubicBezTo>
                <a:cubicBezTo>
                  <a:pt x="476" y="249"/>
                  <a:pt x="478" y="248"/>
                  <a:pt x="478" y="248"/>
                </a:cubicBezTo>
                <a:cubicBezTo>
                  <a:pt x="479" y="248"/>
                  <a:pt x="482" y="246"/>
                  <a:pt x="483" y="246"/>
                </a:cubicBezTo>
                <a:cubicBezTo>
                  <a:pt x="484" y="247"/>
                  <a:pt x="484" y="246"/>
                  <a:pt x="485" y="246"/>
                </a:cubicBezTo>
                <a:cubicBezTo>
                  <a:pt x="487" y="246"/>
                  <a:pt x="487" y="244"/>
                  <a:pt x="488" y="244"/>
                </a:cubicBezTo>
                <a:cubicBezTo>
                  <a:pt x="490" y="244"/>
                  <a:pt x="490" y="242"/>
                  <a:pt x="490" y="242"/>
                </a:cubicBezTo>
                <a:cubicBezTo>
                  <a:pt x="491" y="241"/>
                  <a:pt x="491" y="241"/>
                  <a:pt x="492" y="240"/>
                </a:cubicBezTo>
                <a:cubicBezTo>
                  <a:pt x="493" y="239"/>
                  <a:pt x="493" y="238"/>
                  <a:pt x="494" y="238"/>
                </a:cubicBezTo>
                <a:cubicBezTo>
                  <a:pt x="494" y="237"/>
                  <a:pt x="495" y="236"/>
                  <a:pt x="495" y="235"/>
                </a:cubicBezTo>
                <a:cubicBezTo>
                  <a:pt x="496" y="235"/>
                  <a:pt x="497" y="234"/>
                  <a:pt x="497" y="233"/>
                </a:cubicBezTo>
                <a:cubicBezTo>
                  <a:pt x="498" y="232"/>
                  <a:pt x="498" y="231"/>
                  <a:pt x="499" y="230"/>
                </a:cubicBezTo>
                <a:cubicBezTo>
                  <a:pt x="500" y="230"/>
                  <a:pt x="500" y="229"/>
                  <a:pt x="501" y="229"/>
                </a:cubicBezTo>
                <a:cubicBezTo>
                  <a:pt x="502" y="228"/>
                  <a:pt x="503" y="227"/>
                  <a:pt x="502" y="226"/>
                </a:cubicBezTo>
                <a:cubicBezTo>
                  <a:pt x="502" y="226"/>
                  <a:pt x="500" y="226"/>
                  <a:pt x="499" y="226"/>
                </a:cubicBezTo>
                <a:cubicBezTo>
                  <a:pt x="498" y="225"/>
                  <a:pt x="498" y="224"/>
                  <a:pt x="497" y="224"/>
                </a:cubicBezTo>
                <a:cubicBezTo>
                  <a:pt x="496" y="223"/>
                  <a:pt x="496" y="225"/>
                  <a:pt x="494" y="225"/>
                </a:cubicBezTo>
                <a:cubicBezTo>
                  <a:pt x="493" y="225"/>
                  <a:pt x="492" y="226"/>
                  <a:pt x="491" y="226"/>
                </a:cubicBezTo>
                <a:cubicBezTo>
                  <a:pt x="490" y="226"/>
                  <a:pt x="489" y="226"/>
                  <a:pt x="488" y="225"/>
                </a:cubicBezTo>
                <a:cubicBezTo>
                  <a:pt x="487" y="225"/>
                  <a:pt x="487" y="222"/>
                  <a:pt x="486" y="222"/>
                </a:cubicBezTo>
                <a:cubicBezTo>
                  <a:pt x="486" y="222"/>
                  <a:pt x="485" y="222"/>
                  <a:pt x="485" y="222"/>
                </a:cubicBezTo>
                <a:cubicBezTo>
                  <a:pt x="483" y="220"/>
                  <a:pt x="484" y="220"/>
                  <a:pt x="482" y="219"/>
                </a:cubicBezTo>
                <a:cubicBezTo>
                  <a:pt x="481" y="218"/>
                  <a:pt x="482" y="217"/>
                  <a:pt x="481" y="217"/>
                </a:cubicBezTo>
                <a:cubicBezTo>
                  <a:pt x="480" y="216"/>
                  <a:pt x="480" y="215"/>
                  <a:pt x="480" y="215"/>
                </a:cubicBezTo>
                <a:cubicBezTo>
                  <a:pt x="481" y="215"/>
                  <a:pt x="482" y="215"/>
                  <a:pt x="483" y="214"/>
                </a:cubicBezTo>
                <a:cubicBezTo>
                  <a:pt x="484" y="214"/>
                  <a:pt x="484" y="216"/>
                  <a:pt x="484" y="216"/>
                </a:cubicBezTo>
                <a:cubicBezTo>
                  <a:pt x="485" y="217"/>
                  <a:pt x="485" y="217"/>
                  <a:pt x="485" y="217"/>
                </a:cubicBezTo>
                <a:cubicBezTo>
                  <a:pt x="486" y="217"/>
                  <a:pt x="486" y="217"/>
                  <a:pt x="486" y="218"/>
                </a:cubicBezTo>
                <a:cubicBezTo>
                  <a:pt x="487" y="219"/>
                  <a:pt x="487" y="219"/>
                  <a:pt x="487" y="219"/>
                </a:cubicBezTo>
                <a:cubicBezTo>
                  <a:pt x="488" y="219"/>
                  <a:pt x="488" y="219"/>
                  <a:pt x="488" y="219"/>
                </a:cubicBezTo>
                <a:cubicBezTo>
                  <a:pt x="489" y="220"/>
                  <a:pt x="489" y="220"/>
                  <a:pt x="489" y="220"/>
                </a:cubicBezTo>
                <a:cubicBezTo>
                  <a:pt x="489" y="220"/>
                  <a:pt x="490" y="221"/>
                  <a:pt x="490" y="221"/>
                </a:cubicBezTo>
                <a:cubicBezTo>
                  <a:pt x="491" y="221"/>
                  <a:pt x="493" y="222"/>
                  <a:pt x="493" y="222"/>
                </a:cubicBezTo>
                <a:cubicBezTo>
                  <a:pt x="493" y="222"/>
                  <a:pt x="495" y="222"/>
                  <a:pt x="496" y="222"/>
                </a:cubicBezTo>
                <a:cubicBezTo>
                  <a:pt x="496" y="222"/>
                  <a:pt x="497" y="223"/>
                  <a:pt x="499" y="224"/>
                </a:cubicBezTo>
                <a:cubicBezTo>
                  <a:pt x="500" y="224"/>
                  <a:pt x="500" y="224"/>
                  <a:pt x="502" y="224"/>
                </a:cubicBezTo>
                <a:cubicBezTo>
                  <a:pt x="503" y="225"/>
                  <a:pt x="504" y="225"/>
                  <a:pt x="506" y="225"/>
                </a:cubicBezTo>
                <a:cubicBezTo>
                  <a:pt x="506" y="226"/>
                  <a:pt x="507" y="225"/>
                  <a:pt x="508" y="225"/>
                </a:cubicBezTo>
                <a:cubicBezTo>
                  <a:pt x="509" y="225"/>
                  <a:pt x="510" y="226"/>
                  <a:pt x="511" y="226"/>
                </a:cubicBezTo>
                <a:cubicBezTo>
                  <a:pt x="511" y="226"/>
                  <a:pt x="512" y="225"/>
                  <a:pt x="513" y="226"/>
                </a:cubicBezTo>
                <a:cubicBezTo>
                  <a:pt x="514" y="226"/>
                  <a:pt x="515" y="225"/>
                  <a:pt x="515" y="225"/>
                </a:cubicBezTo>
                <a:cubicBezTo>
                  <a:pt x="517" y="226"/>
                  <a:pt x="517" y="225"/>
                  <a:pt x="518" y="226"/>
                </a:cubicBezTo>
                <a:cubicBezTo>
                  <a:pt x="519" y="226"/>
                  <a:pt x="522" y="226"/>
                  <a:pt x="522" y="227"/>
                </a:cubicBezTo>
                <a:cubicBezTo>
                  <a:pt x="523" y="228"/>
                  <a:pt x="525" y="231"/>
                  <a:pt x="525" y="231"/>
                </a:cubicBezTo>
                <a:cubicBezTo>
                  <a:pt x="527" y="230"/>
                  <a:pt x="525" y="233"/>
                  <a:pt x="527" y="233"/>
                </a:cubicBezTo>
                <a:cubicBezTo>
                  <a:pt x="527" y="233"/>
                  <a:pt x="527" y="233"/>
                  <a:pt x="528" y="234"/>
                </a:cubicBezTo>
                <a:cubicBezTo>
                  <a:pt x="529" y="235"/>
                  <a:pt x="529" y="234"/>
                  <a:pt x="530" y="235"/>
                </a:cubicBezTo>
                <a:cubicBezTo>
                  <a:pt x="530" y="235"/>
                  <a:pt x="532" y="232"/>
                  <a:pt x="533" y="233"/>
                </a:cubicBezTo>
                <a:cubicBezTo>
                  <a:pt x="533" y="233"/>
                  <a:pt x="533" y="235"/>
                  <a:pt x="534" y="236"/>
                </a:cubicBezTo>
                <a:cubicBezTo>
                  <a:pt x="534" y="236"/>
                  <a:pt x="534" y="237"/>
                  <a:pt x="534" y="238"/>
                </a:cubicBezTo>
                <a:cubicBezTo>
                  <a:pt x="535" y="239"/>
                  <a:pt x="535" y="239"/>
                  <a:pt x="535" y="240"/>
                </a:cubicBezTo>
                <a:cubicBezTo>
                  <a:pt x="535" y="240"/>
                  <a:pt x="536" y="242"/>
                  <a:pt x="536" y="242"/>
                </a:cubicBezTo>
                <a:cubicBezTo>
                  <a:pt x="536" y="243"/>
                  <a:pt x="536" y="243"/>
                  <a:pt x="536" y="244"/>
                </a:cubicBezTo>
                <a:cubicBezTo>
                  <a:pt x="536" y="244"/>
                  <a:pt x="536" y="244"/>
                  <a:pt x="536" y="244"/>
                </a:cubicBezTo>
                <a:cubicBezTo>
                  <a:pt x="536" y="244"/>
                  <a:pt x="536" y="245"/>
                  <a:pt x="536" y="246"/>
                </a:cubicBezTo>
                <a:cubicBezTo>
                  <a:pt x="537" y="246"/>
                  <a:pt x="538" y="248"/>
                  <a:pt x="538" y="248"/>
                </a:cubicBezTo>
                <a:cubicBezTo>
                  <a:pt x="538" y="251"/>
                  <a:pt x="538" y="251"/>
                  <a:pt x="538" y="251"/>
                </a:cubicBezTo>
                <a:cubicBezTo>
                  <a:pt x="538" y="252"/>
                  <a:pt x="540" y="252"/>
                  <a:pt x="540" y="253"/>
                </a:cubicBezTo>
                <a:cubicBezTo>
                  <a:pt x="540" y="253"/>
                  <a:pt x="540" y="254"/>
                  <a:pt x="540" y="254"/>
                </a:cubicBezTo>
                <a:cubicBezTo>
                  <a:pt x="540" y="255"/>
                  <a:pt x="540" y="255"/>
                  <a:pt x="541" y="255"/>
                </a:cubicBezTo>
                <a:cubicBezTo>
                  <a:pt x="541" y="256"/>
                  <a:pt x="542" y="257"/>
                  <a:pt x="542" y="257"/>
                </a:cubicBezTo>
                <a:cubicBezTo>
                  <a:pt x="543" y="257"/>
                  <a:pt x="543" y="257"/>
                  <a:pt x="544" y="258"/>
                </a:cubicBezTo>
                <a:cubicBezTo>
                  <a:pt x="544" y="258"/>
                  <a:pt x="545" y="258"/>
                  <a:pt x="545" y="257"/>
                </a:cubicBezTo>
                <a:cubicBezTo>
                  <a:pt x="546" y="257"/>
                  <a:pt x="547" y="257"/>
                  <a:pt x="547" y="257"/>
                </a:cubicBezTo>
                <a:cubicBezTo>
                  <a:pt x="548" y="256"/>
                  <a:pt x="548" y="255"/>
                  <a:pt x="548" y="255"/>
                </a:cubicBezTo>
                <a:cubicBezTo>
                  <a:pt x="548" y="254"/>
                  <a:pt x="548" y="254"/>
                  <a:pt x="548" y="254"/>
                </a:cubicBezTo>
                <a:cubicBezTo>
                  <a:pt x="550" y="253"/>
                  <a:pt x="550" y="253"/>
                  <a:pt x="550" y="253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1" y="250"/>
                  <a:pt x="550" y="249"/>
                  <a:pt x="551" y="249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51" y="246"/>
                  <a:pt x="550" y="245"/>
                  <a:pt x="551" y="244"/>
                </a:cubicBezTo>
                <a:cubicBezTo>
                  <a:pt x="552" y="243"/>
                  <a:pt x="552" y="243"/>
                  <a:pt x="552" y="243"/>
                </a:cubicBezTo>
                <a:cubicBezTo>
                  <a:pt x="553" y="242"/>
                  <a:pt x="553" y="242"/>
                  <a:pt x="553" y="242"/>
                </a:cubicBezTo>
                <a:cubicBezTo>
                  <a:pt x="554" y="241"/>
                  <a:pt x="555" y="242"/>
                  <a:pt x="556" y="241"/>
                </a:cubicBezTo>
                <a:cubicBezTo>
                  <a:pt x="556" y="241"/>
                  <a:pt x="556" y="241"/>
                  <a:pt x="556" y="241"/>
                </a:cubicBezTo>
                <a:cubicBezTo>
                  <a:pt x="556" y="241"/>
                  <a:pt x="557" y="240"/>
                  <a:pt x="558" y="239"/>
                </a:cubicBezTo>
                <a:cubicBezTo>
                  <a:pt x="558" y="239"/>
                  <a:pt x="561" y="237"/>
                  <a:pt x="561" y="237"/>
                </a:cubicBezTo>
                <a:cubicBezTo>
                  <a:pt x="562" y="236"/>
                  <a:pt x="563" y="234"/>
                  <a:pt x="563" y="234"/>
                </a:cubicBezTo>
                <a:cubicBezTo>
                  <a:pt x="564" y="234"/>
                  <a:pt x="565" y="233"/>
                  <a:pt x="565" y="233"/>
                </a:cubicBezTo>
                <a:cubicBezTo>
                  <a:pt x="566" y="233"/>
                  <a:pt x="566" y="232"/>
                  <a:pt x="567" y="232"/>
                </a:cubicBezTo>
                <a:cubicBezTo>
                  <a:pt x="568" y="232"/>
                  <a:pt x="569" y="233"/>
                  <a:pt x="569" y="234"/>
                </a:cubicBezTo>
                <a:cubicBezTo>
                  <a:pt x="570" y="235"/>
                  <a:pt x="571" y="234"/>
                  <a:pt x="571" y="234"/>
                </a:cubicBezTo>
                <a:cubicBezTo>
                  <a:pt x="574" y="233"/>
                  <a:pt x="574" y="233"/>
                  <a:pt x="574" y="233"/>
                </a:cubicBezTo>
                <a:cubicBezTo>
                  <a:pt x="575" y="233"/>
                  <a:pt x="576" y="234"/>
                  <a:pt x="576" y="234"/>
                </a:cubicBezTo>
                <a:cubicBezTo>
                  <a:pt x="577" y="234"/>
                  <a:pt x="577" y="235"/>
                  <a:pt x="577" y="236"/>
                </a:cubicBezTo>
                <a:cubicBezTo>
                  <a:pt x="578" y="236"/>
                  <a:pt x="578" y="237"/>
                  <a:pt x="579" y="237"/>
                </a:cubicBezTo>
                <a:cubicBezTo>
                  <a:pt x="579" y="238"/>
                  <a:pt x="579" y="238"/>
                  <a:pt x="580" y="239"/>
                </a:cubicBezTo>
                <a:cubicBezTo>
                  <a:pt x="580" y="240"/>
                  <a:pt x="579" y="242"/>
                  <a:pt x="580" y="243"/>
                </a:cubicBezTo>
                <a:cubicBezTo>
                  <a:pt x="581" y="244"/>
                  <a:pt x="581" y="243"/>
                  <a:pt x="583" y="243"/>
                </a:cubicBezTo>
                <a:cubicBezTo>
                  <a:pt x="584" y="243"/>
                  <a:pt x="584" y="241"/>
                  <a:pt x="584" y="241"/>
                </a:cubicBezTo>
                <a:cubicBezTo>
                  <a:pt x="584" y="240"/>
                  <a:pt x="585" y="241"/>
                  <a:pt x="585" y="241"/>
                </a:cubicBezTo>
                <a:cubicBezTo>
                  <a:pt x="586" y="242"/>
                  <a:pt x="587" y="242"/>
                  <a:pt x="587" y="243"/>
                </a:cubicBezTo>
                <a:cubicBezTo>
                  <a:pt x="588" y="244"/>
                  <a:pt x="588" y="244"/>
                  <a:pt x="588" y="245"/>
                </a:cubicBezTo>
                <a:cubicBezTo>
                  <a:pt x="589" y="246"/>
                  <a:pt x="588" y="246"/>
                  <a:pt x="589" y="248"/>
                </a:cubicBezTo>
                <a:cubicBezTo>
                  <a:pt x="589" y="249"/>
                  <a:pt x="586" y="250"/>
                  <a:pt x="586" y="250"/>
                </a:cubicBezTo>
                <a:cubicBezTo>
                  <a:pt x="586" y="250"/>
                  <a:pt x="587" y="251"/>
                  <a:pt x="587" y="252"/>
                </a:cubicBezTo>
                <a:cubicBezTo>
                  <a:pt x="588" y="254"/>
                  <a:pt x="588" y="254"/>
                  <a:pt x="588" y="254"/>
                </a:cubicBezTo>
                <a:cubicBezTo>
                  <a:pt x="588" y="254"/>
                  <a:pt x="587" y="255"/>
                  <a:pt x="588" y="255"/>
                </a:cubicBezTo>
                <a:cubicBezTo>
                  <a:pt x="588" y="256"/>
                  <a:pt x="587" y="256"/>
                  <a:pt x="587" y="257"/>
                </a:cubicBezTo>
                <a:cubicBezTo>
                  <a:pt x="588" y="258"/>
                  <a:pt x="588" y="259"/>
                  <a:pt x="588" y="260"/>
                </a:cubicBezTo>
                <a:cubicBezTo>
                  <a:pt x="589" y="261"/>
                  <a:pt x="590" y="259"/>
                  <a:pt x="590" y="260"/>
                </a:cubicBezTo>
                <a:cubicBezTo>
                  <a:pt x="590" y="260"/>
                  <a:pt x="590" y="261"/>
                  <a:pt x="591" y="261"/>
                </a:cubicBezTo>
                <a:cubicBezTo>
                  <a:pt x="592" y="262"/>
                  <a:pt x="592" y="262"/>
                  <a:pt x="592" y="263"/>
                </a:cubicBezTo>
                <a:cubicBezTo>
                  <a:pt x="593" y="264"/>
                  <a:pt x="593" y="265"/>
                  <a:pt x="594" y="265"/>
                </a:cubicBezTo>
                <a:cubicBezTo>
                  <a:pt x="594" y="266"/>
                  <a:pt x="594" y="266"/>
                  <a:pt x="595" y="267"/>
                </a:cubicBezTo>
                <a:cubicBezTo>
                  <a:pt x="596" y="268"/>
                  <a:pt x="597" y="269"/>
                  <a:pt x="597" y="269"/>
                </a:cubicBezTo>
                <a:cubicBezTo>
                  <a:pt x="598" y="269"/>
                  <a:pt x="599" y="269"/>
                  <a:pt x="600" y="270"/>
                </a:cubicBezTo>
                <a:cubicBezTo>
                  <a:pt x="601" y="270"/>
                  <a:pt x="602" y="270"/>
                  <a:pt x="602" y="269"/>
                </a:cubicBezTo>
                <a:cubicBezTo>
                  <a:pt x="602" y="269"/>
                  <a:pt x="602" y="267"/>
                  <a:pt x="602" y="267"/>
                </a:cubicBezTo>
                <a:cubicBezTo>
                  <a:pt x="601" y="266"/>
                  <a:pt x="602" y="265"/>
                  <a:pt x="602" y="265"/>
                </a:cubicBezTo>
                <a:cubicBezTo>
                  <a:pt x="601" y="262"/>
                  <a:pt x="601" y="262"/>
                  <a:pt x="601" y="262"/>
                </a:cubicBezTo>
                <a:cubicBezTo>
                  <a:pt x="599" y="261"/>
                  <a:pt x="599" y="261"/>
                  <a:pt x="599" y="261"/>
                </a:cubicBezTo>
                <a:cubicBezTo>
                  <a:pt x="598" y="261"/>
                  <a:pt x="597" y="262"/>
                  <a:pt x="597" y="261"/>
                </a:cubicBezTo>
                <a:cubicBezTo>
                  <a:pt x="597" y="261"/>
                  <a:pt x="595" y="260"/>
                  <a:pt x="595" y="260"/>
                </a:cubicBezTo>
                <a:cubicBezTo>
                  <a:pt x="595" y="259"/>
                  <a:pt x="594" y="258"/>
                  <a:pt x="594" y="257"/>
                </a:cubicBezTo>
                <a:cubicBezTo>
                  <a:pt x="593" y="256"/>
                  <a:pt x="593" y="255"/>
                  <a:pt x="592" y="254"/>
                </a:cubicBezTo>
                <a:cubicBezTo>
                  <a:pt x="592" y="252"/>
                  <a:pt x="592" y="250"/>
                  <a:pt x="593" y="251"/>
                </a:cubicBezTo>
                <a:cubicBezTo>
                  <a:pt x="594" y="251"/>
                  <a:pt x="594" y="248"/>
                  <a:pt x="595" y="248"/>
                </a:cubicBezTo>
                <a:cubicBezTo>
                  <a:pt x="596" y="248"/>
                  <a:pt x="596" y="249"/>
                  <a:pt x="597" y="249"/>
                </a:cubicBezTo>
                <a:cubicBezTo>
                  <a:pt x="597" y="250"/>
                  <a:pt x="598" y="251"/>
                  <a:pt x="599" y="251"/>
                </a:cubicBezTo>
                <a:cubicBezTo>
                  <a:pt x="600" y="251"/>
                  <a:pt x="600" y="253"/>
                  <a:pt x="601" y="253"/>
                </a:cubicBezTo>
                <a:cubicBezTo>
                  <a:pt x="602" y="253"/>
                  <a:pt x="602" y="255"/>
                  <a:pt x="602" y="255"/>
                </a:cubicBezTo>
                <a:cubicBezTo>
                  <a:pt x="602" y="255"/>
                  <a:pt x="602" y="257"/>
                  <a:pt x="603" y="257"/>
                </a:cubicBezTo>
                <a:cubicBezTo>
                  <a:pt x="604" y="258"/>
                  <a:pt x="605" y="258"/>
                  <a:pt x="605" y="257"/>
                </a:cubicBezTo>
                <a:cubicBezTo>
                  <a:pt x="605" y="255"/>
                  <a:pt x="607" y="256"/>
                  <a:pt x="608" y="255"/>
                </a:cubicBezTo>
                <a:cubicBezTo>
                  <a:pt x="608" y="255"/>
                  <a:pt x="608" y="254"/>
                  <a:pt x="610" y="254"/>
                </a:cubicBezTo>
                <a:cubicBezTo>
                  <a:pt x="611" y="254"/>
                  <a:pt x="609" y="252"/>
                  <a:pt x="612" y="252"/>
                </a:cubicBezTo>
                <a:cubicBezTo>
                  <a:pt x="613" y="252"/>
                  <a:pt x="614" y="252"/>
                  <a:pt x="614" y="251"/>
                </a:cubicBezTo>
                <a:cubicBezTo>
                  <a:pt x="614" y="249"/>
                  <a:pt x="613" y="247"/>
                  <a:pt x="614" y="246"/>
                </a:cubicBezTo>
                <a:cubicBezTo>
                  <a:pt x="614" y="246"/>
                  <a:pt x="615" y="245"/>
                  <a:pt x="614" y="243"/>
                </a:cubicBezTo>
                <a:cubicBezTo>
                  <a:pt x="613" y="242"/>
                  <a:pt x="612" y="243"/>
                  <a:pt x="611" y="242"/>
                </a:cubicBezTo>
                <a:cubicBezTo>
                  <a:pt x="611" y="241"/>
                  <a:pt x="609" y="241"/>
                  <a:pt x="609" y="241"/>
                </a:cubicBezTo>
                <a:cubicBezTo>
                  <a:pt x="609" y="240"/>
                  <a:pt x="607" y="239"/>
                  <a:pt x="607" y="238"/>
                </a:cubicBezTo>
                <a:cubicBezTo>
                  <a:pt x="607" y="237"/>
                  <a:pt x="606" y="237"/>
                  <a:pt x="606" y="236"/>
                </a:cubicBezTo>
                <a:cubicBezTo>
                  <a:pt x="606" y="236"/>
                  <a:pt x="605" y="235"/>
                  <a:pt x="607" y="234"/>
                </a:cubicBezTo>
                <a:cubicBezTo>
                  <a:pt x="607" y="233"/>
                  <a:pt x="609" y="233"/>
                  <a:pt x="610" y="233"/>
                </a:cubicBezTo>
                <a:cubicBezTo>
                  <a:pt x="610" y="232"/>
                  <a:pt x="611" y="232"/>
                  <a:pt x="612" y="232"/>
                </a:cubicBezTo>
                <a:cubicBezTo>
                  <a:pt x="613" y="232"/>
                  <a:pt x="614" y="233"/>
                  <a:pt x="613" y="234"/>
                </a:cubicBezTo>
                <a:cubicBezTo>
                  <a:pt x="613" y="234"/>
                  <a:pt x="612" y="235"/>
                  <a:pt x="612" y="235"/>
                </a:cubicBezTo>
                <a:cubicBezTo>
                  <a:pt x="612" y="235"/>
                  <a:pt x="610" y="237"/>
                  <a:pt x="610" y="238"/>
                </a:cubicBezTo>
                <a:cubicBezTo>
                  <a:pt x="611" y="238"/>
                  <a:pt x="612" y="240"/>
                  <a:pt x="614" y="239"/>
                </a:cubicBezTo>
                <a:cubicBezTo>
                  <a:pt x="615" y="239"/>
                  <a:pt x="616" y="238"/>
                  <a:pt x="617" y="237"/>
                </a:cubicBezTo>
                <a:cubicBezTo>
                  <a:pt x="617" y="236"/>
                  <a:pt x="617" y="234"/>
                  <a:pt x="616" y="234"/>
                </a:cubicBezTo>
                <a:cubicBezTo>
                  <a:pt x="616" y="234"/>
                  <a:pt x="616" y="233"/>
                  <a:pt x="616" y="232"/>
                </a:cubicBezTo>
                <a:cubicBezTo>
                  <a:pt x="617" y="231"/>
                  <a:pt x="619" y="232"/>
                  <a:pt x="620" y="232"/>
                </a:cubicBezTo>
                <a:cubicBezTo>
                  <a:pt x="620" y="232"/>
                  <a:pt x="621" y="231"/>
                  <a:pt x="622" y="231"/>
                </a:cubicBezTo>
                <a:cubicBezTo>
                  <a:pt x="624" y="231"/>
                  <a:pt x="625" y="230"/>
                  <a:pt x="625" y="230"/>
                </a:cubicBezTo>
                <a:cubicBezTo>
                  <a:pt x="625" y="228"/>
                  <a:pt x="628" y="229"/>
                  <a:pt x="628" y="229"/>
                </a:cubicBezTo>
                <a:cubicBezTo>
                  <a:pt x="628" y="229"/>
                  <a:pt x="630" y="229"/>
                  <a:pt x="631" y="228"/>
                </a:cubicBezTo>
                <a:cubicBezTo>
                  <a:pt x="631" y="228"/>
                  <a:pt x="632" y="227"/>
                  <a:pt x="632" y="227"/>
                </a:cubicBezTo>
                <a:cubicBezTo>
                  <a:pt x="632" y="227"/>
                  <a:pt x="634" y="227"/>
                  <a:pt x="634" y="225"/>
                </a:cubicBezTo>
                <a:cubicBezTo>
                  <a:pt x="634" y="225"/>
                  <a:pt x="634" y="224"/>
                  <a:pt x="635" y="224"/>
                </a:cubicBezTo>
                <a:cubicBezTo>
                  <a:pt x="635" y="224"/>
                  <a:pt x="637" y="223"/>
                  <a:pt x="637" y="223"/>
                </a:cubicBezTo>
                <a:cubicBezTo>
                  <a:pt x="638" y="221"/>
                  <a:pt x="638" y="221"/>
                  <a:pt x="638" y="221"/>
                </a:cubicBezTo>
                <a:cubicBezTo>
                  <a:pt x="638" y="221"/>
                  <a:pt x="638" y="220"/>
                  <a:pt x="639" y="219"/>
                </a:cubicBezTo>
                <a:cubicBezTo>
                  <a:pt x="639" y="219"/>
                  <a:pt x="639" y="218"/>
                  <a:pt x="640" y="218"/>
                </a:cubicBezTo>
                <a:cubicBezTo>
                  <a:pt x="640" y="217"/>
                  <a:pt x="640" y="216"/>
                  <a:pt x="641" y="216"/>
                </a:cubicBezTo>
                <a:cubicBezTo>
                  <a:pt x="642" y="215"/>
                  <a:pt x="641" y="216"/>
                  <a:pt x="641" y="214"/>
                </a:cubicBezTo>
                <a:cubicBezTo>
                  <a:pt x="641" y="213"/>
                  <a:pt x="642" y="213"/>
                  <a:pt x="641" y="212"/>
                </a:cubicBezTo>
                <a:cubicBezTo>
                  <a:pt x="641" y="211"/>
                  <a:pt x="641" y="211"/>
                  <a:pt x="641" y="211"/>
                </a:cubicBezTo>
                <a:cubicBezTo>
                  <a:pt x="642" y="211"/>
                  <a:pt x="642" y="210"/>
                  <a:pt x="640" y="209"/>
                </a:cubicBezTo>
                <a:cubicBezTo>
                  <a:pt x="640" y="208"/>
                  <a:pt x="639" y="209"/>
                  <a:pt x="639" y="207"/>
                </a:cubicBezTo>
                <a:cubicBezTo>
                  <a:pt x="639" y="207"/>
                  <a:pt x="638" y="207"/>
                  <a:pt x="637" y="205"/>
                </a:cubicBezTo>
                <a:cubicBezTo>
                  <a:pt x="637" y="204"/>
                  <a:pt x="636" y="205"/>
                  <a:pt x="636" y="204"/>
                </a:cubicBezTo>
                <a:cubicBezTo>
                  <a:pt x="635" y="204"/>
                  <a:pt x="635" y="204"/>
                  <a:pt x="635" y="204"/>
                </a:cubicBezTo>
                <a:cubicBezTo>
                  <a:pt x="635" y="204"/>
                  <a:pt x="635" y="200"/>
                  <a:pt x="637" y="200"/>
                </a:cubicBezTo>
                <a:cubicBezTo>
                  <a:pt x="638" y="200"/>
                  <a:pt x="639" y="199"/>
                  <a:pt x="640" y="200"/>
                </a:cubicBezTo>
                <a:cubicBezTo>
                  <a:pt x="640" y="200"/>
                  <a:pt x="641" y="199"/>
                  <a:pt x="642" y="199"/>
                </a:cubicBezTo>
                <a:cubicBezTo>
                  <a:pt x="643" y="199"/>
                  <a:pt x="644" y="198"/>
                  <a:pt x="643" y="197"/>
                </a:cubicBezTo>
                <a:cubicBezTo>
                  <a:pt x="643" y="196"/>
                  <a:pt x="641" y="197"/>
                  <a:pt x="640" y="197"/>
                </a:cubicBezTo>
                <a:cubicBezTo>
                  <a:pt x="639" y="196"/>
                  <a:pt x="638" y="196"/>
                  <a:pt x="638" y="196"/>
                </a:cubicBezTo>
                <a:cubicBezTo>
                  <a:pt x="637" y="196"/>
                  <a:pt x="637" y="198"/>
                  <a:pt x="636" y="197"/>
                </a:cubicBezTo>
                <a:cubicBezTo>
                  <a:pt x="635" y="197"/>
                  <a:pt x="634" y="196"/>
                  <a:pt x="634" y="196"/>
                </a:cubicBezTo>
                <a:cubicBezTo>
                  <a:pt x="634" y="196"/>
                  <a:pt x="631" y="196"/>
                  <a:pt x="632" y="194"/>
                </a:cubicBezTo>
                <a:cubicBezTo>
                  <a:pt x="632" y="194"/>
                  <a:pt x="634" y="194"/>
                  <a:pt x="635" y="194"/>
                </a:cubicBezTo>
                <a:cubicBezTo>
                  <a:pt x="635" y="193"/>
                  <a:pt x="635" y="192"/>
                  <a:pt x="635" y="192"/>
                </a:cubicBezTo>
                <a:cubicBezTo>
                  <a:pt x="635" y="191"/>
                  <a:pt x="638" y="190"/>
                  <a:pt x="638" y="190"/>
                </a:cubicBezTo>
                <a:cubicBezTo>
                  <a:pt x="638" y="190"/>
                  <a:pt x="638" y="192"/>
                  <a:pt x="638" y="193"/>
                </a:cubicBezTo>
                <a:cubicBezTo>
                  <a:pt x="638" y="194"/>
                  <a:pt x="639" y="194"/>
                  <a:pt x="639" y="194"/>
                </a:cubicBezTo>
                <a:cubicBezTo>
                  <a:pt x="639" y="194"/>
                  <a:pt x="640" y="195"/>
                  <a:pt x="640" y="195"/>
                </a:cubicBezTo>
                <a:cubicBezTo>
                  <a:pt x="641" y="195"/>
                  <a:pt x="642" y="193"/>
                  <a:pt x="643" y="192"/>
                </a:cubicBezTo>
                <a:cubicBezTo>
                  <a:pt x="644" y="192"/>
                  <a:pt x="645" y="192"/>
                  <a:pt x="646" y="193"/>
                </a:cubicBezTo>
                <a:cubicBezTo>
                  <a:pt x="648" y="193"/>
                  <a:pt x="648" y="194"/>
                  <a:pt x="647" y="195"/>
                </a:cubicBezTo>
                <a:cubicBezTo>
                  <a:pt x="646" y="196"/>
                  <a:pt x="646" y="196"/>
                  <a:pt x="646" y="196"/>
                </a:cubicBezTo>
                <a:cubicBezTo>
                  <a:pt x="646" y="196"/>
                  <a:pt x="646" y="197"/>
                  <a:pt x="647" y="197"/>
                </a:cubicBezTo>
                <a:cubicBezTo>
                  <a:pt x="647" y="198"/>
                  <a:pt x="648" y="197"/>
                  <a:pt x="648" y="198"/>
                </a:cubicBezTo>
                <a:cubicBezTo>
                  <a:pt x="648" y="198"/>
                  <a:pt x="650" y="199"/>
                  <a:pt x="650" y="200"/>
                </a:cubicBezTo>
                <a:cubicBezTo>
                  <a:pt x="651" y="200"/>
                  <a:pt x="650" y="202"/>
                  <a:pt x="650" y="203"/>
                </a:cubicBezTo>
                <a:cubicBezTo>
                  <a:pt x="651" y="204"/>
                  <a:pt x="651" y="204"/>
                  <a:pt x="652" y="205"/>
                </a:cubicBezTo>
                <a:cubicBezTo>
                  <a:pt x="654" y="208"/>
                  <a:pt x="655" y="206"/>
                  <a:pt x="654" y="205"/>
                </a:cubicBezTo>
                <a:cubicBezTo>
                  <a:pt x="655" y="204"/>
                  <a:pt x="655" y="204"/>
                  <a:pt x="655" y="204"/>
                </a:cubicBezTo>
                <a:cubicBezTo>
                  <a:pt x="656" y="204"/>
                  <a:pt x="656" y="203"/>
                  <a:pt x="657" y="203"/>
                </a:cubicBezTo>
                <a:cubicBezTo>
                  <a:pt x="657" y="202"/>
                  <a:pt x="657" y="202"/>
                  <a:pt x="657" y="201"/>
                </a:cubicBezTo>
                <a:cubicBezTo>
                  <a:pt x="657" y="200"/>
                  <a:pt x="658" y="200"/>
                  <a:pt x="658" y="199"/>
                </a:cubicBezTo>
                <a:cubicBezTo>
                  <a:pt x="658" y="198"/>
                  <a:pt x="658" y="198"/>
                  <a:pt x="658" y="197"/>
                </a:cubicBezTo>
                <a:cubicBezTo>
                  <a:pt x="658" y="196"/>
                  <a:pt x="656" y="197"/>
                  <a:pt x="656" y="197"/>
                </a:cubicBezTo>
                <a:cubicBezTo>
                  <a:pt x="656" y="196"/>
                  <a:pt x="654" y="195"/>
                  <a:pt x="654" y="194"/>
                </a:cubicBezTo>
                <a:cubicBezTo>
                  <a:pt x="654" y="194"/>
                  <a:pt x="653" y="194"/>
                  <a:pt x="653" y="193"/>
                </a:cubicBezTo>
                <a:cubicBezTo>
                  <a:pt x="654" y="191"/>
                  <a:pt x="654" y="191"/>
                  <a:pt x="654" y="191"/>
                </a:cubicBezTo>
                <a:cubicBezTo>
                  <a:pt x="655" y="192"/>
                  <a:pt x="656" y="191"/>
                  <a:pt x="656" y="191"/>
                </a:cubicBezTo>
                <a:cubicBezTo>
                  <a:pt x="656" y="191"/>
                  <a:pt x="657" y="190"/>
                  <a:pt x="657" y="190"/>
                </a:cubicBezTo>
                <a:cubicBezTo>
                  <a:pt x="658" y="189"/>
                  <a:pt x="657" y="188"/>
                  <a:pt x="659" y="187"/>
                </a:cubicBezTo>
                <a:cubicBezTo>
                  <a:pt x="660" y="186"/>
                  <a:pt x="659" y="186"/>
                  <a:pt x="661" y="186"/>
                </a:cubicBezTo>
                <a:cubicBezTo>
                  <a:pt x="664" y="185"/>
                  <a:pt x="665" y="185"/>
                  <a:pt x="665" y="185"/>
                </a:cubicBezTo>
                <a:cubicBezTo>
                  <a:pt x="665" y="185"/>
                  <a:pt x="667" y="186"/>
                  <a:pt x="668" y="184"/>
                </a:cubicBezTo>
                <a:cubicBezTo>
                  <a:pt x="668" y="183"/>
                  <a:pt x="669" y="183"/>
                  <a:pt x="670" y="182"/>
                </a:cubicBezTo>
                <a:cubicBezTo>
                  <a:pt x="670" y="182"/>
                  <a:pt x="670" y="182"/>
                  <a:pt x="671" y="181"/>
                </a:cubicBezTo>
                <a:cubicBezTo>
                  <a:pt x="671" y="181"/>
                  <a:pt x="672" y="181"/>
                  <a:pt x="672" y="180"/>
                </a:cubicBezTo>
                <a:cubicBezTo>
                  <a:pt x="673" y="180"/>
                  <a:pt x="673" y="179"/>
                  <a:pt x="673" y="178"/>
                </a:cubicBezTo>
                <a:cubicBezTo>
                  <a:pt x="674" y="178"/>
                  <a:pt x="674" y="178"/>
                  <a:pt x="675" y="177"/>
                </a:cubicBezTo>
                <a:cubicBezTo>
                  <a:pt x="675" y="176"/>
                  <a:pt x="676" y="175"/>
                  <a:pt x="676" y="175"/>
                </a:cubicBezTo>
                <a:cubicBezTo>
                  <a:pt x="676" y="174"/>
                  <a:pt x="676" y="174"/>
                  <a:pt x="676" y="174"/>
                </a:cubicBezTo>
                <a:cubicBezTo>
                  <a:pt x="676" y="174"/>
                  <a:pt x="676" y="174"/>
                  <a:pt x="676" y="173"/>
                </a:cubicBezTo>
                <a:cubicBezTo>
                  <a:pt x="676" y="173"/>
                  <a:pt x="676" y="173"/>
                  <a:pt x="676" y="173"/>
                </a:cubicBezTo>
                <a:cubicBezTo>
                  <a:pt x="676" y="173"/>
                  <a:pt x="676" y="173"/>
                  <a:pt x="677" y="172"/>
                </a:cubicBezTo>
                <a:cubicBezTo>
                  <a:pt x="678" y="172"/>
                  <a:pt x="680" y="172"/>
                  <a:pt x="679" y="171"/>
                </a:cubicBezTo>
                <a:cubicBezTo>
                  <a:pt x="679" y="170"/>
                  <a:pt x="680" y="170"/>
                  <a:pt x="680" y="169"/>
                </a:cubicBezTo>
                <a:cubicBezTo>
                  <a:pt x="681" y="169"/>
                  <a:pt x="681" y="168"/>
                  <a:pt x="681" y="167"/>
                </a:cubicBezTo>
                <a:cubicBezTo>
                  <a:pt x="681" y="166"/>
                  <a:pt x="682" y="166"/>
                  <a:pt x="682" y="166"/>
                </a:cubicBezTo>
                <a:cubicBezTo>
                  <a:pt x="682" y="165"/>
                  <a:pt x="682" y="165"/>
                  <a:pt x="682" y="164"/>
                </a:cubicBezTo>
                <a:cubicBezTo>
                  <a:pt x="682" y="164"/>
                  <a:pt x="682" y="161"/>
                  <a:pt x="682" y="161"/>
                </a:cubicBezTo>
                <a:cubicBezTo>
                  <a:pt x="683" y="155"/>
                  <a:pt x="683" y="155"/>
                  <a:pt x="683" y="155"/>
                </a:cubicBezTo>
                <a:cubicBezTo>
                  <a:pt x="683" y="155"/>
                  <a:pt x="682" y="154"/>
                  <a:pt x="682" y="154"/>
                </a:cubicBezTo>
                <a:cubicBezTo>
                  <a:pt x="681" y="153"/>
                  <a:pt x="680" y="151"/>
                  <a:pt x="680" y="151"/>
                </a:cubicBezTo>
                <a:cubicBezTo>
                  <a:pt x="680" y="151"/>
                  <a:pt x="677" y="149"/>
                  <a:pt x="677" y="151"/>
                </a:cubicBezTo>
                <a:cubicBezTo>
                  <a:pt x="677" y="152"/>
                  <a:pt x="677" y="153"/>
                  <a:pt x="676" y="153"/>
                </a:cubicBezTo>
                <a:cubicBezTo>
                  <a:pt x="675" y="153"/>
                  <a:pt x="674" y="153"/>
                  <a:pt x="674" y="152"/>
                </a:cubicBezTo>
                <a:cubicBezTo>
                  <a:pt x="674" y="151"/>
                  <a:pt x="676" y="150"/>
                  <a:pt x="676" y="149"/>
                </a:cubicBezTo>
                <a:cubicBezTo>
                  <a:pt x="677" y="149"/>
                  <a:pt x="676" y="149"/>
                  <a:pt x="676" y="149"/>
                </a:cubicBezTo>
                <a:cubicBezTo>
                  <a:pt x="676" y="148"/>
                  <a:pt x="670" y="150"/>
                  <a:pt x="670" y="149"/>
                </a:cubicBezTo>
                <a:cubicBezTo>
                  <a:pt x="669" y="149"/>
                  <a:pt x="673" y="147"/>
                  <a:pt x="674" y="146"/>
                </a:cubicBezTo>
                <a:cubicBezTo>
                  <a:pt x="674" y="145"/>
                  <a:pt x="676" y="145"/>
                  <a:pt x="676" y="145"/>
                </a:cubicBezTo>
                <a:cubicBezTo>
                  <a:pt x="677" y="144"/>
                  <a:pt x="678" y="143"/>
                  <a:pt x="678" y="143"/>
                </a:cubicBezTo>
                <a:cubicBezTo>
                  <a:pt x="679" y="141"/>
                  <a:pt x="680" y="141"/>
                  <a:pt x="680" y="141"/>
                </a:cubicBezTo>
                <a:cubicBezTo>
                  <a:pt x="682" y="138"/>
                  <a:pt x="682" y="138"/>
                  <a:pt x="682" y="138"/>
                </a:cubicBezTo>
                <a:cubicBezTo>
                  <a:pt x="686" y="134"/>
                  <a:pt x="686" y="134"/>
                  <a:pt x="686" y="134"/>
                </a:cubicBezTo>
                <a:cubicBezTo>
                  <a:pt x="687" y="134"/>
                  <a:pt x="690" y="134"/>
                  <a:pt x="690" y="134"/>
                </a:cubicBezTo>
                <a:cubicBezTo>
                  <a:pt x="703" y="133"/>
                  <a:pt x="703" y="133"/>
                  <a:pt x="703" y="133"/>
                </a:cubicBezTo>
                <a:cubicBezTo>
                  <a:pt x="705" y="133"/>
                  <a:pt x="701" y="136"/>
                  <a:pt x="702" y="136"/>
                </a:cubicBezTo>
                <a:cubicBezTo>
                  <a:pt x="702" y="137"/>
                  <a:pt x="704" y="136"/>
                  <a:pt x="706" y="136"/>
                </a:cubicBezTo>
                <a:cubicBezTo>
                  <a:pt x="706" y="136"/>
                  <a:pt x="708" y="136"/>
                  <a:pt x="709" y="136"/>
                </a:cubicBezTo>
                <a:cubicBezTo>
                  <a:pt x="709" y="136"/>
                  <a:pt x="709" y="135"/>
                  <a:pt x="710" y="135"/>
                </a:cubicBezTo>
                <a:cubicBezTo>
                  <a:pt x="711" y="135"/>
                  <a:pt x="712" y="135"/>
                  <a:pt x="713" y="135"/>
                </a:cubicBezTo>
                <a:cubicBezTo>
                  <a:pt x="714" y="135"/>
                  <a:pt x="711" y="133"/>
                  <a:pt x="712" y="133"/>
                </a:cubicBezTo>
                <a:cubicBezTo>
                  <a:pt x="713" y="133"/>
                  <a:pt x="710" y="132"/>
                  <a:pt x="712" y="132"/>
                </a:cubicBezTo>
                <a:cubicBezTo>
                  <a:pt x="712" y="132"/>
                  <a:pt x="714" y="130"/>
                  <a:pt x="715" y="129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7"/>
                  <a:pt x="715" y="125"/>
                  <a:pt x="716" y="125"/>
                </a:cubicBezTo>
                <a:cubicBezTo>
                  <a:pt x="719" y="125"/>
                  <a:pt x="718" y="125"/>
                  <a:pt x="721" y="125"/>
                </a:cubicBezTo>
                <a:cubicBezTo>
                  <a:pt x="723" y="125"/>
                  <a:pt x="719" y="127"/>
                  <a:pt x="722" y="128"/>
                </a:cubicBezTo>
                <a:cubicBezTo>
                  <a:pt x="725" y="129"/>
                  <a:pt x="722" y="130"/>
                  <a:pt x="726" y="130"/>
                </a:cubicBezTo>
                <a:cubicBezTo>
                  <a:pt x="728" y="130"/>
                  <a:pt x="726" y="127"/>
                  <a:pt x="728" y="126"/>
                </a:cubicBezTo>
                <a:cubicBezTo>
                  <a:pt x="728" y="126"/>
                  <a:pt x="731" y="122"/>
                  <a:pt x="732" y="122"/>
                </a:cubicBezTo>
                <a:cubicBezTo>
                  <a:pt x="736" y="122"/>
                  <a:pt x="729" y="127"/>
                  <a:pt x="731" y="127"/>
                </a:cubicBezTo>
                <a:cubicBezTo>
                  <a:pt x="733" y="128"/>
                  <a:pt x="729" y="128"/>
                  <a:pt x="730" y="129"/>
                </a:cubicBezTo>
                <a:cubicBezTo>
                  <a:pt x="731" y="129"/>
                  <a:pt x="728" y="130"/>
                  <a:pt x="728" y="131"/>
                </a:cubicBezTo>
                <a:cubicBezTo>
                  <a:pt x="729" y="132"/>
                  <a:pt x="724" y="131"/>
                  <a:pt x="724" y="133"/>
                </a:cubicBezTo>
                <a:cubicBezTo>
                  <a:pt x="723" y="134"/>
                  <a:pt x="720" y="134"/>
                  <a:pt x="722" y="135"/>
                </a:cubicBezTo>
                <a:cubicBezTo>
                  <a:pt x="724" y="136"/>
                  <a:pt x="721" y="136"/>
                  <a:pt x="719" y="138"/>
                </a:cubicBezTo>
                <a:cubicBezTo>
                  <a:pt x="718" y="139"/>
                  <a:pt x="716" y="139"/>
                  <a:pt x="716" y="141"/>
                </a:cubicBezTo>
                <a:cubicBezTo>
                  <a:pt x="716" y="143"/>
                  <a:pt x="714" y="141"/>
                  <a:pt x="713" y="143"/>
                </a:cubicBezTo>
                <a:cubicBezTo>
                  <a:pt x="713" y="145"/>
                  <a:pt x="713" y="145"/>
                  <a:pt x="713" y="147"/>
                </a:cubicBezTo>
                <a:cubicBezTo>
                  <a:pt x="713" y="148"/>
                  <a:pt x="713" y="148"/>
                  <a:pt x="713" y="150"/>
                </a:cubicBezTo>
                <a:cubicBezTo>
                  <a:pt x="713" y="151"/>
                  <a:pt x="713" y="151"/>
                  <a:pt x="713" y="152"/>
                </a:cubicBezTo>
                <a:cubicBezTo>
                  <a:pt x="712" y="153"/>
                  <a:pt x="713" y="153"/>
                  <a:pt x="713" y="154"/>
                </a:cubicBezTo>
                <a:cubicBezTo>
                  <a:pt x="713" y="155"/>
                  <a:pt x="715" y="156"/>
                  <a:pt x="714" y="157"/>
                </a:cubicBezTo>
                <a:cubicBezTo>
                  <a:pt x="714" y="157"/>
                  <a:pt x="714" y="157"/>
                  <a:pt x="714" y="158"/>
                </a:cubicBezTo>
                <a:cubicBezTo>
                  <a:pt x="714" y="159"/>
                  <a:pt x="711" y="157"/>
                  <a:pt x="711" y="163"/>
                </a:cubicBezTo>
                <a:cubicBezTo>
                  <a:pt x="711" y="164"/>
                  <a:pt x="711" y="165"/>
                  <a:pt x="711" y="165"/>
                </a:cubicBezTo>
                <a:cubicBezTo>
                  <a:pt x="711" y="166"/>
                  <a:pt x="712" y="166"/>
                  <a:pt x="712" y="166"/>
                </a:cubicBezTo>
                <a:cubicBezTo>
                  <a:pt x="714" y="165"/>
                  <a:pt x="713" y="164"/>
                  <a:pt x="715" y="163"/>
                </a:cubicBezTo>
                <a:cubicBezTo>
                  <a:pt x="716" y="162"/>
                  <a:pt x="717" y="162"/>
                  <a:pt x="718" y="161"/>
                </a:cubicBezTo>
                <a:cubicBezTo>
                  <a:pt x="718" y="160"/>
                  <a:pt x="718" y="160"/>
                  <a:pt x="719" y="160"/>
                </a:cubicBezTo>
                <a:cubicBezTo>
                  <a:pt x="719" y="160"/>
                  <a:pt x="720" y="159"/>
                  <a:pt x="720" y="158"/>
                </a:cubicBezTo>
                <a:cubicBezTo>
                  <a:pt x="721" y="158"/>
                  <a:pt x="720" y="157"/>
                  <a:pt x="720" y="156"/>
                </a:cubicBezTo>
                <a:cubicBezTo>
                  <a:pt x="722" y="156"/>
                  <a:pt x="721" y="159"/>
                  <a:pt x="723" y="158"/>
                </a:cubicBezTo>
                <a:cubicBezTo>
                  <a:pt x="723" y="156"/>
                  <a:pt x="721" y="153"/>
                  <a:pt x="724" y="151"/>
                </a:cubicBezTo>
                <a:cubicBezTo>
                  <a:pt x="725" y="151"/>
                  <a:pt x="726" y="152"/>
                  <a:pt x="727" y="151"/>
                </a:cubicBezTo>
                <a:cubicBezTo>
                  <a:pt x="729" y="150"/>
                  <a:pt x="726" y="148"/>
                  <a:pt x="727" y="147"/>
                </a:cubicBezTo>
                <a:cubicBezTo>
                  <a:pt x="727" y="147"/>
                  <a:pt x="729" y="146"/>
                  <a:pt x="731" y="146"/>
                </a:cubicBezTo>
                <a:cubicBezTo>
                  <a:pt x="733" y="146"/>
                  <a:pt x="732" y="145"/>
                  <a:pt x="732" y="144"/>
                </a:cubicBezTo>
                <a:cubicBezTo>
                  <a:pt x="732" y="143"/>
                  <a:pt x="730" y="144"/>
                  <a:pt x="730" y="143"/>
                </a:cubicBezTo>
                <a:cubicBezTo>
                  <a:pt x="730" y="143"/>
                  <a:pt x="729" y="141"/>
                  <a:pt x="730" y="141"/>
                </a:cubicBezTo>
                <a:cubicBezTo>
                  <a:pt x="731" y="140"/>
                  <a:pt x="730" y="140"/>
                  <a:pt x="730" y="139"/>
                </a:cubicBezTo>
                <a:cubicBezTo>
                  <a:pt x="730" y="138"/>
                  <a:pt x="728" y="139"/>
                  <a:pt x="728" y="139"/>
                </a:cubicBezTo>
                <a:cubicBezTo>
                  <a:pt x="729" y="138"/>
                  <a:pt x="728" y="137"/>
                  <a:pt x="729" y="136"/>
                </a:cubicBezTo>
                <a:cubicBezTo>
                  <a:pt x="731" y="136"/>
                  <a:pt x="731" y="135"/>
                  <a:pt x="731" y="135"/>
                </a:cubicBezTo>
                <a:cubicBezTo>
                  <a:pt x="731" y="135"/>
                  <a:pt x="730" y="133"/>
                  <a:pt x="732" y="133"/>
                </a:cubicBezTo>
                <a:cubicBezTo>
                  <a:pt x="733" y="132"/>
                  <a:pt x="733" y="133"/>
                  <a:pt x="734" y="133"/>
                </a:cubicBezTo>
                <a:cubicBezTo>
                  <a:pt x="735" y="133"/>
                  <a:pt x="736" y="134"/>
                  <a:pt x="737" y="133"/>
                </a:cubicBezTo>
                <a:cubicBezTo>
                  <a:pt x="740" y="132"/>
                  <a:pt x="738" y="132"/>
                  <a:pt x="739" y="130"/>
                </a:cubicBezTo>
                <a:cubicBezTo>
                  <a:pt x="740" y="130"/>
                  <a:pt x="742" y="131"/>
                  <a:pt x="742" y="131"/>
                </a:cubicBezTo>
                <a:cubicBezTo>
                  <a:pt x="742" y="131"/>
                  <a:pt x="743" y="131"/>
                  <a:pt x="744" y="131"/>
                </a:cubicBezTo>
                <a:cubicBezTo>
                  <a:pt x="746" y="132"/>
                  <a:pt x="746" y="132"/>
                  <a:pt x="746" y="132"/>
                </a:cubicBezTo>
                <a:cubicBezTo>
                  <a:pt x="748" y="132"/>
                  <a:pt x="747" y="130"/>
                  <a:pt x="748" y="130"/>
                </a:cubicBezTo>
                <a:cubicBezTo>
                  <a:pt x="748" y="130"/>
                  <a:pt x="748" y="128"/>
                  <a:pt x="749" y="128"/>
                </a:cubicBezTo>
                <a:cubicBezTo>
                  <a:pt x="750" y="128"/>
                  <a:pt x="750" y="129"/>
                  <a:pt x="751" y="128"/>
                </a:cubicBezTo>
                <a:cubicBezTo>
                  <a:pt x="752" y="128"/>
                  <a:pt x="753" y="127"/>
                  <a:pt x="754" y="127"/>
                </a:cubicBezTo>
                <a:cubicBezTo>
                  <a:pt x="755" y="126"/>
                  <a:pt x="755" y="124"/>
                  <a:pt x="756" y="124"/>
                </a:cubicBezTo>
                <a:cubicBezTo>
                  <a:pt x="757" y="123"/>
                  <a:pt x="759" y="122"/>
                  <a:pt x="760" y="122"/>
                </a:cubicBezTo>
                <a:cubicBezTo>
                  <a:pt x="761" y="122"/>
                  <a:pt x="762" y="123"/>
                  <a:pt x="764" y="123"/>
                </a:cubicBezTo>
                <a:cubicBezTo>
                  <a:pt x="764" y="122"/>
                  <a:pt x="766" y="125"/>
                  <a:pt x="766" y="123"/>
                </a:cubicBezTo>
                <a:cubicBezTo>
                  <a:pt x="767" y="123"/>
                  <a:pt x="766" y="122"/>
                  <a:pt x="767" y="122"/>
                </a:cubicBezTo>
                <a:cubicBezTo>
                  <a:pt x="767" y="121"/>
                  <a:pt x="766" y="120"/>
                  <a:pt x="766" y="119"/>
                </a:cubicBezTo>
                <a:cubicBezTo>
                  <a:pt x="764" y="117"/>
                  <a:pt x="764" y="117"/>
                  <a:pt x="764" y="117"/>
                </a:cubicBezTo>
                <a:cubicBezTo>
                  <a:pt x="763" y="116"/>
                  <a:pt x="763" y="116"/>
                  <a:pt x="763" y="116"/>
                </a:cubicBezTo>
                <a:cubicBezTo>
                  <a:pt x="763" y="115"/>
                  <a:pt x="761" y="114"/>
                  <a:pt x="761" y="113"/>
                </a:cubicBezTo>
                <a:cubicBezTo>
                  <a:pt x="761" y="113"/>
                  <a:pt x="762" y="113"/>
                  <a:pt x="762" y="113"/>
                </a:cubicBezTo>
                <a:cubicBezTo>
                  <a:pt x="763" y="112"/>
                  <a:pt x="766" y="114"/>
                  <a:pt x="767" y="113"/>
                </a:cubicBezTo>
                <a:cubicBezTo>
                  <a:pt x="767" y="113"/>
                  <a:pt x="767" y="111"/>
                  <a:pt x="768" y="111"/>
                </a:cubicBezTo>
                <a:cubicBezTo>
                  <a:pt x="769" y="110"/>
                  <a:pt x="768" y="108"/>
                  <a:pt x="768" y="108"/>
                </a:cubicBezTo>
                <a:cubicBezTo>
                  <a:pt x="769" y="107"/>
                  <a:pt x="768" y="106"/>
                  <a:pt x="769" y="106"/>
                </a:cubicBezTo>
                <a:cubicBezTo>
                  <a:pt x="770" y="105"/>
                  <a:pt x="770" y="111"/>
                  <a:pt x="772" y="110"/>
                </a:cubicBezTo>
                <a:cubicBezTo>
                  <a:pt x="772" y="110"/>
                  <a:pt x="773" y="109"/>
                  <a:pt x="774" y="110"/>
                </a:cubicBezTo>
                <a:cubicBezTo>
                  <a:pt x="775" y="110"/>
                  <a:pt x="775" y="111"/>
                  <a:pt x="776" y="112"/>
                </a:cubicBezTo>
                <a:cubicBezTo>
                  <a:pt x="777" y="113"/>
                  <a:pt x="778" y="113"/>
                  <a:pt x="778" y="114"/>
                </a:cubicBezTo>
                <a:cubicBezTo>
                  <a:pt x="778" y="114"/>
                  <a:pt x="780" y="115"/>
                  <a:pt x="781" y="115"/>
                </a:cubicBezTo>
                <a:cubicBezTo>
                  <a:pt x="782" y="116"/>
                  <a:pt x="784" y="115"/>
                  <a:pt x="784" y="115"/>
                </a:cubicBezTo>
                <a:cubicBezTo>
                  <a:pt x="785" y="114"/>
                  <a:pt x="785" y="112"/>
                  <a:pt x="784" y="111"/>
                </a:cubicBezTo>
                <a:cubicBezTo>
                  <a:pt x="784" y="110"/>
                  <a:pt x="785" y="110"/>
                  <a:pt x="786" y="110"/>
                </a:cubicBezTo>
                <a:cubicBezTo>
                  <a:pt x="786" y="110"/>
                  <a:pt x="788" y="110"/>
                  <a:pt x="789" y="110"/>
                </a:cubicBezTo>
                <a:cubicBezTo>
                  <a:pt x="789" y="109"/>
                  <a:pt x="790" y="108"/>
                  <a:pt x="789" y="106"/>
                </a:cubicBezTo>
                <a:close/>
                <a:moveTo>
                  <a:pt x="651" y="280"/>
                </a:moveTo>
                <a:cubicBezTo>
                  <a:pt x="652" y="278"/>
                  <a:pt x="651" y="277"/>
                  <a:pt x="651" y="276"/>
                </a:cubicBezTo>
                <a:cubicBezTo>
                  <a:pt x="651" y="274"/>
                  <a:pt x="652" y="273"/>
                  <a:pt x="650" y="271"/>
                </a:cubicBezTo>
                <a:cubicBezTo>
                  <a:pt x="648" y="272"/>
                  <a:pt x="649" y="276"/>
                  <a:pt x="649" y="278"/>
                </a:cubicBezTo>
                <a:cubicBezTo>
                  <a:pt x="650" y="278"/>
                  <a:pt x="651" y="279"/>
                  <a:pt x="651" y="280"/>
                </a:cubicBezTo>
                <a:close/>
                <a:moveTo>
                  <a:pt x="705" y="284"/>
                </a:moveTo>
                <a:cubicBezTo>
                  <a:pt x="705" y="284"/>
                  <a:pt x="703" y="278"/>
                  <a:pt x="701" y="279"/>
                </a:cubicBezTo>
                <a:cubicBezTo>
                  <a:pt x="699" y="279"/>
                  <a:pt x="702" y="281"/>
                  <a:pt x="702" y="282"/>
                </a:cubicBezTo>
                <a:cubicBezTo>
                  <a:pt x="702" y="283"/>
                  <a:pt x="693" y="285"/>
                  <a:pt x="693" y="284"/>
                </a:cubicBezTo>
                <a:cubicBezTo>
                  <a:pt x="693" y="283"/>
                  <a:pt x="692" y="283"/>
                  <a:pt x="691" y="284"/>
                </a:cubicBezTo>
                <a:cubicBezTo>
                  <a:pt x="690" y="284"/>
                  <a:pt x="690" y="284"/>
                  <a:pt x="690" y="284"/>
                </a:cubicBezTo>
                <a:cubicBezTo>
                  <a:pt x="690" y="283"/>
                  <a:pt x="690" y="283"/>
                  <a:pt x="690" y="283"/>
                </a:cubicBezTo>
                <a:cubicBezTo>
                  <a:pt x="690" y="283"/>
                  <a:pt x="690" y="281"/>
                  <a:pt x="689" y="281"/>
                </a:cubicBezTo>
                <a:cubicBezTo>
                  <a:pt x="685" y="281"/>
                  <a:pt x="685" y="281"/>
                  <a:pt x="685" y="281"/>
                </a:cubicBezTo>
                <a:cubicBezTo>
                  <a:pt x="685" y="281"/>
                  <a:pt x="684" y="280"/>
                  <a:pt x="683" y="280"/>
                </a:cubicBezTo>
                <a:cubicBezTo>
                  <a:pt x="683" y="280"/>
                  <a:pt x="682" y="279"/>
                  <a:pt x="682" y="279"/>
                </a:cubicBezTo>
                <a:cubicBezTo>
                  <a:pt x="681" y="279"/>
                  <a:pt x="681" y="279"/>
                  <a:pt x="681" y="279"/>
                </a:cubicBezTo>
                <a:cubicBezTo>
                  <a:pt x="680" y="279"/>
                  <a:pt x="680" y="278"/>
                  <a:pt x="679" y="278"/>
                </a:cubicBezTo>
                <a:cubicBezTo>
                  <a:pt x="678" y="278"/>
                  <a:pt x="678" y="278"/>
                  <a:pt x="677" y="278"/>
                </a:cubicBezTo>
                <a:cubicBezTo>
                  <a:pt x="677" y="278"/>
                  <a:pt x="676" y="278"/>
                  <a:pt x="676" y="278"/>
                </a:cubicBezTo>
                <a:cubicBezTo>
                  <a:pt x="675" y="278"/>
                  <a:pt x="675" y="277"/>
                  <a:pt x="674" y="277"/>
                </a:cubicBezTo>
                <a:cubicBezTo>
                  <a:pt x="674" y="276"/>
                  <a:pt x="674" y="276"/>
                  <a:pt x="674" y="276"/>
                </a:cubicBezTo>
                <a:cubicBezTo>
                  <a:pt x="672" y="276"/>
                  <a:pt x="672" y="276"/>
                  <a:pt x="672" y="276"/>
                </a:cubicBezTo>
                <a:cubicBezTo>
                  <a:pt x="671" y="276"/>
                  <a:pt x="671" y="276"/>
                  <a:pt x="671" y="276"/>
                </a:cubicBezTo>
                <a:cubicBezTo>
                  <a:pt x="670" y="276"/>
                  <a:pt x="670" y="276"/>
                  <a:pt x="670" y="276"/>
                </a:cubicBezTo>
                <a:cubicBezTo>
                  <a:pt x="670" y="276"/>
                  <a:pt x="670" y="276"/>
                  <a:pt x="669" y="276"/>
                </a:cubicBezTo>
                <a:cubicBezTo>
                  <a:pt x="669" y="276"/>
                  <a:pt x="669" y="275"/>
                  <a:pt x="668" y="275"/>
                </a:cubicBezTo>
                <a:cubicBezTo>
                  <a:pt x="668" y="275"/>
                  <a:pt x="667" y="275"/>
                  <a:pt x="667" y="275"/>
                </a:cubicBezTo>
                <a:cubicBezTo>
                  <a:pt x="666" y="275"/>
                  <a:pt x="666" y="276"/>
                  <a:pt x="666" y="277"/>
                </a:cubicBezTo>
                <a:cubicBezTo>
                  <a:pt x="666" y="277"/>
                  <a:pt x="667" y="277"/>
                  <a:pt x="667" y="277"/>
                </a:cubicBezTo>
                <a:cubicBezTo>
                  <a:pt x="668" y="278"/>
                  <a:pt x="668" y="278"/>
                  <a:pt x="668" y="278"/>
                </a:cubicBezTo>
                <a:cubicBezTo>
                  <a:pt x="668" y="279"/>
                  <a:pt x="668" y="280"/>
                  <a:pt x="668" y="280"/>
                </a:cubicBezTo>
                <a:cubicBezTo>
                  <a:pt x="667" y="280"/>
                  <a:pt x="666" y="278"/>
                  <a:pt x="665" y="278"/>
                </a:cubicBezTo>
                <a:cubicBezTo>
                  <a:pt x="664" y="278"/>
                  <a:pt x="664" y="275"/>
                  <a:pt x="663" y="275"/>
                </a:cubicBezTo>
                <a:cubicBezTo>
                  <a:pt x="662" y="275"/>
                  <a:pt x="662" y="275"/>
                  <a:pt x="662" y="275"/>
                </a:cubicBezTo>
                <a:cubicBezTo>
                  <a:pt x="660" y="275"/>
                  <a:pt x="660" y="275"/>
                  <a:pt x="659" y="275"/>
                </a:cubicBezTo>
                <a:cubicBezTo>
                  <a:pt x="658" y="275"/>
                  <a:pt x="659" y="274"/>
                  <a:pt x="659" y="274"/>
                </a:cubicBezTo>
                <a:cubicBezTo>
                  <a:pt x="660" y="272"/>
                  <a:pt x="660" y="272"/>
                  <a:pt x="660" y="272"/>
                </a:cubicBezTo>
                <a:cubicBezTo>
                  <a:pt x="659" y="271"/>
                  <a:pt x="659" y="271"/>
                  <a:pt x="658" y="271"/>
                </a:cubicBezTo>
                <a:cubicBezTo>
                  <a:pt x="658" y="271"/>
                  <a:pt x="658" y="271"/>
                  <a:pt x="657" y="272"/>
                </a:cubicBezTo>
                <a:cubicBezTo>
                  <a:pt x="656" y="273"/>
                  <a:pt x="656" y="273"/>
                  <a:pt x="656" y="273"/>
                </a:cubicBezTo>
                <a:cubicBezTo>
                  <a:pt x="656" y="273"/>
                  <a:pt x="655" y="273"/>
                  <a:pt x="655" y="274"/>
                </a:cubicBezTo>
                <a:cubicBezTo>
                  <a:pt x="655" y="274"/>
                  <a:pt x="655" y="276"/>
                  <a:pt x="656" y="277"/>
                </a:cubicBezTo>
                <a:cubicBezTo>
                  <a:pt x="656" y="277"/>
                  <a:pt x="658" y="278"/>
                  <a:pt x="658" y="278"/>
                </a:cubicBezTo>
                <a:cubicBezTo>
                  <a:pt x="658" y="279"/>
                  <a:pt x="659" y="279"/>
                  <a:pt x="659" y="279"/>
                </a:cubicBezTo>
                <a:cubicBezTo>
                  <a:pt x="659" y="280"/>
                  <a:pt x="660" y="281"/>
                  <a:pt x="660" y="281"/>
                </a:cubicBezTo>
                <a:cubicBezTo>
                  <a:pt x="660" y="282"/>
                  <a:pt x="663" y="283"/>
                  <a:pt x="663" y="283"/>
                </a:cubicBezTo>
                <a:cubicBezTo>
                  <a:pt x="663" y="284"/>
                  <a:pt x="664" y="287"/>
                  <a:pt x="664" y="287"/>
                </a:cubicBezTo>
                <a:cubicBezTo>
                  <a:pt x="666" y="287"/>
                  <a:pt x="665" y="285"/>
                  <a:pt x="666" y="285"/>
                </a:cubicBezTo>
                <a:cubicBezTo>
                  <a:pt x="667" y="284"/>
                  <a:pt x="668" y="283"/>
                  <a:pt x="668" y="283"/>
                </a:cubicBezTo>
                <a:cubicBezTo>
                  <a:pt x="669" y="283"/>
                  <a:pt x="671" y="284"/>
                  <a:pt x="671" y="284"/>
                </a:cubicBezTo>
                <a:cubicBezTo>
                  <a:pt x="671" y="285"/>
                  <a:pt x="673" y="285"/>
                  <a:pt x="673" y="286"/>
                </a:cubicBezTo>
                <a:cubicBezTo>
                  <a:pt x="673" y="287"/>
                  <a:pt x="674" y="288"/>
                  <a:pt x="674" y="288"/>
                </a:cubicBezTo>
                <a:cubicBezTo>
                  <a:pt x="674" y="289"/>
                  <a:pt x="671" y="290"/>
                  <a:pt x="671" y="291"/>
                </a:cubicBezTo>
                <a:cubicBezTo>
                  <a:pt x="671" y="292"/>
                  <a:pt x="674" y="292"/>
                  <a:pt x="674" y="292"/>
                </a:cubicBezTo>
                <a:cubicBezTo>
                  <a:pt x="675" y="292"/>
                  <a:pt x="675" y="292"/>
                  <a:pt x="675" y="292"/>
                </a:cubicBezTo>
                <a:cubicBezTo>
                  <a:pt x="675" y="292"/>
                  <a:pt x="676" y="293"/>
                  <a:pt x="677" y="292"/>
                </a:cubicBezTo>
                <a:cubicBezTo>
                  <a:pt x="677" y="291"/>
                  <a:pt x="677" y="291"/>
                  <a:pt x="678" y="291"/>
                </a:cubicBezTo>
                <a:cubicBezTo>
                  <a:pt x="679" y="292"/>
                  <a:pt x="679" y="292"/>
                  <a:pt x="679" y="292"/>
                </a:cubicBezTo>
                <a:cubicBezTo>
                  <a:pt x="682" y="292"/>
                  <a:pt x="680" y="292"/>
                  <a:pt x="685" y="292"/>
                </a:cubicBezTo>
                <a:cubicBezTo>
                  <a:pt x="685" y="292"/>
                  <a:pt x="686" y="289"/>
                  <a:pt x="687" y="289"/>
                </a:cubicBezTo>
                <a:cubicBezTo>
                  <a:pt x="689" y="289"/>
                  <a:pt x="687" y="290"/>
                  <a:pt x="689" y="290"/>
                </a:cubicBezTo>
                <a:cubicBezTo>
                  <a:pt x="691" y="290"/>
                  <a:pt x="691" y="293"/>
                  <a:pt x="692" y="293"/>
                </a:cubicBezTo>
                <a:cubicBezTo>
                  <a:pt x="693" y="293"/>
                  <a:pt x="693" y="295"/>
                  <a:pt x="695" y="295"/>
                </a:cubicBezTo>
                <a:cubicBezTo>
                  <a:pt x="696" y="295"/>
                  <a:pt x="697" y="294"/>
                  <a:pt x="698" y="294"/>
                </a:cubicBezTo>
                <a:cubicBezTo>
                  <a:pt x="699" y="294"/>
                  <a:pt x="699" y="296"/>
                  <a:pt x="700" y="296"/>
                </a:cubicBezTo>
                <a:cubicBezTo>
                  <a:pt x="701" y="296"/>
                  <a:pt x="702" y="295"/>
                  <a:pt x="702" y="295"/>
                </a:cubicBezTo>
                <a:cubicBezTo>
                  <a:pt x="702" y="295"/>
                  <a:pt x="702" y="295"/>
                  <a:pt x="702" y="292"/>
                </a:cubicBezTo>
                <a:cubicBezTo>
                  <a:pt x="702" y="292"/>
                  <a:pt x="704" y="291"/>
                  <a:pt x="702" y="290"/>
                </a:cubicBezTo>
                <a:cubicBezTo>
                  <a:pt x="699" y="289"/>
                  <a:pt x="700" y="292"/>
                  <a:pt x="699" y="291"/>
                </a:cubicBezTo>
                <a:cubicBezTo>
                  <a:pt x="698" y="291"/>
                  <a:pt x="697" y="291"/>
                  <a:pt x="697" y="290"/>
                </a:cubicBezTo>
                <a:cubicBezTo>
                  <a:pt x="697" y="289"/>
                  <a:pt x="694" y="287"/>
                  <a:pt x="694" y="286"/>
                </a:cubicBezTo>
                <a:cubicBezTo>
                  <a:pt x="694" y="285"/>
                  <a:pt x="705" y="285"/>
                  <a:pt x="705" y="284"/>
                </a:cubicBezTo>
                <a:close/>
                <a:moveTo>
                  <a:pt x="665" y="269"/>
                </a:moveTo>
                <a:cubicBezTo>
                  <a:pt x="665" y="265"/>
                  <a:pt x="663" y="263"/>
                  <a:pt x="660" y="265"/>
                </a:cubicBezTo>
                <a:cubicBezTo>
                  <a:pt x="660" y="266"/>
                  <a:pt x="661" y="266"/>
                  <a:pt x="661" y="266"/>
                </a:cubicBezTo>
                <a:cubicBezTo>
                  <a:pt x="662" y="269"/>
                  <a:pt x="662" y="269"/>
                  <a:pt x="665" y="269"/>
                </a:cubicBezTo>
                <a:close/>
                <a:moveTo>
                  <a:pt x="652" y="239"/>
                </a:moveTo>
                <a:cubicBezTo>
                  <a:pt x="652" y="239"/>
                  <a:pt x="652" y="239"/>
                  <a:pt x="652" y="239"/>
                </a:cubicBezTo>
                <a:cubicBezTo>
                  <a:pt x="654" y="239"/>
                  <a:pt x="654" y="240"/>
                  <a:pt x="654" y="242"/>
                </a:cubicBezTo>
                <a:cubicBezTo>
                  <a:pt x="654" y="242"/>
                  <a:pt x="655" y="249"/>
                  <a:pt x="657" y="247"/>
                </a:cubicBezTo>
                <a:cubicBezTo>
                  <a:pt x="658" y="246"/>
                  <a:pt x="658" y="242"/>
                  <a:pt x="658" y="241"/>
                </a:cubicBezTo>
                <a:cubicBezTo>
                  <a:pt x="657" y="239"/>
                  <a:pt x="654" y="237"/>
                  <a:pt x="652" y="236"/>
                </a:cubicBezTo>
                <a:cubicBezTo>
                  <a:pt x="652" y="237"/>
                  <a:pt x="652" y="238"/>
                  <a:pt x="652" y="239"/>
                </a:cubicBezTo>
                <a:close/>
                <a:moveTo>
                  <a:pt x="650" y="278"/>
                </a:moveTo>
                <a:cubicBezTo>
                  <a:pt x="649" y="278"/>
                  <a:pt x="649" y="278"/>
                  <a:pt x="649" y="278"/>
                </a:cubicBezTo>
                <a:cubicBezTo>
                  <a:pt x="649" y="278"/>
                  <a:pt x="649" y="278"/>
                  <a:pt x="649" y="278"/>
                </a:cubicBezTo>
                <a:cubicBezTo>
                  <a:pt x="650" y="278"/>
                  <a:pt x="650" y="278"/>
                  <a:pt x="650" y="278"/>
                </a:cubicBezTo>
                <a:close/>
                <a:moveTo>
                  <a:pt x="639" y="274"/>
                </a:moveTo>
                <a:cubicBezTo>
                  <a:pt x="641" y="274"/>
                  <a:pt x="645" y="275"/>
                  <a:pt x="645" y="273"/>
                </a:cubicBezTo>
                <a:cubicBezTo>
                  <a:pt x="646" y="273"/>
                  <a:pt x="646" y="270"/>
                  <a:pt x="645" y="270"/>
                </a:cubicBezTo>
                <a:cubicBezTo>
                  <a:pt x="644" y="270"/>
                  <a:pt x="644" y="271"/>
                  <a:pt x="643" y="271"/>
                </a:cubicBezTo>
                <a:cubicBezTo>
                  <a:pt x="642" y="271"/>
                  <a:pt x="640" y="271"/>
                  <a:pt x="640" y="271"/>
                </a:cubicBezTo>
                <a:cubicBezTo>
                  <a:pt x="639" y="271"/>
                  <a:pt x="637" y="271"/>
                  <a:pt x="636" y="271"/>
                </a:cubicBezTo>
                <a:cubicBezTo>
                  <a:pt x="635" y="271"/>
                  <a:pt x="634" y="272"/>
                  <a:pt x="634" y="273"/>
                </a:cubicBezTo>
                <a:cubicBezTo>
                  <a:pt x="633" y="273"/>
                  <a:pt x="633" y="276"/>
                  <a:pt x="632" y="276"/>
                </a:cubicBezTo>
                <a:cubicBezTo>
                  <a:pt x="632" y="277"/>
                  <a:pt x="631" y="277"/>
                  <a:pt x="631" y="278"/>
                </a:cubicBezTo>
                <a:cubicBezTo>
                  <a:pt x="631" y="279"/>
                  <a:pt x="631" y="280"/>
                  <a:pt x="631" y="281"/>
                </a:cubicBezTo>
                <a:cubicBezTo>
                  <a:pt x="631" y="281"/>
                  <a:pt x="632" y="282"/>
                  <a:pt x="633" y="282"/>
                </a:cubicBezTo>
                <a:cubicBezTo>
                  <a:pt x="633" y="282"/>
                  <a:pt x="632" y="284"/>
                  <a:pt x="632" y="285"/>
                </a:cubicBezTo>
                <a:cubicBezTo>
                  <a:pt x="633" y="285"/>
                  <a:pt x="634" y="287"/>
                  <a:pt x="635" y="287"/>
                </a:cubicBezTo>
                <a:cubicBezTo>
                  <a:pt x="636" y="287"/>
                  <a:pt x="635" y="283"/>
                  <a:pt x="636" y="283"/>
                </a:cubicBezTo>
                <a:cubicBezTo>
                  <a:pt x="637" y="283"/>
                  <a:pt x="639" y="285"/>
                  <a:pt x="639" y="285"/>
                </a:cubicBezTo>
                <a:cubicBezTo>
                  <a:pt x="640" y="286"/>
                  <a:pt x="641" y="285"/>
                  <a:pt x="642" y="284"/>
                </a:cubicBezTo>
                <a:cubicBezTo>
                  <a:pt x="642" y="283"/>
                  <a:pt x="641" y="282"/>
                  <a:pt x="641" y="282"/>
                </a:cubicBezTo>
                <a:cubicBezTo>
                  <a:pt x="641" y="282"/>
                  <a:pt x="643" y="281"/>
                  <a:pt x="643" y="280"/>
                </a:cubicBezTo>
                <a:cubicBezTo>
                  <a:pt x="643" y="279"/>
                  <a:pt x="639" y="279"/>
                  <a:pt x="639" y="279"/>
                </a:cubicBezTo>
                <a:cubicBezTo>
                  <a:pt x="639" y="278"/>
                  <a:pt x="640" y="278"/>
                  <a:pt x="640" y="278"/>
                </a:cubicBezTo>
                <a:cubicBezTo>
                  <a:pt x="641" y="278"/>
                  <a:pt x="644" y="278"/>
                  <a:pt x="644" y="278"/>
                </a:cubicBezTo>
                <a:cubicBezTo>
                  <a:pt x="644" y="277"/>
                  <a:pt x="643" y="277"/>
                  <a:pt x="643" y="276"/>
                </a:cubicBezTo>
                <a:cubicBezTo>
                  <a:pt x="642" y="276"/>
                  <a:pt x="642" y="276"/>
                  <a:pt x="642" y="276"/>
                </a:cubicBezTo>
                <a:cubicBezTo>
                  <a:pt x="642" y="275"/>
                  <a:pt x="638" y="275"/>
                  <a:pt x="638" y="274"/>
                </a:cubicBezTo>
                <a:cubicBezTo>
                  <a:pt x="638" y="274"/>
                  <a:pt x="638" y="274"/>
                  <a:pt x="639" y="274"/>
                </a:cubicBezTo>
                <a:close/>
                <a:moveTo>
                  <a:pt x="394" y="26"/>
                </a:moveTo>
                <a:cubicBezTo>
                  <a:pt x="394" y="30"/>
                  <a:pt x="394" y="29"/>
                  <a:pt x="397" y="31"/>
                </a:cubicBezTo>
                <a:cubicBezTo>
                  <a:pt x="398" y="31"/>
                  <a:pt x="398" y="32"/>
                  <a:pt x="399" y="32"/>
                </a:cubicBezTo>
                <a:cubicBezTo>
                  <a:pt x="400" y="33"/>
                  <a:pt x="401" y="32"/>
                  <a:pt x="402" y="32"/>
                </a:cubicBezTo>
                <a:cubicBezTo>
                  <a:pt x="402" y="31"/>
                  <a:pt x="401" y="30"/>
                  <a:pt x="402" y="29"/>
                </a:cubicBezTo>
                <a:cubicBezTo>
                  <a:pt x="402" y="27"/>
                  <a:pt x="403" y="26"/>
                  <a:pt x="404" y="24"/>
                </a:cubicBezTo>
                <a:cubicBezTo>
                  <a:pt x="402" y="23"/>
                  <a:pt x="402" y="26"/>
                  <a:pt x="400" y="25"/>
                </a:cubicBezTo>
                <a:cubicBezTo>
                  <a:pt x="399" y="25"/>
                  <a:pt x="399" y="23"/>
                  <a:pt x="397" y="23"/>
                </a:cubicBezTo>
                <a:cubicBezTo>
                  <a:pt x="397" y="24"/>
                  <a:pt x="397" y="25"/>
                  <a:pt x="395" y="26"/>
                </a:cubicBezTo>
                <a:cubicBezTo>
                  <a:pt x="395" y="25"/>
                  <a:pt x="395" y="24"/>
                  <a:pt x="395" y="24"/>
                </a:cubicBezTo>
                <a:cubicBezTo>
                  <a:pt x="394" y="24"/>
                  <a:pt x="394" y="24"/>
                  <a:pt x="394" y="24"/>
                </a:cubicBezTo>
                <a:cubicBezTo>
                  <a:pt x="394" y="24"/>
                  <a:pt x="393" y="26"/>
                  <a:pt x="394" y="26"/>
                </a:cubicBezTo>
                <a:cubicBezTo>
                  <a:pt x="394" y="26"/>
                  <a:pt x="394" y="26"/>
                  <a:pt x="394" y="26"/>
                </a:cubicBezTo>
                <a:close/>
                <a:moveTo>
                  <a:pt x="387" y="35"/>
                </a:moveTo>
                <a:cubicBezTo>
                  <a:pt x="389" y="37"/>
                  <a:pt x="387" y="39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6" y="40"/>
                  <a:pt x="387" y="40"/>
                  <a:pt x="388" y="40"/>
                </a:cubicBezTo>
                <a:cubicBezTo>
                  <a:pt x="387" y="42"/>
                  <a:pt x="386" y="43"/>
                  <a:pt x="387" y="45"/>
                </a:cubicBezTo>
                <a:cubicBezTo>
                  <a:pt x="387" y="45"/>
                  <a:pt x="388" y="45"/>
                  <a:pt x="389" y="45"/>
                </a:cubicBezTo>
                <a:cubicBezTo>
                  <a:pt x="388" y="46"/>
                  <a:pt x="387" y="46"/>
                  <a:pt x="386" y="46"/>
                </a:cubicBezTo>
                <a:cubicBezTo>
                  <a:pt x="386" y="48"/>
                  <a:pt x="387" y="50"/>
                  <a:pt x="388" y="51"/>
                </a:cubicBezTo>
                <a:cubicBezTo>
                  <a:pt x="392" y="51"/>
                  <a:pt x="390" y="42"/>
                  <a:pt x="393" y="40"/>
                </a:cubicBezTo>
                <a:cubicBezTo>
                  <a:pt x="394" y="42"/>
                  <a:pt x="394" y="43"/>
                  <a:pt x="395" y="44"/>
                </a:cubicBezTo>
                <a:cubicBezTo>
                  <a:pt x="395" y="46"/>
                  <a:pt x="394" y="48"/>
                  <a:pt x="397" y="47"/>
                </a:cubicBezTo>
                <a:cubicBezTo>
                  <a:pt x="398" y="47"/>
                  <a:pt x="399" y="41"/>
                  <a:pt x="398" y="39"/>
                </a:cubicBezTo>
                <a:cubicBezTo>
                  <a:pt x="397" y="38"/>
                  <a:pt x="396" y="38"/>
                  <a:pt x="395" y="37"/>
                </a:cubicBezTo>
                <a:cubicBezTo>
                  <a:pt x="394" y="35"/>
                  <a:pt x="394" y="37"/>
                  <a:pt x="394" y="34"/>
                </a:cubicBezTo>
                <a:cubicBezTo>
                  <a:pt x="394" y="32"/>
                  <a:pt x="394" y="31"/>
                  <a:pt x="392" y="30"/>
                </a:cubicBezTo>
                <a:cubicBezTo>
                  <a:pt x="391" y="29"/>
                  <a:pt x="390" y="30"/>
                  <a:pt x="390" y="27"/>
                </a:cubicBezTo>
                <a:cubicBezTo>
                  <a:pt x="389" y="27"/>
                  <a:pt x="387" y="28"/>
                  <a:pt x="386" y="28"/>
                </a:cubicBezTo>
                <a:cubicBezTo>
                  <a:pt x="386" y="29"/>
                  <a:pt x="386" y="30"/>
                  <a:pt x="386" y="30"/>
                </a:cubicBezTo>
                <a:cubicBezTo>
                  <a:pt x="385" y="29"/>
                  <a:pt x="385" y="29"/>
                  <a:pt x="385" y="29"/>
                </a:cubicBezTo>
                <a:cubicBezTo>
                  <a:pt x="384" y="31"/>
                  <a:pt x="384" y="34"/>
                  <a:pt x="382" y="33"/>
                </a:cubicBezTo>
                <a:cubicBezTo>
                  <a:pt x="383" y="35"/>
                  <a:pt x="385" y="33"/>
                  <a:pt x="387" y="35"/>
                </a:cubicBezTo>
                <a:close/>
                <a:moveTo>
                  <a:pt x="349" y="162"/>
                </a:moveTo>
                <a:cubicBezTo>
                  <a:pt x="349" y="162"/>
                  <a:pt x="350" y="163"/>
                  <a:pt x="350" y="163"/>
                </a:cubicBezTo>
                <a:cubicBezTo>
                  <a:pt x="351" y="163"/>
                  <a:pt x="352" y="163"/>
                  <a:pt x="352" y="163"/>
                </a:cubicBezTo>
                <a:cubicBezTo>
                  <a:pt x="353" y="163"/>
                  <a:pt x="353" y="163"/>
                  <a:pt x="354" y="16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6" y="160"/>
                  <a:pt x="356" y="161"/>
                  <a:pt x="357" y="160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58" y="159"/>
                  <a:pt x="358" y="160"/>
                  <a:pt x="358" y="159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57"/>
                  <a:pt x="359" y="157"/>
                  <a:pt x="359" y="157"/>
                </a:cubicBezTo>
                <a:cubicBezTo>
                  <a:pt x="359" y="155"/>
                  <a:pt x="359" y="155"/>
                  <a:pt x="359" y="155"/>
                </a:cubicBezTo>
                <a:cubicBezTo>
                  <a:pt x="358" y="154"/>
                  <a:pt x="358" y="154"/>
                  <a:pt x="358" y="154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57" y="150"/>
                  <a:pt x="357" y="150"/>
                  <a:pt x="357" y="150"/>
                </a:cubicBezTo>
                <a:cubicBezTo>
                  <a:pt x="356" y="150"/>
                  <a:pt x="355" y="149"/>
                  <a:pt x="354" y="149"/>
                </a:cubicBezTo>
                <a:cubicBezTo>
                  <a:pt x="352" y="151"/>
                  <a:pt x="352" y="151"/>
                  <a:pt x="352" y="151"/>
                </a:cubicBezTo>
                <a:cubicBezTo>
                  <a:pt x="351" y="152"/>
                  <a:pt x="351" y="152"/>
                  <a:pt x="351" y="152"/>
                </a:cubicBezTo>
                <a:cubicBezTo>
                  <a:pt x="351" y="153"/>
                  <a:pt x="349" y="152"/>
                  <a:pt x="349" y="153"/>
                </a:cubicBezTo>
                <a:cubicBezTo>
                  <a:pt x="348" y="153"/>
                  <a:pt x="349" y="155"/>
                  <a:pt x="349" y="155"/>
                </a:cubicBezTo>
                <a:cubicBezTo>
                  <a:pt x="349" y="156"/>
                  <a:pt x="349" y="156"/>
                  <a:pt x="349" y="156"/>
                </a:cubicBezTo>
                <a:cubicBezTo>
                  <a:pt x="349" y="157"/>
                  <a:pt x="349" y="157"/>
                  <a:pt x="349" y="157"/>
                </a:cubicBezTo>
                <a:cubicBezTo>
                  <a:pt x="348" y="157"/>
                  <a:pt x="348" y="157"/>
                  <a:pt x="348" y="157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8" y="161"/>
                  <a:pt x="348" y="161"/>
                  <a:pt x="348" y="161"/>
                </a:cubicBezTo>
                <a:cubicBezTo>
                  <a:pt x="349" y="162"/>
                  <a:pt x="349" y="162"/>
                  <a:pt x="349" y="162"/>
                </a:cubicBezTo>
                <a:close/>
                <a:moveTo>
                  <a:pt x="193" y="228"/>
                </a:moveTo>
                <a:cubicBezTo>
                  <a:pt x="188" y="228"/>
                  <a:pt x="190" y="231"/>
                  <a:pt x="190" y="232"/>
                </a:cubicBezTo>
                <a:cubicBezTo>
                  <a:pt x="190" y="234"/>
                  <a:pt x="197" y="234"/>
                  <a:pt x="198" y="233"/>
                </a:cubicBezTo>
                <a:cubicBezTo>
                  <a:pt x="202" y="233"/>
                  <a:pt x="209" y="234"/>
                  <a:pt x="208" y="232"/>
                </a:cubicBezTo>
                <a:cubicBezTo>
                  <a:pt x="205" y="228"/>
                  <a:pt x="196" y="228"/>
                  <a:pt x="193" y="228"/>
                </a:cubicBezTo>
                <a:close/>
                <a:moveTo>
                  <a:pt x="281" y="4"/>
                </a:moveTo>
                <a:cubicBezTo>
                  <a:pt x="281" y="4"/>
                  <a:pt x="282" y="5"/>
                  <a:pt x="282" y="5"/>
                </a:cubicBezTo>
                <a:cubicBezTo>
                  <a:pt x="283" y="5"/>
                  <a:pt x="283" y="5"/>
                  <a:pt x="283" y="5"/>
                </a:cubicBezTo>
                <a:cubicBezTo>
                  <a:pt x="284" y="5"/>
                  <a:pt x="284" y="5"/>
                  <a:pt x="284" y="5"/>
                </a:cubicBezTo>
                <a:cubicBezTo>
                  <a:pt x="285" y="5"/>
                  <a:pt x="285" y="5"/>
                  <a:pt x="286" y="5"/>
                </a:cubicBezTo>
                <a:cubicBezTo>
                  <a:pt x="287" y="5"/>
                  <a:pt x="287" y="4"/>
                  <a:pt x="288" y="4"/>
                </a:cubicBezTo>
                <a:cubicBezTo>
                  <a:pt x="289" y="4"/>
                  <a:pt x="289" y="4"/>
                  <a:pt x="289" y="4"/>
                </a:cubicBezTo>
                <a:cubicBezTo>
                  <a:pt x="289" y="3"/>
                  <a:pt x="289" y="3"/>
                  <a:pt x="289" y="3"/>
                </a:cubicBezTo>
                <a:cubicBezTo>
                  <a:pt x="288" y="2"/>
                  <a:pt x="287" y="2"/>
                  <a:pt x="287" y="2"/>
                </a:cubicBezTo>
                <a:cubicBezTo>
                  <a:pt x="286" y="2"/>
                  <a:pt x="286" y="2"/>
                  <a:pt x="286" y="3"/>
                </a:cubicBezTo>
                <a:cubicBezTo>
                  <a:pt x="286" y="3"/>
                  <a:pt x="285" y="4"/>
                  <a:pt x="285" y="4"/>
                </a:cubicBezTo>
                <a:cubicBezTo>
                  <a:pt x="285" y="3"/>
                  <a:pt x="284" y="2"/>
                  <a:pt x="284" y="3"/>
                </a:cubicBezTo>
                <a:cubicBezTo>
                  <a:pt x="283" y="3"/>
                  <a:pt x="283" y="3"/>
                  <a:pt x="283" y="3"/>
                </a:cubicBezTo>
                <a:cubicBezTo>
                  <a:pt x="284" y="3"/>
                  <a:pt x="284" y="3"/>
                  <a:pt x="284" y="3"/>
                </a:cubicBezTo>
                <a:cubicBezTo>
                  <a:pt x="283" y="2"/>
                  <a:pt x="283" y="2"/>
                  <a:pt x="283" y="2"/>
                </a:cubicBezTo>
                <a:cubicBezTo>
                  <a:pt x="283" y="3"/>
                  <a:pt x="283" y="3"/>
                  <a:pt x="283" y="3"/>
                </a:cubicBezTo>
                <a:cubicBezTo>
                  <a:pt x="282" y="3"/>
                  <a:pt x="282" y="3"/>
                  <a:pt x="282" y="3"/>
                </a:cubicBezTo>
                <a:cubicBezTo>
                  <a:pt x="281" y="3"/>
                  <a:pt x="281" y="3"/>
                  <a:pt x="281" y="3"/>
                </a:cubicBezTo>
                <a:cubicBezTo>
                  <a:pt x="281" y="4"/>
                  <a:pt x="281" y="4"/>
                  <a:pt x="281" y="4"/>
                </a:cubicBezTo>
                <a:close/>
                <a:moveTo>
                  <a:pt x="481" y="87"/>
                </a:moveTo>
                <a:cubicBezTo>
                  <a:pt x="481" y="87"/>
                  <a:pt x="481" y="87"/>
                  <a:pt x="481" y="87"/>
                </a:cubicBezTo>
                <a:cubicBezTo>
                  <a:pt x="481" y="88"/>
                  <a:pt x="481" y="89"/>
                  <a:pt x="481" y="91"/>
                </a:cubicBezTo>
                <a:cubicBezTo>
                  <a:pt x="487" y="93"/>
                  <a:pt x="483" y="84"/>
                  <a:pt x="481" y="87"/>
                </a:cubicBezTo>
                <a:close/>
                <a:moveTo>
                  <a:pt x="690" y="65"/>
                </a:moveTo>
                <a:cubicBezTo>
                  <a:pt x="690" y="64"/>
                  <a:pt x="690" y="64"/>
                  <a:pt x="690" y="64"/>
                </a:cubicBezTo>
                <a:cubicBezTo>
                  <a:pt x="689" y="65"/>
                  <a:pt x="689" y="67"/>
                  <a:pt x="689" y="68"/>
                </a:cubicBezTo>
                <a:cubicBezTo>
                  <a:pt x="695" y="70"/>
                  <a:pt x="691" y="62"/>
                  <a:pt x="690" y="65"/>
                </a:cubicBezTo>
                <a:close/>
                <a:moveTo>
                  <a:pt x="484" y="81"/>
                </a:moveTo>
                <a:cubicBezTo>
                  <a:pt x="485" y="82"/>
                  <a:pt x="486" y="81"/>
                  <a:pt x="487" y="82"/>
                </a:cubicBezTo>
                <a:cubicBezTo>
                  <a:pt x="488" y="82"/>
                  <a:pt x="490" y="84"/>
                  <a:pt x="490" y="84"/>
                </a:cubicBezTo>
                <a:cubicBezTo>
                  <a:pt x="490" y="86"/>
                  <a:pt x="495" y="86"/>
                  <a:pt x="496" y="86"/>
                </a:cubicBezTo>
                <a:cubicBezTo>
                  <a:pt x="498" y="85"/>
                  <a:pt x="496" y="84"/>
                  <a:pt x="494" y="81"/>
                </a:cubicBezTo>
                <a:cubicBezTo>
                  <a:pt x="494" y="79"/>
                  <a:pt x="493" y="76"/>
                  <a:pt x="493" y="75"/>
                </a:cubicBezTo>
                <a:cubicBezTo>
                  <a:pt x="493" y="73"/>
                  <a:pt x="493" y="70"/>
                  <a:pt x="497" y="68"/>
                </a:cubicBezTo>
                <a:cubicBezTo>
                  <a:pt x="498" y="68"/>
                  <a:pt x="497" y="64"/>
                  <a:pt x="498" y="64"/>
                </a:cubicBezTo>
                <a:cubicBezTo>
                  <a:pt x="499" y="62"/>
                  <a:pt x="501" y="62"/>
                  <a:pt x="502" y="61"/>
                </a:cubicBezTo>
                <a:cubicBezTo>
                  <a:pt x="502" y="60"/>
                  <a:pt x="504" y="59"/>
                  <a:pt x="504" y="58"/>
                </a:cubicBezTo>
                <a:cubicBezTo>
                  <a:pt x="504" y="57"/>
                  <a:pt x="509" y="58"/>
                  <a:pt x="509" y="57"/>
                </a:cubicBezTo>
                <a:cubicBezTo>
                  <a:pt x="509" y="55"/>
                  <a:pt x="510" y="53"/>
                  <a:pt x="510" y="52"/>
                </a:cubicBezTo>
                <a:cubicBezTo>
                  <a:pt x="510" y="51"/>
                  <a:pt x="516" y="53"/>
                  <a:pt x="515" y="51"/>
                </a:cubicBezTo>
                <a:cubicBezTo>
                  <a:pt x="514" y="50"/>
                  <a:pt x="520" y="50"/>
                  <a:pt x="519" y="48"/>
                </a:cubicBezTo>
                <a:cubicBezTo>
                  <a:pt x="518" y="48"/>
                  <a:pt x="523" y="46"/>
                  <a:pt x="522" y="45"/>
                </a:cubicBezTo>
                <a:cubicBezTo>
                  <a:pt x="520" y="44"/>
                  <a:pt x="523" y="43"/>
                  <a:pt x="521" y="42"/>
                </a:cubicBezTo>
                <a:cubicBezTo>
                  <a:pt x="519" y="41"/>
                  <a:pt x="519" y="42"/>
                  <a:pt x="516" y="42"/>
                </a:cubicBezTo>
                <a:cubicBezTo>
                  <a:pt x="514" y="41"/>
                  <a:pt x="516" y="44"/>
                  <a:pt x="514" y="45"/>
                </a:cubicBezTo>
                <a:cubicBezTo>
                  <a:pt x="514" y="45"/>
                  <a:pt x="510" y="47"/>
                  <a:pt x="509" y="47"/>
                </a:cubicBezTo>
                <a:cubicBezTo>
                  <a:pt x="509" y="48"/>
                  <a:pt x="504" y="47"/>
                  <a:pt x="501" y="48"/>
                </a:cubicBezTo>
                <a:cubicBezTo>
                  <a:pt x="500" y="49"/>
                  <a:pt x="498" y="51"/>
                  <a:pt x="498" y="51"/>
                </a:cubicBezTo>
                <a:cubicBezTo>
                  <a:pt x="497" y="51"/>
                  <a:pt x="497" y="53"/>
                  <a:pt x="496" y="53"/>
                </a:cubicBezTo>
                <a:cubicBezTo>
                  <a:pt x="495" y="54"/>
                  <a:pt x="495" y="55"/>
                  <a:pt x="494" y="55"/>
                </a:cubicBezTo>
                <a:cubicBezTo>
                  <a:pt x="491" y="56"/>
                  <a:pt x="491" y="56"/>
                  <a:pt x="491" y="56"/>
                </a:cubicBezTo>
                <a:cubicBezTo>
                  <a:pt x="490" y="58"/>
                  <a:pt x="493" y="58"/>
                  <a:pt x="492" y="59"/>
                </a:cubicBezTo>
                <a:cubicBezTo>
                  <a:pt x="491" y="60"/>
                  <a:pt x="490" y="61"/>
                  <a:pt x="490" y="61"/>
                </a:cubicBezTo>
                <a:cubicBezTo>
                  <a:pt x="490" y="62"/>
                  <a:pt x="488" y="63"/>
                  <a:pt x="488" y="64"/>
                </a:cubicBezTo>
                <a:cubicBezTo>
                  <a:pt x="488" y="65"/>
                  <a:pt x="488" y="68"/>
                  <a:pt x="488" y="68"/>
                </a:cubicBezTo>
                <a:cubicBezTo>
                  <a:pt x="488" y="69"/>
                  <a:pt x="487" y="69"/>
                  <a:pt x="487" y="70"/>
                </a:cubicBezTo>
                <a:cubicBezTo>
                  <a:pt x="487" y="71"/>
                  <a:pt x="484" y="70"/>
                  <a:pt x="484" y="71"/>
                </a:cubicBezTo>
                <a:cubicBezTo>
                  <a:pt x="484" y="74"/>
                  <a:pt x="485" y="72"/>
                  <a:pt x="486" y="74"/>
                </a:cubicBezTo>
                <a:cubicBezTo>
                  <a:pt x="486" y="75"/>
                  <a:pt x="484" y="74"/>
                  <a:pt x="484" y="75"/>
                </a:cubicBezTo>
                <a:cubicBezTo>
                  <a:pt x="483" y="76"/>
                  <a:pt x="481" y="78"/>
                  <a:pt x="482" y="79"/>
                </a:cubicBezTo>
                <a:cubicBezTo>
                  <a:pt x="482" y="80"/>
                  <a:pt x="483" y="80"/>
                  <a:pt x="484" y="81"/>
                </a:cubicBezTo>
                <a:close/>
                <a:moveTo>
                  <a:pt x="680" y="63"/>
                </a:move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2" y="65"/>
                  <a:pt x="683" y="66"/>
                </a:cubicBezTo>
                <a:cubicBezTo>
                  <a:pt x="688" y="67"/>
                  <a:pt x="687" y="62"/>
                  <a:pt x="686" y="58"/>
                </a:cubicBezTo>
                <a:cubicBezTo>
                  <a:pt x="684" y="60"/>
                  <a:pt x="681" y="53"/>
                  <a:pt x="676" y="54"/>
                </a:cubicBezTo>
                <a:cubicBezTo>
                  <a:pt x="675" y="56"/>
                  <a:pt x="678" y="60"/>
                  <a:pt x="679" y="63"/>
                </a:cubicBezTo>
                <a:cubicBezTo>
                  <a:pt x="679" y="63"/>
                  <a:pt x="680" y="63"/>
                  <a:pt x="680" y="63"/>
                </a:cubicBezTo>
                <a:close/>
                <a:moveTo>
                  <a:pt x="586" y="31"/>
                </a:moveTo>
                <a:cubicBezTo>
                  <a:pt x="587" y="31"/>
                  <a:pt x="587" y="31"/>
                  <a:pt x="587" y="31"/>
                </a:cubicBezTo>
                <a:cubicBezTo>
                  <a:pt x="587" y="32"/>
                  <a:pt x="587" y="34"/>
                  <a:pt x="588" y="35"/>
                </a:cubicBezTo>
                <a:cubicBezTo>
                  <a:pt x="588" y="37"/>
                  <a:pt x="597" y="35"/>
                  <a:pt x="597" y="31"/>
                </a:cubicBezTo>
                <a:cubicBezTo>
                  <a:pt x="595" y="31"/>
                  <a:pt x="593" y="32"/>
                  <a:pt x="591" y="32"/>
                </a:cubicBezTo>
                <a:cubicBezTo>
                  <a:pt x="589" y="28"/>
                  <a:pt x="588" y="21"/>
                  <a:pt x="584" y="21"/>
                </a:cubicBezTo>
                <a:cubicBezTo>
                  <a:pt x="582" y="23"/>
                  <a:pt x="583" y="30"/>
                  <a:pt x="586" y="31"/>
                </a:cubicBezTo>
                <a:close/>
                <a:moveTo>
                  <a:pt x="577" y="24"/>
                </a:moveTo>
                <a:cubicBezTo>
                  <a:pt x="581" y="27"/>
                  <a:pt x="581" y="22"/>
                  <a:pt x="582" y="20"/>
                </a:cubicBezTo>
                <a:cubicBezTo>
                  <a:pt x="582" y="18"/>
                  <a:pt x="582" y="18"/>
                  <a:pt x="582" y="18"/>
                </a:cubicBezTo>
                <a:cubicBezTo>
                  <a:pt x="579" y="17"/>
                  <a:pt x="576" y="15"/>
                  <a:pt x="577" y="21"/>
                </a:cubicBezTo>
                <a:cubicBezTo>
                  <a:pt x="577" y="25"/>
                  <a:pt x="575" y="22"/>
                  <a:pt x="577" y="24"/>
                </a:cubicBezTo>
                <a:close/>
                <a:moveTo>
                  <a:pt x="355" y="144"/>
                </a:moveTo>
                <a:cubicBezTo>
                  <a:pt x="355" y="145"/>
                  <a:pt x="356" y="146"/>
                  <a:pt x="356" y="146"/>
                </a:cubicBezTo>
                <a:cubicBezTo>
                  <a:pt x="356" y="147"/>
                  <a:pt x="359" y="150"/>
                  <a:pt x="359" y="151"/>
                </a:cubicBezTo>
                <a:cubicBezTo>
                  <a:pt x="359" y="151"/>
                  <a:pt x="360" y="153"/>
                  <a:pt x="361" y="154"/>
                </a:cubicBezTo>
                <a:cubicBezTo>
                  <a:pt x="362" y="154"/>
                  <a:pt x="364" y="153"/>
                  <a:pt x="365" y="155"/>
                </a:cubicBezTo>
                <a:cubicBezTo>
                  <a:pt x="366" y="156"/>
                  <a:pt x="362" y="156"/>
                  <a:pt x="362" y="156"/>
                </a:cubicBezTo>
                <a:cubicBezTo>
                  <a:pt x="360" y="158"/>
                  <a:pt x="360" y="161"/>
                  <a:pt x="360" y="162"/>
                </a:cubicBezTo>
                <a:cubicBezTo>
                  <a:pt x="361" y="163"/>
                  <a:pt x="362" y="161"/>
                  <a:pt x="363" y="162"/>
                </a:cubicBezTo>
                <a:cubicBezTo>
                  <a:pt x="363" y="163"/>
                  <a:pt x="359" y="165"/>
                  <a:pt x="359" y="166"/>
                </a:cubicBezTo>
                <a:cubicBezTo>
                  <a:pt x="360" y="168"/>
                  <a:pt x="361" y="166"/>
                  <a:pt x="362" y="166"/>
                </a:cubicBezTo>
                <a:cubicBezTo>
                  <a:pt x="364" y="167"/>
                  <a:pt x="365" y="165"/>
                  <a:pt x="366" y="165"/>
                </a:cubicBezTo>
                <a:cubicBezTo>
                  <a:pt x="366" y="165"/>
                  <a:pt x="368" y="165"/>
                  <a:pt x="368" y="165"/>
                </a:cubicBezTo>
                <a:cubicBezTo>
                  <a:pt x="369" y="164"/>
                  <a:pt x="371" y="165"/>
                  <a:pt x="371" y="164"/>
                </a:cubicBezTo>
                <a:cubicBezTo>
                  <a:pt x="371" y="164"/>
                  <a:pt x="373" y="164"/>
                  <a:pt x="373" y="163"/>
                </a:cubicBezTo>
                <a:cubicBezTo>
                  <a:pt x="374" y="163"/>
                  <a:pt x="376" y="161"/>
                  <a:pt x="376" y="161"/>
                </a:cubicBezTo>
                <a:cubicBezTo>
                  <a:pt x="376" y="160"/>
                  <a:pt x="376" y="159"/>
                  <a:pt x="376" y="158"/>
                </a:cubicBezTo>
                <a:cubicBezTo>
                  <a:pt x="377" y="158"/>
                  <a:pt x="374" y="158"/>
                  <a:pt x="374" y="157"/>
                </a:cubicBezTo>
                <a:cubicBezTo>
                  <a:pt x="375" y="156"/>
                  <a:pt x="373" y="156"/>
                  <a:pt x="373" y="155"/>
                </a:cubicBezTo>
                <a:cubicBezTo>
                  <a:pt x="373" y="155"/>
                  <a:pt x="371" y="154"/>
                  <a:pt x="371" y="153"/>
                </a:cubicBezTo>
                <a:cubicBezTo>
                  <a:pt x="371" y="153"/>
                  <a:pt x="371" y="153"/>
                  <a:pt x="371" y="152"/>
                </a:cubicBezTo>
                <a:cubicBezTo>
                  <a:pt x="371" y="151"/>
                  <a:pt x="370" y="151"/>
                  <a:pt x="370" y="150"/>
                </a:cubicBezTo>
                <a:cubicBezTo>
                  <a:pt x="370" y="149"/>
                  <a:pt x="369" y="150"/>
                  <a:pt x="369" y="149"/>
                </a:cubicBezTo>
                <a:cubicBezTo>
                  <a:pt x="369" y="149"/>
                  <a:pt x="367" y="148"/>
                  <a:pt x="367" y="147"/>
                </a:cubicBezTo>
                <a:cubicBezTo>
                  <a:pt x="367" y="146"/>
                  <a:pt x="366" y="147"/>
                  <a:pt x="366" y="146"/>
                </a:cubicBezTo>
                <a:cubicBezTo>
                  <a:pt x="366" y="145"/>
                  <a:pt x="369" y="144"/>
                  <a:pt x="369" y="141"/>
                </a:cubicBezTo>
                <a:cubicBezTo>
                  <a:pt x="368" y="141"/>
                  <a:pt x="364" y="141"/>
                  <a:pt x="364" y="141"/>
                </a:cubicBezTo>
                <a:cubicBezTo>
                  <a:pt x="364" y="140"/>
                  <a:pt x="366" y="139"/>
                  <a:pt x="366" y="139"/>
                </a:cubicBezTo>
                <a:cubicBezTo>
                  <a:pt x="366" y="138"/>
                  <a:pt x="366" y="136"/>
                  <a:pt x="367" y="136"/>
                </a:cubicBezTo>
                <a:cubicBezTo>
                  <a:pt x="368" y="136"/>
                  <a:pt x="371" y="136"/>
                  <a:pt x="369" y="134"/>
                </a:cubicBezTo>
                <a:cubicBezTo>
                  <a:pt x="369" y="134"/>
                  <a:pt x="368" y="134"/>
                  <a:pt x="368" y="134"/>
                </a:cubicBezTo>
                <a:cubicBezTo>
                  <a:pt x="367" y="134"/>
                  <a:pt x="367" y="134"/>
                  <a:pt x="367" y="134"/>
                </a:cubicBezTo>
                <a:cubicBezTo>
                  <a:pt x="367" y="135"/>
                  <a:pt x="367" y="135"/>
                  <a:pt x="367" y="135"/>
                </a:cubicBezTo>
                <a:cubicBezTo>
                  <a:pt x="366" y="135"/>
                  <a:pt x="366" y="135"/>
                  <a:pt x="366" y="135"/>
                </a:cubicBezTo>
                <a:cubicBezTo>
                  <a:pt x="364" y="136"/>
                  <a:pt x="364" y="136"/>
                  <a:pt x="364" y="136"/>
                </a:cubicBezTo>
                <a:cubicBezTo>
                  <a:pt x="363" y="136"/>
                  <a:pt x="364" y="137"/>
                  <a:pt x="364" y="138"/>
                </a:cubicBezTo>
                <a:cubicBezTo>
                  <a:pt x="361" y="138"/>
                  <a:pt x="361" y="138"/>
                  <a:pt x="361" y="138"/>
                </a:cubicBezTo>
                <a:cubicBezTo>
                  <a:pt x="361" y="138"/>
                  <a:pt x="361" y="139"/>
                  <a:pt x="360" y="140"/>
                </a:cubicBezTo>
                <a:cubicBezTo>
                  <a:pt x="359" y="140"/>
                  <a:pt x="358" y="138"/>
                  <a:pt x="358" y="139"/>
                </a:cubicBezTo>
                <a:cubicBezTo>
                  <a:pt x="358" y="139"/>
                  <a:pt x="355" y="138"/>
                  <a:pt x="355" y="139"/>
                </a:cubicBezTo>
                <a:cubicBezTo>
                  <a:pt x="355" y="139"/>
                  <a:pt x="352" y="137"/>
                  <a:pt x="352" y="141"/>
                </a:cubicBezTo>
                <a:cubicBezTo>
                  <a:pt x="354" y="144"/>
                  <a:pt x="354" y="144"/>
                  <a:pt x="354" y="144"/>
                </a:cubicBezTo>
                <a:cubicBezTo>
                  <a:pt x="355" y="144"/>
                  <a:pt x="355" y="144"/>
                  <a:pt x="355" y="144"/>
                </a:cubicBezTo>
                <a:close/>
                <a:moveTo>
                  <a:pt x="245" y="386"/>
                </a:moveTo>
                <a:cubicBezTo>
                  <a:pt x="244" y="386"/>
                  <a:pt x="244" y="386"/>
                  <a:pt x="243" y="386"/>
                </a:cubicBezTo>
                <a:cubicBezTo>
                  <a:pt x="243" y="386"/>
                  <a:pt x="242" y="386"/>
                  <a:pt x="241" y="386"/>
                </a:cubicBezTo>
                <a:cubicBezTo>
                  <a:pt x="240" y="387"/>
                  <a:pt x="240" y="388"/>
                  <a:pt x="240" y="389"/>
                </a:cubicBezTo>
                <a:cubicBezTo>
                  <a:pt x="240" y="390"/>
                  <a:pt x="240" y="389"/>
                  <a:pt x="241" y="390"/>
                </a:cubicBezTo>
                <a:cubicBezTo>
                  <a:pt x="243" y="391"/>
                  <a:pt x="242" y="390"/>
                  <a:pt x="243" y="390"/>
                </a:cubicBezTo>
                <a:cubicBezTo>
                  <a:pt x="244" y="390"/>
                  <a:pt x="244" y="390"/>
                  <a:pt x="246" y="390"/>
                </a:cubicBezTo>
                <a:cubicBezTo>
                  <a:pt x="247" y="389"/>
                  <a:pt x="248" y="388"/>
                  <a:pt x="248" y="387"/>
                </a:cubicBezTo>
                <a:cubicBezTo>
                  <a:pt x="248" y="386"/>
                  <a:pt x="246" y="386"/>
                  <a:pt x="245" y="386"/>
                </a:cubicBezTo>
                <a:close/>
                <a:moveTo>
                  <a:pt x="108" y="52"/>
                </a:moveTo>
                <a:cubicBezTo>
                  <a:pt x="110" y="54"/>
                  <a:pt x="112" y="50"/>
                  <a:pt x="116" y="50"/>
                </a:cubicBezTo>
                <a:cubicBezTo>
                  <a:pt x="120" y="50"/>
                  <a:pt x="120" y="47"/>
                  <a:pt x="123" y="47"/>
                </a:cubicBezTo>
                <a:cubicBezTo>
                  <a:pt x="125" y="46"/>
                  <a:pt x="127" y="45"/>
                  <a:pt x="127" y="44"/>
                </a:cubicBezTo>
                <a:cubicBezTo>
                  <a:pt x="129" y="44"/>
                  <a:pt x="127" y="41"/>
                  <a:pt x="129" y="41"/>
                </a:cubicBezTo>
                <a:cubicBezTo>
                  <a:pt x="130" y="40"/>
                  <a:pt x="129" y="39"/>
                  <a:pt x="130" y="39"/>
                </a:cubicBezTo>
                <a:cubicBezTo>
                  <a:pt x="133" y="37"/>
                  <a:pt x="133" y="34"/>
                  <a:pt x="130" y="35"/>
                </a:cubicBezTo>
                <a:cubicBezTo>
                  <a:pt x="128" y="35"/>
                  <a:pt x="125" y="38"/>
                  <a:pt x="121" y="38"/>
                </a:cubicBezTo>
                <a:cubicBezTo>
                  <a:pt x="119" y="39"/>
                  <a:pt x="118" y="41"/>
                  <a:pt x="116" y="42"/>
                </a:cubicBezTo>
                <a:cubicBezTo>
                  <a:pt x="113" y="43"/>
                  <a:pt x="113" y="45"/>
                  <a:pt x="112" y="46"/>
                </a:cubicBezTo>
                <a:cubicBezTo>
                  <a:pt x="111" y="47"/>
                  <a:pt x="111" y="48"/>
                  <a:pt x="109" y="49"/>
                </a:cubicBezTo>
                <a:cubicBezTo>
                  <a:pt x="107" y="50"/>
                  <a:pt x="106" y="51"/>
                  <a:pt x="108" y="52"/>
                </a:cubicBezTo>
                <a:close/>
                <a:moveTo>
                  <a:pt x="104" y="83"/>
                </a:moveTo>
                <a:cubicBezTo>
                  <a:pt x="106" y="84"/>
                  <a:pt x="106" y="82"/>
                  <a:pt x="111" y="80"/>
                </a:cubicBezTo>
                <a:cubicBezTo>
                  <a:pt x="112" y="79"/>
                  <a:pt x="113" y="77"/>
                  <a:pt x="115" y="76"/>
                </a:cubicBezTo>
                <a:cubicBezTo>
                  <a:pt x="117" y="75"/>
                  <a:pt x="115" y="73"/>
                  <a:pt x="118" y="72"/>
                </a:cubicBezTo>
                <a:cubicBezTo>
                  <a:pt x="120" y="70"/>
                  <a:pt x="119" y="68"/>
                  <a:pt x="120" y="66"/>
                </a:cubicBezTo>
                <a:cubicBezTo>
                  <a:pt x="121" y="65"/>
                  <a:pt x="119" y="63"/>
                  <a:pt x="117" y="63"/>
                </a:cubicBezTo>
                <a:cubicBezTo>
                  <a:pt x="115" y="63"/>
                  <a:pt x="114" y="61"/>
                  <a:pt x="113" y="61"/>
                </a:cubicBezTo>
                <a:cubicBezTo>
                  <a:pt x="111" y="62"/>
                  <a:pt x="111" y="57"/>
                  <a:pt x="109" y="58"/>
                </a:cubicBezTo>
                <a:cubicBezTo>
                  <a:pt x="108" y="58"/>
                  <a:pt x="106" y="55"/>
                  <a:pt x="105" y="55"/>
                </a:cubicBezTo>
                <a:cubicBezTo>
                  <a:pt x="104" y="56"/>
                  <a:pt x="101" y="58"/>
                  <a:pt x="101" y="59"/>
                </a:cubicBezTo>
                <a:cubicBezTo>
                  <a:pt x="100" y="62"/>
                  <a:pt x="99" y="61"/>
                  <a:pt x="99" y="63"/>
                </a:cubicBezTo>
                <a:cubicBezTo>
                  <a:pt x="99" y="64"/>
                  <a:pt x="98" y="67"/>
                  <a:pt x="100" y="68"/>
                </a:cubicBezTo>
                <a:cubicBezTo>
                  <a:pt x="101" y="71"/>
                  <a:pt x="101" y="74"/>
                  <a:pt x="97" y="77"/>
                </a:cubicBezTo>
                <a:cubicBezTo>
                  <a:pt x="95" y="78"/>
                  <a:pt x="95" y="81"/>
                  <a:pt x="95" y="83"/>
                </a:cubicBezTo>
                <a:cubicBezTo>
                  <a:pt x="96" y="85"/>
                  <a:pt x="101" y="82"/>
                  <a:pt x="104" y="83"/>
                </a:cubicBezTo>
                <a:close/>
                <a:moveTo>
                  <a:pt x="173" y="48"/>
                </a:moveTo>
                <a:cubicBezTo>
                  <a:pt x="172" y="47"/>
                  <a:pt x="170" y="48"/>
                  <a:pt x="169" y="48"/>
                </a:cubicBezTo>
                <a:cubicBezTo>
                  <a:pt x="168" y="47"/>
                  <a:pt x="165" y="46"/>
                  <a:pt x="163" y="45"/>
                </a:cubicBezTo>
                <a:cubicBezTo>
                  <a:pt x="162" y="45"/>
                  <a:pt x="156" y="45"/>
                  <a:pt x="156" y="46"/>
                </a:cubicBezTo>
                <a:cubicBezTo>
                  <a:pt x="156" y="47"/>
                  <a:pt x="159" y="48"/>
                  <a:pt x="161" y="49"/>
                </a:cubicBezTo>
                <a:cubicBezTo>
                  <a:pt x="163" y="50"/>
                  <a:pt x="169" y="50"/>
                  <a:pt x="170" y="51"/>
                </a:cubicBezTo>
                <a:cubicBezTo>
                  <a:pt x="171" y="53"/>
                  <a:pt x="167" y="59"/>
                  <a:pt x="170" y="58"/>
                </a:cubicBezTo>
                <a:cubicBezTo>
                  <a:pt x="172" y="58"/>
                  <a:pt x="178" y="56"/>
                  <a:pt x="184" y="58"/>
                </a:cubicBezTo>
                <a:cubicBezTo>
                  <a:pt x="185" y="59"/>
                  <a:pt x="185" y="58"/>
                  <a:pt x="186" y="58"/>
                </a:cubicBezTo>
                <a:cubicBezTo>
                  <a:pt x="188" y="58"/>
                  <a:pt x="189" y="57"/>
                  <a:pt x="191" y="58"/>
                </a:cubicBezTo>
                <a:cubicBezTo>
                  <a:pt x="195" y="59"/>
                  <a:pt x="199" y="58"/>
                  <a:pt x="200" y="58"/>
                </a:cubicBezTo>
                <a:cubicBezTo>
                  <a:pt x="200" y="57"/>
                  <a:pt x="200" y="54"/>
                  <a:pt x="200" y="54"/>
                </a:cubicBezTo>
                <a:cubicBezTo>
                  <a:pt x="199" y="53"/>
                  <a:pt x="197" y="54"/>
                  <a:pt x="193" y="53"/>
                </a:cubicBezTo>
                <a:cubicBezTo>
                  <a:pt x="193" y="53"/>
                  <a:pt x="192" y="53"/>
                  <a:pt x="191" y="53"/>
                </a:cubicBezTo>
                <a:cubicBezTo>
                  <a:pt x="187" y="53"/>
                  <a:pt x="183" y="53"/>
                  <a:pt x="180" y="52"/>
                </a:cubicBezTo>
                <a:cubicBezTo>
                  <a:pt x="178" y="52"/>
                  <a:pt x="176" y="52"/>
                  <a:pt x="176" y="51"/>
                </a:cubicBezTo>
                <a:cubicBezTo>
                  <a:pt x="176" y="50"/>
                  <a:pt x="183" y="50"/>
                  <a:pt x="186" y="50"/>
                </a:cubicBezTo>
                <a:cubicBezTo>
                  <a:pt x="188" y="50"/>
                  <a:pt x="188" y="49"/>
                  <a:pt x="189" y="49"/>
                </a:cubicBezTo>
                <a:cubicBezTo>
                  <a:pt x="189" y="49"/>
                  <a:pt x="192" y="50"/>
                  <a:pt x="195" y="50"/>
                </a:cubicBezTo>
                <a:cubicBezTo>
                  <a:pt x="198" y="50"/>
                  <a:pt x="202" y="51"/>
                  <a:pt x="202" y="51"/>
                </a:cubicBezTo>
                <a:cubicBezTo>
                  <a:pt x="203" y="49"/>
                  <a:pt x="204" y="47"/>
                  <a:pt x="205" y="46"/>
                </a:cubicBezTo>
                <a:cubicBezTo>
                  <a:pt x="206" y="45"/>
                  <a:pt x="207" y="45"/>
                  <a:pt x="208" y="44"/>
                </a:cubicBezTo>
                <a:cubicBezTo>
                  <a:pt x="209" y="43"/>
                  <a:pt x="210" y="42"/>
                  <a:pt x="210" y="41"/>
                </a:cubicBezTo>
                <a:cubicBezTo>
                  <a:pt x="212" y="38"/>
                  <a:pt x="214" y="37"/>
                  <a:pt x="214" y="36"/>
                </a:cubicBezTo>
                <a:cubicBezTo>
                  <a:pt x="214" y="33"/>
                  <a:pt x="214" y="33"/>
                  <a:pt x="214" y="33"/>
                </a:cubicBezTo>
                <a:cubicBezTo>
                  <a:pt x="214" y="32"/>
                  <a:pt x="215" y="32"/>
                  <a:pt x="215" y="31"/>
                </a:cubicBezTo>
                <a:cubicBezTo>
                  <a:pt x="216" y="31"/>
                  <a:pt x="219" y="31"/>
                  <a:pt x="220" y="30"/>
                </a:cubicBezTo>
                <a:cubicBezTo>
                  <a:pt x="221" y="28"/>
                  <a:pt x="224" y="26"/>
                  <a:pt x="224" y="26"/>
                </a:cubicBezTo>
                <a:cubicBezTo>
                  <a:pt x="224" y="25"/>
                  <a:pt x="228" y="25"/>
                  <a:pt x="228" y="25"/>
                </a:cubicBezTo>
                <a:cubicBezTo>
                  <a:pt x="228" y="24"/>
                  <a:pt x="230" y="22"/>
                  <a:pt x="231" y="21"/>
                </a:cubicBezTo>
                <a:cubicBezTo>
                  <a:pt x="234" y="20"/>
                  <a:pt x="237" y="18"/>
                  <a:pt x="237" y="17"/>
                </a:cubicBezTo>
                <a:cubicBezTo>
                  <a:pt x="237" y="16"/>
                  <a:pt x="230" y="17"/>
                  <a:pt x="227" y="18"/>
                </a:cubicBezTo>
                <a:cubicBezTo>
                  <a:pt x="226" y="18"/>
                  <a:pt x="227" y="17"/>
                  <a:pt x="227" y="17"/>
                </a:cubicBezTo>
                <a:cubicBezTo>
                  <a:pt x="228" y="15"/>
                  <a:pt x="233" y="15"/>
                  <a:pt x="233" y="15"/>
                </a:cubicBezTo>
                <a:cubicBezTo>
                  <a:pt x="232" y="14"/>
                  <a:pt x="245" y="10"/>
                  <a:pt x="245" y="9"/>
                </a:cubicBezTo>
                <a:cubicBezTo>
                  <a:pt x="245" y="9"/>
                  <a:pt x="245" y="8"/>
                  <a:pt x="243" y="7"/>
                </a:cubicBezTo>
                <a:cubicBezTo>
                  <a:pt x="241" y="7"/>
                  <a:pt x="240" y="8"/>
                  <a:pt x="238" y="7"/>
                </a:cubicBezTo>
                <a:cubicBezTo>
                  <a:pt x="238" y="6"/>
                  <a:pt x="237" y="5"/>
                  <a:pt x="237" y="4"/>
                </a:cubicBezTo>
                <a:cubicBezTo>
                  <a:pt x="236" y="4"/>
                  <a:pt x="228" y="7"/>
                  <a:pt x="227" y="7"/>
                </a:cubicBezTo>
                <a:cubicBezTo>
                  <a:pt x="226" y="6"/>
                  <a:pt x="230" y="5"/>
                  <a:pt x="230" y="3"/>
                </a:cubicBezTo>
                <a:cubicBezTo>
                  <a:pt x="230" y="3"/>
                  <a:pt x="227" y="2"/>
                  <a:pt x="226" y="2"/>
                </a:cubicBezTo>
                <a:cubicBezTo>
                  <a:pt x="226" y="2"/>
                  <a:pt x="218" y="2"/>
                  <a:pt x="217" y="2"/>
                </a:cubicBezTo>
                <a:cubicBezTo>
                  <a:pt x="215" y="1"/>
                  <a:pt x="210" y="0"/>
                  <a:pt x="209" y="2"/>
                </a:cubicBezTo>
                <a:cubicBezTo>
                  <a:pt x="209" y="2"/>
                  <a:pt x="216" y="6"/>
                  <a:pt x="215" y="6"/>
                </a:cubicBezTo>
                <a:cubicBezTo>
                  <a:pt x="213" y="7"/>
                  <a:pt x="208" y="3"/>
                  <a:pt x="206" y="2"/>
                </a:cubicBezTo>
                <a:cubicBezTo>
                  <a:pt x="204" y="2"/>
                  <a:pt x="197" y="3"/>
                  <a:pt x="196" y="3"/>
                </a:cubicBezTo>
                <a:cubicBezTo>
                  <a:pt x="196" y="4"/>
                  <a:pt x="191" y="5"/>
                  <a:pt x="190" y="5"/>
                </a:cubicBezTo>
                <a:cubicBezTo>
                  <a:pt x="190" y="6"/>
                  <a:pt x="190" y="8"/>
                  <a:pt x="190" y="8"/>
                </a:cubicBezTo>
                <a:cubicBezTo>
                  <a:pt x="191" y="9"/>
                  <a:pt x="194" y="11"/>
                  <a:pt x="194" y="12"/>
                </a:cubicBezTo>
                <a:cubicBezTo>
                  <a:pt x="185" y="8"/>
                  <a:pt x="185" y="8"/>
                  <a:pt x="185" y="8"/>
                </a:cubicBezTo>
                <a:cubicBezTo>
                  <a:pt x="183" y="8"/>
                  <a:pt x="181" y="10"/>
                  <a:pt x="181" y="11"/>
                </a:cubicBezTo>
                <a:cubicBezTo>
                  <a:pt x="181" y="11"/>
                  <a:pt x="186" y="12"/>
                  <a:pt x="186" y="12"/>
                </a:cubicBezTo>
                <a:cubicBezTo>
                  <a:pt x="185" y="13"/>
                  <a:pt x="179" y="11"/>
                  <a:pt x="178" y="11"/>
                </a:cubicBezTo>
                <a:cubicBezTo>
                  <a:pt x="174" y="11"/>
                  <a:pt x="170" y="15"/>
                  <a:pt x="170" y="15"/>
                </a:cubicBezTo>
                <a:cubicBezTo>
                  <a:pt x="170" y="16"/>
                  <a:pt x="178" y="16"/>
                  <a:pt x="178" y="17"/>
                </a:cubicBezTo>
                <a:cubicBezTo>
                  <a:pt x="178" y="17"/>
                  <a:pt x="174" y="19"/>
                  <a:pt x="174" y="19"/>
                </a:cubicBezTo>
                <a:cubicBezTo>
                  <a:pt x="173" y="20"/>
                  <a:pt x="183" y="20"/>
                  <a:pt x="183" y="21"/>
                </a:cubicBezTo>
                <a:cubicBezTo>
                  <a:pt x="182" y="21"/>
                  <a:pt x="177" y="21"/>
                  <a:pt x="177" y="22"/>
                </a:cubicBezTo>
                <a:cubicBezTo>
                  <a:pt x="177" y="22"/>
                  <a:pt x="183" y="24"/>
                  <a:pt x="184" y="24"/>
                </a:cubicBezTo>
                <a:cubicBezTo>
                  <a:pt x="185" y="24"/>
                  <a:pt x="194" y="23"/>
                  <a:pt x="194" y="24"/>
                </a:cubicBezTo>
                <a:cubicBezTo>
                  <a:pt x="194" y="25"/>
                  <a:pt x="184" y="25"/>
                  <a:pt x="184" y="26"/>
                </a:cubicBezTo>
                <a:cubicBezTo>
                  <a:pt x="184" y="27"/>
                  <a:pt x="181" y="25"/>
                  <a:pt x="179" y="25"/>
                </a:cubicBezTo>
                <a:cubicBezTo>
                  <a:pt x="177" y="26"/>
                  <a:pt x="176" y="24"/>
                  <a:pt x="174" y="23"/>
                </a:cubicBezTo>
                <a:cubicBezTo>
                  <a:pt x="172" y="22"/>
                  <a:pt x="171" y="17"/>
                  <a:pt x="169" y="17"/>
                </a:cubicBezTo>
                <a:cubicBezTo>
                  <a:pt x="167" y="17"/>
                  <a:pt x="164" y="18"/>
                  <a:pt x="163" y="19"/>
                </a:cubicBezTo>
                <a:cubicBezTo>
                  <a:pt x="162" y="19"/>
                  <a:pt x="160" y="26"/>
                  <a:pt x="160" y="26"/>
                </a:cubicBezTo>
                <a:cubicBezTo>
                  <a:pt x="161" y="27"/>
                  <a:pt x="162" y="31"/>
                  <a:pt x="162" y="31"/>
                </a:cubicBezTo>
                <a:cubicBezTo>
                  <a:pt x="163" y="32"/>
                  <a:pt x="168" y="32"/>
                  <a:pt x="169" y="32"/>
                </a:cubicBezTo>
                <a:cubicBezTo>
                  <a:pt x="169" y="33"/>
                  <a:pt x="164" y="34"/>
                  <a:pt x="165" y="35"/>
                </a:cubicBezTo>
                <a:cubicBezTo>
                  <a:pt x="165" y="35"/>
                  <a:pt x="168" y="39"/>
                  <a:pt x="169" y="39"/>
                </a:cubicBezTo>
                <a:cubicBezTo>
                  <a:pt x="170" y="40"/>
                  <a:pt x="178" y="39"/>
                  <a:pt x="179" y="39"/>
                </a:cubicBezTo>
                <a:cubicBezTo>
                  <a:pt x="180" y="40"/>
                  <a:pt x="183" y="40"/>
                  <a:pt x="184" y="40"/>
                </a:cubicBezTo>
                <a:cubicBezTo>
                  <a:pt x="185" y="40"/>
                  <a:pt x="178" y="42"/>
                  <a:pt x="177" y="42"/>
                </a:cubicBezTo>
                <a:cubicBezTo>
                  <a:pt x="177" y="43"/>
                  <a:pt x="181" y="44"/>
                  <a:pt x="181" y="45"/>
                </a:cubicBezTo>
                <a:cubicBezTo>
                  <a:pt x="180" y="46"/>
                  <a:pt x="172" y="48"/>
                  <a:pt x="173" y="48"/>
                </a:cubicBezTo>
                <a:close/>
                <a:moveTo>
                  <a:pt x="294" y="284"/>
                </a:moveTo>
                <a:cubicBezTo>
                  <a:pt x="293" y="283"/>
                  <a:pt x="293" y="283"/>
                  <a:pt x="292" y="283"/>
                </a:cubicBezTo>
                <a:cubicBezTo>
                  <a:pt x="291" y="282"/>
                  <a:pt x="290" y="282"/>
                  <a:pt x="289" y="281"/>
                </a:cubicBezTo>
                <a:cubicBezTo>
                  <a:pt x="288" y="279"/>
                  <a:pt x="286" y="279"/>
                  <a:pt x="283" y="279"/>
                </a:cubicBezTo>
                <a:cubicBezTo>
                  <a:pt x="280" y="278"/>
                  <a:pt x="279" y="279"/>
                  <a:pt x="278" y="278"/>
                </a:cubicBezTo>
                <a:cubicBezTo>
                  <a:pt x="277" y="277"/>
                  <a:pt x="275" y="277"/>
                  <a:pt x="274" y="276"/>
                </a:cubicBezTo>
                <a:cubicBezTo>
                  <a:pt x="273" y="275"/>
                  <a:pt x="272" y="275"/>
                  <a:pt x="270" y="274"/>
                </a:cubicBezTo>
                <a:cubicBezTo>
                  <a:pt x="267" y="274"/>
                  <a:pt x="264" y="273"/>
                  <a:pt x="264" y="273"/>
                </a:cubicBezTo>
                <a:cubicBezTo>
                  <a:pt x="263" y="273"/>
                  <a:pt x="262" y="268"/>
                  <a:pt x="262" y="268"/>
                </a:cubicBezTo>
                <a:cubicBezTo>
                  <a:pt x="262" y="267"/>
                  <a:pt x="262" y="266"/>
                  <a:pt x="261" y="265"/>
                </a:cubicBezTo>
                <a:cubicBezTo>
                  <a:pt x="260" y="265"/>
                  <a:pt x="260" y="263"/>
                  <a:pt x="259" y="263"/>
                </a:cubicBezTo>
                <a:cubicBezTo>
                  <a:pt x="258" y="263"/>
                  <a:pt x="254" y="262"/>
                  <a:pt x="253" y="262"/>
                </a:cubicBezTo>
                <a:cubicBezTo>
                  <a:pt x="252" y="262"/>
                  <a:pt x="249" y="262"/>
                  <a:pt x="248" y="262"/>
                </a:cubicBezTo>
                <a:cubicBezTo>
                  <a:pt x="247" y="261"/>
                  <a:pt x="246" y="259"/>
                  <a:pt x="245" y="259"/>
                </a:cubicBezTo>
                <a:cubicBezTo>
                  <a:pt x="243" y="259"/>
                  <a:pt x="243" y="257"/>
                  <a:pt x="241" y="256"/>
                </a:cubicBezTo>
                <a:cubicBezTo>
                  <a:pt x="240" y="256"/>
                  <a:pt x="240" y="254"/>
                  <a:pt x="239" y="254"/>
                </a:cubicBezTo>
                <a:cubicBezTo>
                  <a:pt x="238" y="253"/>
                  <a:pt x="235" y="252"/>
                  <a:pt x="235" y="252"/>
                </a:cubicBezTo>
                <a:cubicBezTo>
                  <a:pt x="234" y="252"/>
                  <a:pt x="233" y="250"/>
                  <a:pt x="233" y="251"/>
                </a:cubicBezTo>
                <a:cubicBezTo>
                  <a:pt x="233" y="251"/>
                  <a:pt x="231" y="252"/>
                  <a:pt x="230" y="252"/>
                </a:cubicBezTo>
                <a:cubicBezTo>
                  <a:pt x="229" y="252"/>
                  <a:pt x="227" y="253"/>
                  <a:pt x="227" y="253"/>
                </a:cubicBezTo>
                <a:cubicBezTo>
                  <a:pt x="227" y="253"/>
                  <a:pt x="224" y="253"/>
                  <a:pt x="221" y="253"/>
                </a:cubicBezTo>
                <a:cubicBezTo>
                  <a:pt x="220" y="253"/>
                  <a:pt x="219" y="250"/>
                  <a:pt x="217" y="250"/>
                </a:cubicBezTo>
                <a:cubicBezTo>
                  <a:pt x="216" y="251"/>
                  <a:pt x="215" y="251"/>
                  <a:pt x="213" y="252"/>
                </a:cubicBezTo>
                <a:cubicBezTo>
                  <a:pt x="213" y="253"/>
                  <a:pt x="210" y="252"/>
                  <a:pt x="209" y="253"/>
                </a:cubicBezTo>
                <a:cubicBezTo>
                  <a:pt x="209" y="253"/>
                  <a:pt x="206" y="254"/>
                  <a:pt x="206" y="255"/>
                </a:cubicBezTo>
                <a:cubicBezTo>
                  <a:pt x="205" y="255"/>
                  <a:pt x="202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5"/>
                  <a:pt x="201" y="255"/>
                </a:cubicBezTo>
                <a:cubicBezTo>
                  <a:pt x="200" y="255"/>
                  <a:pt x="199" y="256"/>
                  <a:pt x="199" y="255"/>
                </a:cubicBezTo>
                <a:cubicBezTo>
                  <a:pt x="199" y="255"/>
                  <a:pt x="198" y="256"/>
                  <a:pt x="198" y="257"/>
                </a:cubicBezTo>
                <a:cubicBezTo>
                  <a:pt x="197" y="257"/>
                  <a:pt x="196" y="256"/>
                  <a:pt x="195" y="256"/>
                </a:cubicBezTo>
                <a:cubicBezTo>
                  <a:pt x="195" y="256"/>
                  <a:pt x="194" y="255"/>
                  <a:pt x="192" y="255"/>
                </a:cubicBezTo>
                <a:cubicBezTo>
                  <a:pt x="192" y="255"/>
                  <a:pt x="190" y="254"/>
                  <a:pt x="190" y="253"/>
                </a:cubicBezTo>
                <a:cubicBezTo>
                  <a:pt x="191" y="251"/>
                  <a:pt x="191" y="251"/>
                  <a:pt x="192" y="249"/>
                </a:cubicBezTo>
                <a:cubicBezTo>
                  <a:pt x="193" y="246"/>
                  <a:pt x="193" y="245"/>
                  <a:pt x="193" y="243"/>
                </a:cubicBezTo>
                <a:cubicBezTo>
                  <a:pt x="193" y="243"/>
                  <a:pt x="193" y="243"/>
                  <a:pt x="190" y="243"/>
                </a:cubicBezTo>
                <a:cubicBezTo>
                  <a:pt x="189" y="242"/>
                  <a:pt x="187" y="243"/>
                  <a:pt x="187" y="243"/>
                </a:cubicBezTo>
                <a:cubicBezTo>
                  <a:pt x="185" y="243"/>
                  <a:pt x="184" y="244"/>
                  <a:pt x="183" y="243"/>
                </a:cubicBezTo>
                <a:cubicBezTo>
                  <a:pt x="182" y="242"/>
                  <a:pt x="182" y="242"/>
                  <a:pt x="182" y="240"/>
                </a:cubicBezTo>
                <a:cubicBezTo>
                  <a:pt x="182" y="240"/>
                  <a:pt x="182" y="239"/>
                  <a:pt x="182" y="238"/>
                </a:cubicBezTo>
                <a:cubicBezTo>
                  <a:pt x="184" y="236"/>
                  <a:pt x="184" y="236"/>
                  <a:pt x="184" y="236"/>
                </a:cubicBezTo>
                <a:cubicBezTo>
                  <a:pt x="184" y="236"/>
                  <a:pt x="184" y="234"/>
                  <a:pt x="185" y="233"/>
                </a:cubicBezTo>
                <a:cubicBezTo>
                  <a:pt x="185" y="233"/>
                  <a:pt x="185" y="231"/>
                  <a:pt x="184" y="229"/>
                </a:cubicBezTo>
                <a:cubicBezTo>
                  <a:pt x="183" y="229"/>
                  <a:pt x="181" y="232"/>
                  <a:pt x="180" y="232"/>
                </a:cubicBezTo>
                <a:cubicBezTo>
                  <a:pt x="180" y="232"/>
                  <a:pt x="179" y="233"/>
                  <a:pt x="178" y="233"/>
                </a:cubicBezTo>
                <a:cubicBezTo>
                  <a:pt x="178" y="232"/>
                  <a:pt x="177" y="232"/>
                  <a:pt x="176" y="232"/>
                </a:cubicBezTo>
                <a:cubicBezTo>
                  <a:pt x="176" y="231"/>
                  <a:pt x="175" y="232"/>
                  <a:pt x="175" y="233"/>
                </a:cubicBezTo>
                <a:cubicBezTo>
                  <a:pt x="175" y="234"/>
                  <a:pt x="174" y="239"/>
                  <a:pt x="173" y="239"/>
                </a:cubicBezTo>
                <a:cubicBezTo>
                  <a:pt x="172" y="239"/>
                  <a:pt x="169" y="238"/>
                  <a:pt x="168" y="238"/>
                </a:cubicBezTo>
                <a:cubicBezTo>
                  <a:pt x="166" y="238"/>
                  <a:pt x="165" y="237"/>
                  <a:pt x="164" y="236"/>
                </a:cubicBezTo>
                <a:cubicBezTo>
                  <a:pt x="163" y="235"/>
                  <a:pt x="162" y="234"/>
                  <a:pt x="162" y="234"/>
                </a:cubicBezTo>
                <a:cubicBezTo>
                  <a:pt x="161" y="233"/>
                  <a:pt x="163" y="232"/>
                  <a:pt x="162" y="231"/>
                </a:cubicBezTo>
                <a:cubicBezTo>
                  <a:pt x="160" y="231"/>
                  <a:pt x="161" y="230"/>
                  <a:pt x="160" y="229"/>
                </a:cubicBezTo>
                <a:cubicBezTo>
                  <a:pt x="159" y="228"/>
                  <a:pt x="161" y="227"/>
                  <a:pt x="161" y="227"/>
                </a:cubicBezTo>
                <a:cubicBezTo>
                  <a:pt x="160" y="226"/>
                  <a:pt x="162" y="225"/>
                  <a:pt x="161" y="225"/>
                </a:cubicBezTo>
                <a:cubicBezTo>
                  <a:pt x="161" y="224"/>
                  <a:pt x="161" y="223"/>
                  <a:pt x="161" y="223"/>
                </a:cubicBezTo>
                <a:cubicBezTo>
                  <a:pt x="160" y="222"/>
                  <a:pt x="162" y="219"/>
                  <a:pt x="162" y="219"/>
                </a:cubicBezTo>
                <a:cubicBezTo>
                  <a:pt x="163" y="217"/>
                  <a:pt x="164" y="219"/>
                  <a:pt x="166" y="219"/>
                </a:cubicBezTo>
                <a:cubicBezTo>
                  <a:pt x="168" y="217"/>
                  <a:pt x="169" y="217"/>
                  <a:pt x="169" y="217"/>
                </a:cubicBezTo>
                <a:cubicBezTo>
                  <a:pt x="169" y="217"/>
                  <a:pt x="171" y="216"/>
                  <a:pt x="172" y="216"/>
                </a:cubicBezTo>
                <a:cubicBezTo>
                  <a:pt x="173" y="217"/>
                  <a:pt x="174" y="218"/>
                  <a:pt x="176" y="218"/>
                </a:cubicBezTo>
                <a:cubicBezTo>
                  <a:pt x="176" y="218"/>
                  <a:pt x="178" y="219"/>
                  <a:pt x="179" y="218"/>
                </a:cubicBezTo>
                <a:cubicBezTo>
                  <a:pt x="179" y="217"/>
                  <a:pt x="181" y="215"/>
                  <a:pt x="182" y="215"/>
                </a:cubicBezTo>
                <a:cubicBezTo>
                  <a:pt x="184" y="214"/>
                  <a:pt x="187" y="216"/>
                  <a:pt x="187" y="217"/>
                </a:cubicBezTo>
                <a:cubicBezTo>
                  <a:pt x="188" y="217"/>
                  <a:pt x="190" y="217"/>
                  <a:pt x="191" y="217"/>
                </a:cubicBezTo>
                <a:cubicBezTo>
                  <a:pt x="193" y="218"/>
                  <a:pt x="194" y="219"/>
                  <a:pt x="193" y="220"/>
                </a:cubicBezTo>
                <a:cubicBezTo>
                  <a:pt x="193" y="220"/>
                  <a:pt x="193" y="222"/>
                  <a:pt x="194" y="223"/>
                </a:cubicBezTo>
                <a:cubicBezTo>
                  <a:pt x="196" y="227"/>
                  <a:pt x="196" y="226"/>
                  <a:pt x="198" y="226"/>
                </a:cubicBezTo>
                <a:cubicBezTo>
                  <a:pt x="200" y="226"/>
                  <a:pt x="199" y="225"/>
                  <a:pt x="199" y="223"/>
                </a:cubicBezTo>
                <a:cubicBezTo>
                  <a:pt x="199" y="222"/>
                  <a:pt x="199" y="221"/>
                  <a:pt x="199" y="221"/>
                </a:cubicBezTo>
                <a:cubicBezTo>
                  <a:pt x="198" y="220"/>
                  <a:pt x="196" y="218"/>
                  <a:pt x="197" y="216"/>
                </a:cubicBezTo>
                <a:cubicBezTo>
                  <a:pt x="198" y="215"/>
                  <a:pt x="196" y="214"/>
                  <a:pt x="197" y="212"/>
                </a:cubicBezTo>
                <a:cubicBezTo>
                  <a:pt x="197" y="211"/>
                  <a:pt x="198" y="211"/>
                  <a:pt x="198" y="210"/>
                </a:cubicBezTo>
                <a:cubicBezTo>
                  <a:pt x="199" y="209"/>
                  <a:pt x="201" y="209"/>
                  <a:pt x="201" y="208"/>
                </a:cubicBezTo>
                <a:cubicBezTo>
                  <a:pt x="202" y="207"/>
                  <a:pt x="204" y="207"/>
                  <a:pt x="204" y="206"/>
                </a:cubicBezTo>
                <a:cubicBezTo>
                  <a:pt x="205" y="205"/>
                  <a:pt x="206" y="206"/>
                  <a:pt x="207" y="205"/>
                </a:cubicBezTo>
                <a:cubicBezTo>
                  <a:pt x="210" y="202"/>
                  <a:pt x="207" y="200"/>
                  <a:pt x="208" y="199"/>
                </a:cubicBezTo>
                <a:cubicBezTo>
                  <a:pt x="208" y="198"/>
                  <a:pt x="209" y="199"/>
                  <a:pt x="210" y="198"/>
                </a:cubicBezTo>
                <a:cubicBezTo>
                  <a:pt x="211" y="196"/>
                  <a:pt x="211" y="194"/>
                  <a:pt x="211" y="194"/>
                </a:cubicBezTo>
                <a:cubicBezTo>
                  <a:pt x="212" y="193"/>
                  <a:pt x="214" y="192"/>
                  <a:pt x="215" y="191"/>
                </a:cubicBezTo>
                <a:cubicBezTo>
                  <a:pt x="216" y="190"/>
                  <a:pt x="219" y="189"/>
                  <a:pt x="220" y="189"/>
                </a:cubicBezTo>
                <a:cubicBezTo>
                  <a:pt x="220" y="188"/>
                  <a:pt x="221" y="190"/>
                  <a:pt x="221" y="189"/>
                </a:cubicBezTo>
                <a:cubicBezTo>
                  <a:pt x="220" y="187"/>
                  <a:pt x="220" y="186"/>
                  <a:pt x="220" y="186"/>
                </a:cubicBezTo>
                <a:cubicBezTo>
                  <a:pt x="221" y="184"/>
                  <a:pt x="220" y="186"/>
                  <a:pt x="221" y="184"/>
                </a:cubicBezTo>
                <a:cubicBezTo>
                  <a:pt x="221" y="183"/>
                  <a:pt x="224" y="184"/>
                  <a:pt x="224" y="182"/>
                </a:cubicBezTo>
                <a:cubicBezTo>
                  <a:pt x="225" y="180"/>
                  <a:pt x="225" y="182"/>
                  <a:pt x="228" y="180"/>
                </a:cubicBezTo>
                <a:cubicBezTo>
                  <a:pt x="230" y="179"/>
                  <a:pt x="231" y="179"/>
                  <a:pt x="231" y="179"/>
                </a:cubicBezTo>
                <a:cubicBezTo>
                  <a:pt x="232" y="179"/>
                  <a:pt x="230" y="181"/>
                  <a:pt x="229" y="181"/>
                </a:cubicBezTo>
                <a:cubicBezTo>
                  <a:pt x="228" y="181"/>
                  <a:pt x="228" y="183"/>
                  <a:pt x="228" y="183"/>
                </a:cubicBezTo>
                <a:cubicBezTo>
                  <a:pt x="227" y="184"/>
                  <a:pt x="231" y="185"/>
                  <a:pt x="232" y="183"/>
                </a:cubicBezTo>
                <a:cubicBezTo>
                  <a:pt x="233" y="182"/>
                  <a:pt x="232" y="181"/>
                  <a:pt x="234" y="181"/>
                </a:cubicBezTo>
                <a:cubicBezTo>
                  <a:pt x="234" y="181"/>
                  <a:pt x="237" y="180"/>
                  <a:pt x="238" y="180"/>
                </a:cubicBezTo>
                <a:cubicBezTo>
                  <a:pt x="240" y="179"/>
                  <a:pt x="242" y="179"/>
                  <a:pt x="242" y="178"/>
                </a:cubicBezTo>
                <a:cubicBezTo>
                  <a:pt x="243" y="178"/>
                  <a:pt x="243" y="177"/>
                  <a:pt x="242" y="176"/>
                </a:cubicBezTo>
                <a:cubicBezTo>
                  <a:pt x="242" y="176"/>
                  <a:pt x="242" y="175"/>
                  <a:pt x="242" y="175"/>
                </a:cubicBezTo>
                <a:cubicBezTo>
                  <a:pt x="242" y="174"/>
                  <a:pt x="242" y="174"/>
                  <a:pt x="242" y="174"/>
                </a:cubicBezTo>
                <a:cubicBezTo>
                  <a:pt x="241" y="175"/>
                  <a:pt x="241" y="175"/>
                  <a:pt x="241" y="175"/>
                </a:cubicBezTo>
                <a:cubicBezTo>
                  <a:pt x="241" y="175"/>
                  <a:pt x="240" y="177"/>
                  <a:pt x="239" y="176"/>
                </a:cubicBezTo>
                <a:cubicBezTo>
                  <a:pt x="239" y="176"/>
                  <a:pt x="237" y="176"/>
                  <a:pt x="236" y="174"/>
                </a:cubicBezTo>
                <a:cubicBezTo>
                  <a:pt x="234" y="173"/>
                  <a:pt x="233" y="175"/>
                  <a:pt x="233" y="175"/>
                </a:cubicBezTo>
                <a:cubicBezTo>
                  <a:pt x="229" y="177"/>
                  <a:pt x="234" y="171"/>
                  <a:pt x="233" y="171"/>
                </a:cubicBezTo>
                <a:cubicBezTo>
                  <a:pt x="232" y="170"/>
                  <a:pt x="232" y="168"/>
                  <a:pt x="232" y="168"/>
                </a:cubicBezTo>
                <a:cubicBezTo>
                  <a:pt x="233" y="167"/>
                  <a:pt x="231" y="168"/>
                  <a:pt x="230" y="168"/>
                </a:cubicBezTo>
                <a:cubicBezTo>
                  <a:pt x="228" y="168"/>
                  <a:pt x="227" y="169"/>
                  <a:pt x="226" y="169"/>
                </a:cubicBezTo>
                <a:cubicBezTo>
                  <a:pt x="224" y="169"/>
                  <a:pt x="226" y="171"/>
                  <a:pt x="225" y="171"/>
                </a:cubicBezTo>
                <a:cubicBezTo>
                  <a:pt x="223" y="171"/>
                  <a:pt x="220" y="175"/>
                  <a:pt x="220" y="174"/>
                </a:cubicBezTo>
                <a:cubicBezTo>
                  <a:pt x="220" y="174"/>
                  <a:pt x="219" y="172"/>
                  <a:pt x="220" y="172"/>
                </a:cubicBezTo>
                <a:cubicBezTo>
                  <a:pt x="220" y="171"/>
                  <a:pt x="221" y="171"/>
                  <a:pt x="221" y="171"/>
                </a:cubicBezTo>
                <a:cubicBezTo>
                  <a:pt x="222" y="171"/>
                  <a:pt x="223" y="169"/>
                  <a:pt x="224" y="168"/>
                </a:cubicBezTo>
                <a:cubicBezTo>
                  <a:pt x="225" y="168"/>
                  <a:pt x="225" y="167"/>
                  <a:pt x="227" y="167"/>
                </a:cubicBezTo>
                <a:cubicBezTo>
                  <a:pt x="227" y="167"/>
                  <a:pt x="227" y="166"/>
                  <a:pt x="228" y="166"/>
                </a:cubicBezTo>
                <a:cubicBezTo>
                  <a:pt x="230" y="166"/>
                  <a:pt x="228" y="162"/>
                  <a:pt x="230" y="165"/>
                </a:cubicBezTo>
                <a:cubicBezTo>
                  <a:pt x="237" y="170"/>
                  <a:pt x="237" y="169"/>
                  <a:pt x="237" y="169"/>
                </a:cubicBezTo>
                <a:cubicBezTo>
                  <a:pt x="238" y="168"/>
                  <a:pt x="235" y="166"/>
                  <a:pt x="236" y="166"/>
                </a:cubicBezTo>
                <a:cubicBezTo>
                  <a:pt x="237" y="165"/>
                  <a:pt x="241" y="165"/>
                  <a:pt x="241" y="165"/>
                </a:cubicBezTo>
                <a:cubicBezTo>
                  <a:pt x="241" y="165"/>
                  <a:pt x="243" y="164"/>
                  <a:pt x="244" y="163"/>
                </a:cubicBezTo>
                <a:cubicBezTo>
                  <a:pt x="244" y="163"/>
                  <a:pt x="245" y="163"/>
                  <a:pt x="244" y="162"/>
                </a:cubicBezTo>
                <a:cubicBezTo>
                  <a:pt x="244" y="162"/>
                  <a:pt x="246" y="161"/>
                  <a:pt x="246" y="161"/>
                </a:cubicBezTo>
                <a:cubicBezTo>
                  <a:pt x="248" y="160"/>
                  <a:pt x="245" y="162"/>
                  <a:pt x="248" y="162"/>
                </a:cubicBezTo>
                <a:cubicBezTo>
                  <a:pt x="250" y="163"/>
                  <a:pt x="246" y="164"/>
                  <a:pt x="247" y="165"/>
                </a:cubicBezTo>
                <a:cubicBezTo>
                  <a:pt x="248" y="166"/>
                  <a:pt x="245" y="167"/>
                  <a:pt x="244" y="168"/>
                </a:cubicBezTo>
                <a:cubicBezTo>
                  <a:pt x="241" y="170"/>
                  <a:pt x="243" y="171"/>
                  <a:pt x="243" y="171"/>
                </a:cubicBezTo>
                <a:cubicBezTo>
                  <a:pt x="244" y="172"/>
                  <a:pt x="245" y="174"/>
                  <a:pt x="246" y="173"/>
                </a:cubicBezTo>
                <a:cubicBezTo>
                  <a:pt x="247" y="172"/>
                  <a:pt x="248" y="172"/>
                  <a:pt x="249" y="172"/>
                </a:cubicBezTo>
                <a:cubicBezTo>
                  <a:pt x="249" y="172"/>
                  <a:pt x="250" y="173"/>
                  <a:pt x="250" y="174"/>
                </a:cubicBezTo>
                <a:cubicBezTo>
                  <a:pt x="251" y="175"/>
                  <a:pt x="250" y="176"/>
                  <a:pt x="251" y="176"/>
                </a:cubicBezTo>
                <a:cubicBezTo>
                  <a:pt x="252" y="176"/>
                  <a:pt x="253" y="174"/>
                  <a:pt x="254" y="174"/>
                </a:cubicBezTo>
                <a:cubicBezTo>
                  <a:pt x="255" y="174"/>
                  <a:pt x="256" y="176"/>
                  <a:pt x="257" y="176"/>
                </a:cubicBezTo>
                <a:cubicBezTo>
                  <a:pt x="258" y="176"/>
                  <a:pt x="258" y="173"/>
                  <a:pt x="259" y="173"/>
                </a:cubicBezTo>
                <a:cubicBezTo>
                  <a:pt x="261" y="173"/>
                  <a:pt x="259" y="171"/>
                  <a:pt x="258" y="170"/>
                </a:cubicBezTo>
                <a:cubicBezTo>
                  <a:pt x="257" y="169"/>
                  <a:pt x="256" y="168"/>
                  <a:pt x="255" y="167"/>
                </a:cubicBezTo>
                <a:cubicBezTo>
                  <a:pt x="254" y="167"/>
                  <a:pt x="252" y="168"/>
                  <a:pt x="251" y="166"/>
                </a:cubicBezTo>
                <a:cubicBezTo>
                  <a:pt x="248" y="162"/>
                  <a:pt x="251" y="162"/>
                  <a:pt x="252" y="161"/>
                </a:cubicBezTo>
                <a:cubicBezTo>
                  <a:pt x="253" y="160"/>
                  <a:pt x="252" y="159"/>
                  <a:pt x="252" y="159"/>
                </a:cubicBezTo>
                <a:cubicBezTo>
                  <a:pt x="252" y="159"/>
                  <a:pt x="252" y="157"/>
                  <a:pt x="252" y="155"/>
                </a:cubicBezTo>
                <a:cubicBezTo>
                  <a:pt x="252" y="154"/>
                  <a:pt x="249" y="154"/>
                  <a:pt x="249" y="153"/>
                </a:cubicBezTo>
                <a:cubicBezTo>
                  <a:pt x="249" y="152"/>
                  <a:pt x="249" y="152"/>
                  <a:pt x="249" y="151"/>
                </a:cubicBezTo>
                <a:cubicBezTo>
                  <a:pt x="249" y="150"/>
                  <a:pt x="245" y="151"/>
                  <a:pt x="245" y="150"/>
                </a:cubicBezTo>
                <a:cubicBezTo>
                  <a:pt x="245" y="149"/>
                  <a:pt x="241" y="149"/>
                  <a:pt x="241" y="147"/>
                </a:cubicBezTo>
                <a:cubicBezTo>
                  <a:pt x="241" y="147"/>
                  <a:pt x="238" y="146"/>
                  <a:pt x="239" y="144"/>
                </a:cubicBezTo>
                <a:cubicBezTo>
                  <a:pt x="240" y="142"/>
                  <a:pt x="237" y="141"/>
                  <a:pt x="237" y="140"/>
                </a:cubicBezTo>
                <a:cubicBezTo>
                  <a:pt x="237" y="139"/>
                  <a:pt x="236" y="138"/>
                  <a:pt x="236" y="137"/>
                </a:cubicBezTo>
                <a:cubicBezTo>
                  <a:pt x="236" y="136"/>
                  <a:pt x="234" y="135"/>
                  <a:pt x="234" y="134"/>
                </a:cubicBezTo>
                <a:cubicBezTo>
                  <a:pt x="234" y="133"/>
                  <a:pt x="234" y="132"/>
                  <a:pt x="234" y="132"/>
                </a:cubicBezTo>
                <a:cubicBezTo>
                  <a:pt x="234" y="128"/>
                  <a:pt x="232" y="129"/>
                  <a:pt x="232" y="130"/>
                </a:cubicBezTo>
                <a:cubicBezTo>
                  <a:pt x="230" y="130"/>
                  <a:pt x="232" y="134"/>
                  <a:pt x="231" y="134"/>
                </a:cubicBezTo>
                <a:cubicBezTo>
                  <a:pt x="230" y="133"/>
                  <a:pt x="230" y="138"/>
                  <a:pt x="229" y="138"/>
                </a:cubicBezTo>
                <a:cubicBezTo>
                  <a:pt x="228" y="138"/>
                  <a:pt x="226" y="139"/>
                  <a:pt x="225" y="138"/>
                </a:cubicBezTo>
                <a:cubicBezTo>
                  <a:pt x="225" y="137"/>
                  <a:pt x="222" y="137"/>
                  <a:pt x="222" y="136"/>
                </a:cubicBezTo>
                <a:cubicBezTo>
                  <a:pt x="221" y="135"/>
                  <a:pt x="222" y="133"/>
                  <a:pt x="221" y="132"/>
                </a:cubicBezTo>
                <a:cubicBezTo>
                  <a:pt x="221" y="131"/>
                  <a:pt x="223" y="130"/>
                  <a:pt x="222" y="129"/>
                </a:cubicBezTo>
                <a:cubicBezTo>
                  <a:pt x="221" y="128"/>
                  <a:pt x="218" y="128"/>
                  <a:pt x="217" y="127"/>
                </a:cubicBezTo>
                <a:cubicBezTo>
                  <a:pt x="216" y="125"/>
                  <a:pt x="216" y="126"/>
                  <a:pt x="215" y="124"/>
                </a:cubicBezTo>
                <a:cubicBezTo>
                  <a:pt x="213" y="122"/>
                  <a:pt x="210" y="120"/>
                  <a:pt x="210" y="121"/>
                </a:cubicBezTo>
                <a:cubicBezTo>
                  <a:pt x="210" y="121"/>
                  <a:pt x="210" y="126"/>
                  <a:pt x="207" y="124"/>
                </a:cubicBezTo>
                <a:cubicBezTo>
                  <a:pt x="205" y="123"/>
                  <a:pt x="204" y="122"/>
                  <a:pt x="203" y="122"/>
                </a:cubicBezTo>
                <a:cubicBezTo>
                  <a:pt x="199" y="123"/>
                  <a:pt x="203" y="124"/>
                  <a:pt x="202" y="126"/>
                </a:cubicBezTo>
                <a:cubicBezTo>
                  <a:pt x="202" y="126"/>
                  <a:pt x="202" y="128"/>
                  <a:pt x="202" y="128"/>
                </a:cubicBezTo>
                <a:cubicBezTo>
                  <a:pt x="201" y="129"/>
                  <a:pt x="200" y="129"/>
                  <a:pt x="200" y="130"/>
                </a:cubicBezTo>
                <a:cubicBezTo>
                  <a:pt x="201" y="132"/>
                  <a:pt x="203" y="130"/>
                  <a:pt x="203" y="131"/>
                </a:cubicBezTo>
                <a:cubicBezTo>
                  <a:pt x="203" y="134"/>
                  <a:pt x="200" y="134"/>
                  <a:pt x="200" y="135"/>
                </a:cubicBezTo>
                <a:cubicBezTo>
                  <a:pt x="200" y="135"/>
                  <a:pt x="202" y="137"/>
                  <a:pt x="201" y="138"/>
                </a:cubicBezTo>
                <a:cubicBezTo>
                  <a:pt x="201" y="139"/>
                  <a:pt x="204" y="139"/>
                  <a:pt x="204" y="140"/>
                </a:cubicBezTo>
                <a:cubicBezTo>
                  <a:pt x="204" y="141"/>
                  <a:pt x="206" y="142"/>
                  <a:pt x="206" y="143"/>
                </a:cubicBezTo>
                <a:cubicBezTo>
                  <a:pt x="206" y="144"/>
                  <a:pt x="205" y="145"/>
                  <a:pt x="205" y="146"/>
                </a:cubicBezTo>
                <a:cubicBezTo>
                  <a:pt x="205" y="147"/>
                  <a:pt x="204" y="148"/>
                  <a:pt x="203" y="148"/>
                </a:cubicBezTo>
                <a:cubicBezTo>
                  <a:pt x="201" y="150"/>
                  <a:pt x="200" y="150"/>
                  <a:pt x="199" y="151"/>
                </a:cubicBezTo>
                <a:cubicBezTo>
                  <a:pt x="198" y="151"/>
                  <a:pt x="199" y="152"/>
                  <a:pt x="199" y="154"/>
                </a:cubicBezTo>
                <a:cubicBezTo>
                  <a:pt x="200" y="155"/>
                  <a:pt x="200" y="156"/>
                  <a:pt x="200" y="157"/>
                </a:cubicBezTo>
                <a:cubicBezTo>
                  <a:pt x="201" y="159"/>
                  <a:pt x="201" y="160"/>
                  <a:pt x="201" y="161"/>
                </a:cubicBezTo>
                <a:cubicBezTo>
                  <a:pt x="201" y="161"/>
                  <a:pt x="201" y="163"/>
                  <a:pt x="197" y="161"/>
                </a:cubicBezTo>
                <a:cubicBezTo>
                  <a:pt x="196" y="161"/>
                  <a:pt x="195" y="161"/>
                  <a:pt x="195" y="159"/>
                </a:cubicBezTo>
                <a:cubicBezTo>
                  <a:pt x="195" y="159"/>
                  <a:pt x="194" y="158"/>
                  <a:pt x="194" y="157"/>
                </a:cubicBezTo>
                <a:cubicBezTo>
                  <a:pt x="194" y="156"/>
                  <a:pt x="194" y="154"/>
                  <a:pt x="193" y="153"/>
                </a:cubicBezTo>
                <a:cubicBezTo>
                  <a:pt x="193" y="152"/>
                  <a:pt x="195" y="150"/>
                  <a:pt x="194" y="150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1" y="149"/>
                  <a:pt x="183" y="149"/>
                  <a:pt x="183" y="147"/>
                </a:cubicBezTo>
                <a:cubicBezTo>
                  <a:pt x="183" y="147"/>
                  <a:pt x="181" y="146"/>
                  <a:pt x="180" y="145"/>
                </a:cubicBezTo>
                <a:cubicBezTo>
                  <a:pt x="180" y="145"/>
                  <a:pt x="179" y="144"/>
                  <a:pt x="176" y="143"/>
                </a:cubicBezTo>
                <a:cubicBezTo>
                  <a:pt x="173" y="142"/>
                  <a:pt x="171" y="143"/>
                  <a:pt x="171" y="142"/>
                </a:cubicBezTo>
                <a:cubicBezTo>
                  <a:pt x="170" y="140"/>
                  <a:pt x="172" y="137"/>
                  <a:pt x="169" y="137"/>
                </a:cubicBezTo>
                <a:cubicBezTo>
                  <a:pt x="168" y="137"/>
                  <a:pt x="167" y="137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5" y="137"/>
                  <a:pt x="165" y="137"/>
                  <a:pt x="165" y="137"/>
                </a:cubicBezTo>
                <a:cubicBezTo>
                  <a:pt x="165" y="136"/>
                  <a:pt x="165" y="132"/>
                  <a:pt x="166" y="132"/>
                </a:cubicBezTo>
                <a:cubicBezTo>
                  <a:pt x="166" y="132"/>
                  <a:pt x="167" y="129"/>
                  <a:pt x="168" y="128"/>
                </a:cubicBezTo>
                <a:cubicBezTo>
                  <a:pt x="168" y="127"/>
                  <a:pt x="169" y="126"/>
                  <a:pt x="169" y="126"/>
                </a:cubicBezTo>
                <a:cubicBezTo>
                  <a:pt x="170" y="125"/>
                  <a:pt x="171" y="124"/>
                  <a:pt x="172" y="123"/>
                </a:cubicBezTo>
                <a:cubicBezTo>
                  <a:pt x="173" y="122"/>
                  <a:pt x="174" y="121"/>
                  <a:pt x="175" y="120"/>
                </a:cubicBezTo>
                <a:cubicBezTo>
                  <a:pt x="176" y="120"/>
                  <a:pt x="174" y="119"/>
                  <a:pt x="174" y="119"/>
                </a:cubicBezTo>
                <a:cubicBezTo>
                  <a:pt x="175" y="118"/>
                  <a:pt x="178" y="118"/>
                  <a:pt x="179" y="117"/>
                </a:cubicBezTo>
                <a:cubicBezTo>
                  <a:pt x="183" y="116"/>
                  <a:pt x="181" y="110"/>
                  <a:pt x="184" y="111"/>
                </a:cubicBezTo>
                <a:cubicBezTo>
                  <a:pt x="184" y="111"/>
                  <a:pt x="184" y="112"/>
                  <a:pt x="184" y="113"/>
                </a:cubicBezTo>
                <a:cubicBezTo>
                  <a:pt x="184" y="114"/>
                  <a:pt x="184" y="115"/>
                  <a:pt x="183" y="116"/>
                </a:cubicBezTo>
                <a:cubicBezTo>
                  <a:pt x="182" y="118"/>
                  <a:pt x="181" y="119"/>
                  <a:pt x="181" y="119"/>
                </a:cubicBezTo>
                <a:cubicBezTo>
                  <a:pt x="181" y="120"/>
                  <a:pt x="184" y="119"/>
                  <a:pt x="185" y="120"/>
                </a:cubicBezTo>
                <a:cubicBezTo>
                  <a:pt x="186" y="120"/>
                  <a:pt x="186" y="121"/>
                  <a:pt x="186" y="121"/>
                </a:cubicBezTo>
                <a:cubicBezTo>
                  <a:pt x="186" y="122"/>
                  <a:pt x="187" y="121"/>
                  <a:pt x="188" y="120"/>
                </a:cubicBezTo>
                <a:cubicBezTo>
                  <a:pt x="189" y="120"/>
                  <a:pt x="190" y="118"/>
                  <a:pt x="190" y="117"/>
                </a:cubicBezTo>
                <a:cubicBezTo>
                  <a:pt x="192" y="116"/>
                  <a:pt x="192" y="118"/>
                  <a:pt x="193" y="118"/>
                </a:cubicBezTo>
                <a:cubicBezTo>
                  <a:pt x="195" y="120"/>
                  <a:pt x="198" y="119"/>
                  <a:pt x="198" y="118"/>
                </a:cubicBezTo>
                <a:cubicBezTo>
                  <a:pt x="198" y="115"/>
                  <a:pt x="192" y="114"/>
                  <a:pt x="191" y="113"/>
                </a:cubicBezTo>
                <a:cubicBezTo>
                  <a:pt x="190" y="111"/>
                  <a:pt x="189" y="111"/>
                  <a:pt x="189" y="110"/>
                </a:cubicBezTo>
                <a:cubicBezTo>
                  <a:pt x="188" y="109"/>
                  <a:pt x="192" y="110"/>
                  <a:pt x="192" y="110"/>
                </a:cubicBezTo>
                <a:cubicBezTo>
                  <a:pt x="193" y="110"/>
                  <a:pt x="191" y="109"/>
                  <a:pt x="191" y="107"/>
                </a:cubicBezTo>
                <a:cubicBezTo>
                  <a:pt x="191" y="107"/>
                  <a:pt x="192" y="105"/>
                  <a:pt x="193" y="105"/>
                </a:cubicBezTo>
                <a:cubicBezTo>
                  <a:pt x="194" y="105"/>
                  <a:pt x="194" y="106"/>
                  <a:pt x="194" y="105"/>
                </a:cubicBezTo>
                <a:cubicBezTo>
                  <a:pt x="195" y="104"/>
                  <a:pt x="196" y="103"/>
                  <a:pt x="195" y="101"/>
                </a:cubicBezTo>
                <a:cubicBezTo>
                  <a:pt x="193" y="99"/>
                  <a:pt x="195" y="98"/>
                  <a:pt x="195" y="98"/>
                </a:cubicBezTo>
                <a:cubicBezTo>
                  <a:pt x="195" y="96"/>
                  <a:pt x="196" y="95"/>
                  <a:pt x="196" y="94"/>
                </a:cubicBezTo>
                <a:cubicBezTo>
                  <a:pt x="197" y="92"/>
                  <a:pt x="197" y="92"/>
                  <a:pt x="196" y="91"/>
                </a:cubicBezTo>
                <a:cubicBezTo>
                  <a:pt x="195" y="91"/>
                  <a:pt x="194" y="90"/>
                  <a:pt x="191" y="89"/>
                </a:cubicBezTo>
                <a:cubicBezTo>
                  <a:pt x="190" y="89"/>
                  <a:pt x="189" y="88"/>
                  <a:pt x="188" y="89"/>
                </a:cubicBezTo>
                <a:cubicBezTo>
                  <a:pt x="187" y="89"/>
                  <a:pt x="187" y="90"/>
                  <a:pt x="186" y="90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7" y="91"/>
                  <a:pt x="188" y="92"/>
                  <a:pt x="185" y="94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3" y="98"/>
                  <a:pt x="185" y="100"/>
                  <a:pt x="185" y="101"/>
                </a:cubicBezTo>
                <a:cubicBezTo>
                  <a:pt x="184" y="103"/>
                  <a:pt x="182" y="101"/>
                  <a:pt x="182" y="101"/>
                </a:cubicBezTo>
                <a:cubicBezTo>
                  <a:pt x="181" y="100"/>
                  <a:pt x="181" y="98"/>
                  <a:pt x="181" y="97"/>
                </a:cubicBezTo>
                <a:cubicBezTo>
                  <a:pt x="181" y="96"/>
                  <a:pt x="181" y="95"/>
                  <a:pt x="181" y="94"/>
                </a:cubicBezTo>
                <a:cubicBezTo>
                  <a:pt x="181" y="92"/>
                  <a:pt x="181" y="92"/>
                  <a:pt x="180" y="91"/>
                </a:cubicBezTo>
                <a:cubicBezTo>
                  <a:pt x="180" y="92"/>
                  <a:pt x="178" y="90"/>
                  <a:pt x="177" y="92"/>
                </a:cubicBezTo>
                <a:cubicBezTo>
                  <a:pt x="176" y="93"/>
                  <a:pt x="175" y="97"/>
                  <a:pt x="175" y="97"/>
                </a:cubicBezTo>
                <a:cubicBezTo>
                  <a:pt x="174" y="99"/>
                  <a:pt x="175" y="91"/>
                  <a:pt x="174" y="90"/>
                </a:cubicBezTo>
                <a:cubicBezTo>
                  <a:pt x="173" y="89"/>
                  <a:pt x="174" y="89"/>
                  <a:pt x="173" y="88"/>
                </a:cubicBezTo>
                <a:cubicBezTo>
                  <a:pt x="172" y="87"/>
                  <a:pt x="174" y="83"/>
                  <a:pt x="171" y="85"/>
                </a:cubicBezTo>
                <a:cubicBezTo>
                  <a:pt x="170" y="85"/>
                  <a:pt x="170" y="83"/>
                  <a:pt x="170" y="82"/>
                </a:cubicBezTo>
                <a:cubicBezTo>
                  <a:pt x="170" y="81"/>
                  <a:pt x="171" y="78"/>
                  <a:pt x="170" y="7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7" y="80"/>
                  <a:pt x="168" y="78"/>
                  <a:pt x="168" y="78"/>
                </a:cubicBezTo>
                <a:cubicBezTo>
                  <a:pt x="168" y="78"/>
                  <a:pt x="167" y="77"/>
                  <a:pt x="167" y="77"/>
                </a:cubicBezTo>
                <a:cubicBezTo>
                  <a:pt x="166" y="77"/>
                  <a:pt x="166" y="78"/>
                  <a:pt x="165" y="78"/>
                </a:cubicBezTo>
                <a:cubicBezTo>
                  <a:pt x="163" y="77"/>
                  <a:pt x="162" y="78"/>
                  <a:pt x="162" y="80"/>
                </a:cubicBezTo>
                <a:cubicBezTo>
                  <a:pt x="161" y="81"/>
                  <a:pt x="161" y="83"/>
                  <a:pt x="161" y="84"/>
                </a:cubicBezTo>
                <a:cubicBezTo>
                  <a:pt x="160" y="85"/>
                  <a:pt x="160" y="86"/>
                  <a:pt x="160" y="86"/>
                </a:cubicBezTo>
                <a:cubicBezTo>
                  <a:pt x="159" y="87"/>
                  <a:pt x="161" y="89"/>
                  <a:pt x="165" y="89"/>
                </a:cubicBezTo>
                <a:cubicBezTo>
                  <a:pt x="167" y="89"/>
                  <a:pt x="167" y="92"/>
                  <a:pt x="167" y="93"/>
                </a:cubicBezTo>
                <a:cubicBezTo>
                  <a:pt x="167" y="94"/>
                  <a:pt x="167" y="95"/>
                  <a:pt x="167" y="97"/>
                </a:cubicBezTo>
                <a:cubicBezTo>
                  <a:pt x="167" y="98"/>
                  <a:pt x="165" y="98"/>
                  <a:pt x="165" y="98"/>
                </a:cubicBezTo>
                <a:cubicBezTo>
                  <a:pt x="164" y="101"/>
                  <a:pt x="165" y="102"/>
                  <a:pt x="164" y="102"/>
                </a:cubicBezTo>
                <a:cubicBezTo>
                  <a:pt x="164" y="102"/>
                  <a:pt x="163" y="100"/>
                  <a:pt x="163" y="99"/>
                </a:cubicBezTo>
                <a:cubicBezTo>
                  <a:pt x="162" y="95"/>
                  <a:pt x="159" y="94"/>
                  <a:pt x="157" y="95"/>
                </a:cubicBezTo>
                <a:cubicBezTo>
                  <a:pt x="156" y="97"/>
                  <a:pt x="156" y="100"/>
                  <a:pt x="155" y="99"/>
                </a:cubicBezTo>
                <a:cubicBezTo>
                  <a:pt x="152" y="98"/>
                  <a:pt x="150" y="99"/>
                  <a:pt x="147" y="98"/>
                </a:cubicBezTo>
                <a:cubicBezTo>
                  <a:pt x="144" y="98"/>
                  <a:pt x="144" y="94"/>
                  <a:pt x="142" y="93"/>
                </a:cubicBezTo>
                <a:cubicBezTo>
                  <a:pt x="141" y="93"/>
                  <a:pt x="138" y="93"/>
                  <a:pt x="137" y="93"/>
                </a:cubicBezTo>
                <a:cubicBezTo>
                  <a:pt x="137" y="93"/>
                  <a:pt x="138" y="96"/>
                  <a:pt x="137" y="96"/>
                </a:cubicBezTo>
                <a:cubicBezTo>
                  <a:pt x="136" y="96"/>
                  <a:pt x="136" y="99"/>
                  <a:pt x="135" y="99"/>
                </a:cubicBezTo>
                <a:cubicBezTo>
                  <a:pt x="134" y="100"/>
                  <a:pt x="132" y="98"/>
                  <a:pt x="129" y="98"/>
                </a:cubicBezTo>
                <a:cubicBezTo>
                  <a:pt x="126" y="99"/>
                  <a:pt x="128" y="97"/>
                  <a:pt x="123" y="98"/>
                </a:cubicBezTo>
                <a:cubicBezTo>
                  <a:pt x="121" y="98"/>
                  <a:pt x="122" y="93"/>
                  <a:pt x="120" y="93"/>
                </a:cubicBezTo>
                <a:cubicBezTo>
                  <a:pt x="117" y="93"/>
                  <a:pt x="118" y="92"/>
                  <a:pt x="115" y="93"/>
                </a:cubicBezTo>
                <a:cubicBezTo>
                  <a:pt x="115" y="93"/>
                  <a:pt x="113" y="93"/>
                  <a:pt x="111" y="92"/>
                </a:cubicBezTo>
                <a:cubicBezTo>
                  <a:pt x="110" y="92"/>
                  <a:pt x="109" y="89"/>
                  <a:pt x="109" y="90"/>
                </a:cubicBezTo>
                <a:cubicBezTo>
                  <a:pt x="106" y="89"/>
                  <a:pt x="106" y="89"/>
                  <a:pt x="103" y="90"/>
                </a:cubicBezTo>
                <a:cubicBezTo>
                  <a:pt x="102" y="91"/>
                  <a:pt x="100" y="85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100" y="89"/>
                  <a:pt x="100" y="90"/>
                  <a:pt x="98" y="91"/>
                </a:cubicBezTo>
                <a:cubicBezTo>
                  <a:pt x="97" y="91"/>
                  <a:pt x="97" y="84"/>
                  <a:pt x="92" y="84"/>
                </a:cubicBezTo>
                <a:cubicBezTo>
                  <a:pt x="90" y="84"/>
                  <a:pt x="91" y="86"/>
                  <a:pt x="90" y="87"/>
                </a:cubicBezTo>
                <a:cubicBezTo>
                  <a:pt x="88" y="87"/>
                  <a:pt x="87" y="89"/>
                  <a:pt x="85" y="89"/>
                </a:cubicBezTo>
                <a:cubicBezTo>
                  <a:pt x="83" y="89"/>
                  <a:pt x="82" y="91"/>
                  <a:pt x="78" y="89"/>
                </a:cubicBezTo>
                <a:cubicBezTo>
                  <a:pt x="75" y="89"/>
                  <a:pt x="76" y="95"/>
                  <a:pt x="74" y="95"/>
                </a:cubicBezTo>
                <a:cubicBezTo>
                  <a:pt x="71" y="95"/>
                  <a:pt x="70" y="91"/>
                  <a:pt x="68" y="90"/>
                </a:cubicBezTo>
                <a:cubicBezTo>
                  <a:pt x="66" y="89"/>
                  <a:pt x="64" y="89"/>
                  <a:pt x="61" y="87"/>
                </a:cubicBezTo>
                <a:cubicBezTo>
                  <a:pt x="59" y="86"/>
                  <a:pt x="59" y="88"/>
                  <a:pt x="57" y="88"/>
                </a:cubicBezTo>
                <a:cubicBezTo>
                  <a:pt x="56" y="88"/>
                  <a:pt x="54" y="88"/>
                  <a:pt x="53" y="87"/>
                </a:cubicBezTo>
                <a:cubicBezTo>
                  <a:pt x="51" y="87"/>
                  <a:pt x="50" y="86"/>
                  <a:pt x="48" y="85"/>
                </a:cubicBezTo>
                <a:cubicBezTo>
                  <a:pt x="45" y="84"/>
                  <a:pt x="44" y="84"/>
                  <a:pt x="42" y="84"/>
                </a:cubicBezTo>
                <a:cubicBezTo>
                  <a:pt x="39" y="83"/>
                  <a:pt x="37" y="82"/>
                  <a:pt x="35" y="81"/>
                </a:cubicBezTo>
                <a:cubicBezTo>
                  <a:pt x="33" y="81"/>
                  <a:pt x="31" y="80"/>
                  <a:pt x="30" y="81"/>
                </a:cubicBezTo>
                <a:cubicBezTo>
                  <a:pt x="29" y="81"/>
                  <a:pt x="29" y="84"/>
                  <a:pt x="28" y="85"/>
                </a:cubicBezTo>
                <a:cubicBezTo>
                  <a:pt x="26" y="85"/>
                  <a:pt x="24" y="83"/>
                  <a:pt x="24" y="84"/>
                </a:cubicBezTo>
                <a:cubicBezTo>
                  <a:pt x="23" y="87"/>
                  <a:pt x="19" y="87"/>
                  <a:pt x="17" y="88"/>
                </a:cubicBezTo>
                <a:cubicBezTo>
                  <a:pt x="15" y="90"/>
                  <a:pt x="18" y="89"/>
                  <a:pt x="13" y="91"/>
                </a:cubicBezTo>
                <a:cubicBezTo>
                  <a:pt x="11" y="93"/>
                  <a:pt x="9" y="89"/>
                  <a:pt x="9" y="96"/>
                </a:cubicBezTo>
                <a:cubicBezTo>
                  <a:pt x="9" y="100"/>
                  <a:pt x="14" y="98"/>
                  <a:pt x="14" y="101"/>
                </a:cubicBezTo>
                <a:cubicBezTo>
                  <a:pt x="14" y="102"/>
                  <a:pt x="20" y="106"/>
                  <a:pt x="19" y="107"/>
                </a:cubicBezTo>
                <a:cubicBezTo>
                  <a:pt x="18" y="108"/>
                  <a:pt x="17" y="109"/>
                  <a:pt x="15" y="105"/>
                </a:cubicBezTo>
                <a:cubicBezTo>
                  <a:pt x="14" y="103"/>
                  <a:pt x="11" y="107"/>
                  <a:pt x="9" y="107"/>
                </a:cubicBezTo>
                <a:cubicBezTo>
                  <a:pt x="8" y="108"/>
                  <a:pt x="6" y="110"/>
                  <a:pt x="6" y="110"/>
                </a:cubicBezTo>
                <a:cubicBezTo>
                  <a:pt x="7" y="111"/>
                  <a:pt x="6" y="112"/>
                  <a:pt x="6" y="112"/>
                </a:cubicBezTo>
                <a:cubicBezTo>
                  <a:pt x="7" y="113"/>
                  <a:pt x="5" y="117"/>
                  <a:pt x="6" y="117"/>
                </a:cubicBezTo>
                <a:cubicBezTo>
                  <a:pt x="8" y="118"/>
                  <a:pt x="13" y="116"/>
                  <a:pt x="15" y="116"/>
                </a:cubicBezTo>
                <a:cubicBezTo>
                  <a:pt x="17" y="115"/>
                  <a:pt x="18" y="114"/>
                  <a:pt x="19" y="114"/>
                </a:cubicBezTo>
                <a:cubicBezTo>
                  <a:pt x="20" y="115"/>
                  <a:pt x="19" y="116"/>
                  <a:pt x="19" y="117"/>
                </a:cubicBezTo>
                <a:cubicBezTo>
                  <a:pt x="19" y="117"/>
                  <a:pt x="18" y="118"/>
                  <a:pt x="18" y="119"/>
                </a:cubicBezTo>
                <a:cubicBezTo>
                  <a:pt x="18" y="119"/>
                  <a:pt x="18" y="120"/>
                  <a:pt x="16" y="120"/>
                </a:cubicBezTo>
                <a:cubicBezTo>
                  <a:pt x="15" y="121"/>
                  <a:pt x="12" y="120"/>
                  <a:pt x="12" y="121"/>
                </a:cubicBezTo>
                <a:cubicBezTo>
                  <a:pt x="11" y="122"/>
                  <a:pt x="11" y="124"/>
                  <a:pt x="10" y="125"/>
                </a:cubicBezTo>
                <a:cubicBezTo>
                  <a:pt x="9" y="125"/>
                  <a:pt x="8" y="125"/>
                  <a:pt x="8" y="127"/>
                </a:cubicBezTo>
                <a:cubicBezTo>
                  <a:pt x="8" y="128"/>
                  <a:pt x="11" y="128"/>
                  <a:pt x="12" y="130"/>
                </a:cubicBezTo>
                <a:cubicBezTo>
                  <a:pt x="12" y="130"/>
                  <a:pt x="12" y="132"/>
                  <a:pt x="10" y="132"/>
                </a:cubicBezTo>
                <a:cubicBezTo>
                  <a:pt x="9" y="133"/>
                  <a:pt x="8" y="131"/>
                  <a:pt x="8" y="133"/>
                </a:cubicBezTo>
                <a:cubicBezTo>
                  <a:pt x="9" y="135"/>
                  <a:pt x="11" y="135"/>
                  <a:pt x="12" y="134"/>
                </a:cubicBezTo>
                <a:cubicBezTo>
                  <a:pt x="12" y="134"/>
                  <a:pt x="13" y="132"/>
                  <a:pt x="16" y="135"/>
                </a:cubicBezTo>
                <a:cubicBezTo>
                  <a:pt x="18" y="136"/>
                  <a:pt x="19" y="134"/>
                  <a:pt x="19" y="135"/>
                </a:cubicBezTo>
                <a:cubicBezTo>
                  <a:pt x="20" y="136"/>
                  <a:pt x="17" y="140"/>
                  <a:pt x="19" y="139"/>
                </a:cubicBezTo>
                <a:cubicBezTo>
                  <a:pt x="19" y="139"/>
                  <a:pt x="21" y="139"/>
                  <a:pt x="23" y="140"/>
                </a:cubicBezTo>
                <a:cubicBezTo>
                  <a:pt x="24" y="140"/>
                  <a:pt x="24" y="136"/>
                  <a:pt x="30" y="139"/>
                </a:cubicBezTo>
                <a:cubicBezTo>
                  <a:pt x="31" y="139"/>
                  <a:pt x="29" y="141"/>
                  <a:pt x="28" y="142"/>
                </a:cubicBezTo>
                <a:cubicBezTo>
                  <a:pt x="28" y="143"/>
                  <a:pt x="26" y="144"/>
                  <a:pt x="24" y="144"/>
                </a:cubicBezTo>
                <a:cubicBezTo>
                  <a:pt x="23" y="145"/>
                  <a:pt x="24" y="145"/>
                  <a:pt x="23" y="146"/>
                </a:cubicBezTo>
                <a:cubicBezTo>
                  <a:pt x="22" y="147"/>
                  <a:pt x="20" y="147"/>
                  <a:pt x="19" y="148"/>
                </a:cubicBezTo>
                <a:cubicBezTo>
                  <a:pt x="18" y="149"/>
                  <a:pt x="16" y="150"/>
                  <a:pt x="15" y="150"/>
                </a:cubicBezTo>
                <a:cubicBezTo>
                  <a:pt x="14" y="151"/>
                  <a:pt x="13" y="152"/>
                  <a:pt x="11" y="153"/>
                </a:cubicBezTo>
                <a:cubicBezTo>
                  <a:pt x="10" y="154"/>
                  <a:pt x="8" y="153"/>
                  <a:pt x="7" y="154"/>
                </a:cubicBezTo>
                <a:cubicBezTo>
                  <a:pt x="6" y="154"/>
                  <a:pt x="6" y="156"/>
                  <a:pt x="6" y="157"/>
                </a:cubicBezTo>
                <a:cubicBezTo>
                  <a:pt x="5" y="157"/>
                  <a:pt x="3" y="156"/>
                  <a:pt x="2" y="157"/>
                </a:cubicBezTo>
                <a:cubicBezTo>
                  <a:pt x="1" y="157"/>
                  <a:pt x="0" y="159"/>
                  <a:pt x="0" y="160"/>
                </a:cubicBezTo>
                <a:cubicBezTo>
                  <a:pt x="0" y="161"/>
                  <a:pt x="3" y="158"/>
                  <a:pt x="6" y="157"/>
                </a:cubicBezTo>
                <a:cubicBezTo>
                  <a:pt x="8" y="157"/>
                  <a:pt x="9" y="156"/>
                  <a:pt x="11" y="156"/>
                </a:cubicBezTo>
                <a:cubicBezTo>
                  <a:pt x="16" y="154"/>
                  <a:pt x="13" y="153"/>
                  <a:pt x="16" y="153"/>
                </a:cubicBezTo>
                <a:cubicBezTo>
                  <a:pt x="21" y="154"/>
                  <a:pt x="19" y="151"/>
                  <a:pt x="21" y="151"/>
                </a:cubicBezTo>
                <a:cubicBezTo>
                  <a:pt x="22" y="151"/>
                  <a:pt x="22" y="150"/>
                  <a:pt x="25" y="151"/>
                </a:cubicBezTo>
                <a:cubicBezTo>
                  <a:pt x="26" y="152"/>
                  <a:pt x="28" y="151"/>
                  <a:pt x="24" y="149"/>
                </a:cubicBezTo>
                <a:cubicBezTo>
                  <a:pt x="23" y="148"/>
                  <a:pt x="29" y="147"/>
                  <a:pt x="30" y="146"/>
                </a:cubicBezTo>
                <a:cubicBezTo>
                  <a:pt x="31" y="145"/>
                  <a:pt x="32" y="142"/>
                  <a:pt x="33" y="142"/>
                </a:cubicBezTo>
                <a:cubicBezTo>
                  <a:pt x="35" y="142"/>
                  <a:pt x="37" y="140"/>
                  <a:pt x="38" y="138"/>
                </a:cubicBezTo>
                <a:cubicBezTo>
                  <a:pt x="39" y="137"/>
                  <a:pt x="38" y="136"/>
                  <a:pt x="38" y="135"/>
                </a:cubicBezTo>
                <a:cubicBezTo>
                  <a:pt x="40" y="134"/>
                  <a:pt x="41" y="132"/>
                  <a:pt x="41" y="132"/>
                </a:cubicBezTo>
                <a:cubicBezTo>
                  <a:pt x="42" y="133"/>
                  <a:pt x="42" y="133"/>
                  <a:pt x="41" y="136"/>
                </a:cubicBezTo>
                <a:cubicBezTo>
                  <a:pt x="40" y="137"/>
                  <a:pt x="39" y="140"/>
                  <a:pt x="37" y="141"/>
                </a:cubicBezTo>
                <a:cubicBezTo>
                  <a:pt x="35" y="144"/>
                  <a:pt x="34" y="144"/>
                  <a:pt x="35" y="147"/>
                </a:cubicBezTo>
                <a:cubicBezTo>
                  <a:pt x="36" y="148"/>
                  <a:pt x="38" y="146"/>
                  <a:pt x="39" y="144"/>
                </a:cubicBezTo>
                <a:cubicBezTo>
                  <a:pt x="39" y="144"/>
                  <a:pt x="43" y="146"/>
                  <a:pt x="43" y="141"/>
                </a:cubicBezTo>
                <a:cubicBezTo>
                  <a:pt x="43" y="141"/>
                  <a:pt x="43" y="140"/>
                  <a:pt x="42" y="139"/>
                </a:cubicBezTo>
                <a:cubicBezTo>
                  <a:pt x="40" y="138"/>
                  <a:pt x="42" y="136"/>
                  <a:pt x="43" y="137"/>
                </a:cubicBezTo>
                <a:cubicBezTo>
                  <a:pt x="44" y="136"/>
                  <a:pt x="43" y="135"/>
                  <a:pt x="44" y="135"/>
                </a:cubicBezTo>
                <a:cubicBezTo>
                  <a:pt x="45" y="136"/>
                  <a:pt x="46" y="135"/>
                  <a:pt x="47" y="134"/>
                </a:cubicBezTo>
                <a:cubicBezTo>
                  <a:pt x="49" y="133"/>
                  <a:pt x="51" y="133"/>
                  <a:pt x="52" y="134"/>
                </a:cubicBezTo>
                <a:cubicBezTo>
                  <a:pt x="54" y="134"/>
                  <a:pt x="48" y="130"/>
                  <a:pt x="51" y="130"/>
                </a:cubicBezTo>
                <a:cubicBezTo>
                  <a:pt x="53" y="129"/>
                  <a:pt x="52" y="132"/>
                  <a:pt x="55" y="132"/>
                </a:cubicBezTo>
                <a:cubicBezTo>
                  <a:pt x="57" y="132"/>
                  <a:pt x="57" y="134"/>
                  <a:pt x="59" y="134"/>
                </a:cubicBezTo>
                <a:cubicBezTo>
                  <a:pt x="62" y="134"/>
                  <a:pt x="61" y="134"/>
                  <a:pt x="63" y="134"/>
                </a:cubicBezTo>
                <a:cubicBezTo>
                  <a:pt x="64" y="134"/>
                  <a:pt x="62" y="139"/>
                  <a:pt x="67" y="136"/>
                </a:cubicBezTo>
                <a:cubicBezTo>
                  <a:pt x="67" y="136"/>
                  <a:pt x="69" y="135"/>
                  <a:pt x="70" y="136"/>
                </a:cubicBezTo>
                <a:cubicBezTo>
                  <a:pt x="70" y="137"/>
                  <a:pt x="72" y="138"/>
                  <a:pt x="73" y="138"/>
                </a:cubicBezTo>
                <a:cubicBezTo>
                  <a:pt x="74" y="139"/>
                  <a:pt x="74" y="141"/>
                  <a:pt x="75" y="142"/>
                </a:cubicBezTo>
                <a:cubicBezTo>
                  <a:pt x="75" y="143"/>
                  <a:pt x="75" y="144"/>
                  <a:pt x="76" y="145"/>
                </a:cubicBezTo>
                <a:cubicBezTo>
                  <a:pt x="77" y="146"/>
                  <a:pt x="79" y="147"/>
                  <a:pt x="80" y="148"/>
                </a:cubicBezTo>
                <a:cubicBezTo>
                  <a:pt x="80" y="148"/>
                  <a:pt x="81" y="151"/>
                  <a:pt x="81" y="152"/>
                </a:cubicBezTo>
                <a:cubicBezTo>
                  <a:pt x="82" y="153"/>
                  <a:pt x="82" y="154"/>
                  <a:pt x="83" y="155"/>
                </a:cubicBezTo>
                <a:cubicBezTo>
                  <a:pt x="83" y="156"/>
                  <a:pt x="82" y="156"/>
                  <a:pt x="83" y="157"/>
                </a:cubicBezTo>
                <a:cubicBezTo>
                  <a:pt x="84" y="158"/>
                  <a:pt x="84" y="159"/>
                  <a:pt x="85" y="160"/>
                </a:cubicBezTo>
                <a:cubicBezTo>
                  <a:pt x="86" y="161"/>
                  <a:pt x="87" y="160"/>
                  <a:pt x="88" y="161"/>
                </a:cubicBezTo>
                <a:cubicBezTo>
                  <a:pt x="89" y="163"/>
                  <a:pt x="88" y="158"/>
                  <a:pt x="88" y="157"/>
                </a:cubicBezTo>
                <a:cubicBezTo>
                  <a:pt x="86" y="155"/>
                  <a:pt x="85" y="150"/>
                  <a:pt x="86" y="151"/>
                </a:cubicBezTo>
                <a:cubicBezTo>
                  <a:pt x="87" y="154"/>
                  <a:pt x="89" y="156"/>
                  <a:pt x="89" y="156"/>
                </a:cubicBezTo>
                <a:cubicBezTo>
                  <a:pt x="91" y="159"/>
                  <a:pt x="91" y="159"/>
                  <a:pt x="91" y="159"/>
                </a:cubicBezTo>
                <a:cubicBezTo>
                  <a:pt x="92" y="160"/>
                  <a:pt x="94" y="160"/>
                  <a:pt x="94" y="162"/>
                </a:cubicBezTo>
                <a:cubicBezTo>
                  <a:pt x="94" y="163"/>
                  <a:pt x="94" y="164"/>
                  <a:pt x="93" y="165"/>
                </a:cubicBezTo>
                <a:cubicBezTo>
                  <a:pt x="91" y="165"/>
                  <a:pt x="95" y="167"/>
                  <a:pt x="95" y="167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98" y="170"/>
                  <a:pt x="99" y="169"/>
                  <a:pt x="100" y="170"/>
                </a:cubicBezTo>
                <a:cubicBezTo>
                  <a:pt x="100" y="171"/>
                  <a:pt x="101" y="172"/>
                  <a:pt x="101" y="172"/>
                </a:cubicBezTo>
                <a:cubicBezTo>
                  <a:pt x="102" y="173"/>
                  <a:pt x="101" y="175"/>
                  <a:pt x="101" y="175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81"/>
                  <a:pt x="101" y="182"/>
                  <a:pt x="101" y="183"/>
                </a:cubicBezTo>
                <a:cubicBezTo>
                  <a:pt x="101" y="184"/>
                  <a:pt x="101" y="188"/>
                  <a:pt x="101" y="188"/>
                </a:cubicBezTo>
                <a:cubicBezTo>
                  <a:pt x="101" y="188"/>
                  <a:pt x="101" y="190"/>
                  <a:pt x="102" y="192"/>
                </a:cubicBezTo>
                <a:cubicBezTo>
                  <a:pt x="102" y="194"/>
                  <a:pt x="102" y="196"/>
                  <a:pt x="104" y="198"/>
                </a:cubicBezTo>
                <a:cubicBezTo>
                  <a:pt x="105" y="199"/>
                  <a:pt x="106" y="202"/>
                  <a:pt x="110" y="204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4" y="207"/>
                  <a:pt x="116" y="207"/>
                  <a:pt x="116" y="209"/>
                </a:cubicBezTo>
                <a:cubicBezTo>
                  <a:pt x="116" y="209"/>
                  <a:pt x="117" y="211"/>
                  <a:pt x="117" y="213"/>
                </a:cubicBezTo>
                <a:cubicBezTo>
                  <a:pt x="117" y="213"/>
                  <a:pt x="117" y="216"/>
                  <a:pt x="121" y="217"/>
                </a:cubicBezTo>
                <a:cubicBezTo>
                  <a:pt x="122" y="217"/>
                  <a:pt x="123" y="217"/>
                  <a:pt x="123" y="218"/>
                </a:cubicBezTo>
                <a:cubicBezTo>
                  <a:pt x="123" y="218"/>
                  <a:pt x="123" y="219"/>
                  <a:pt x="124" y="220"/>
                </a:cubicBezTo>
                <a:cubicBezTo>
                  <a:pt x="125" y="221"/>
                  <a:pt x="125" y="220"/>
                  <a:pt x="126" y="222"/>
                </a:cubicBezTo>
                <a:cubicBezTo>
                  <a:pt x="127" y="223"/>
                  <a:pt x="129" y="224"/>
                  <a:pt x="128" y="224"/>
                </a:cubicBezTo>
                <a:cubicBezTo>
                  <a:pt x="128" y="224"/>
                  <a:pt x="128" y="225"/>
                  <a:pt x="129" y="226"/>
                </a:cubicBezTo>
                <a:cubicBezTo>
                  <a:pt x="131" y="227"/>
                  <a:pt x="131" y="228"/>
                  <a:pt x="131" y="228"/>
                </a:cubicBezTo>
                <a:cubicBezTo>
                  <a:pt x="133" y="230"/>
                  <a:pt x="132" y="231"/>
                  <a:pt x="134" y="231"/>
                </a:cubicBezTo>
                <a:cubicBezTo>
                  <a:pt x="137" y="231"/>
                  <a:pt x="135" y="229"/>
                  <a:pt x="134" y="228"/>
                </a:cubicBezTo>
                <a:cubicBezTo>
                  <a:pt x="134" y="227"/>
                  <a:pt x="133" y="226"/>
                  <a:pt x="132" y="225"/>
                </a:cubicBezTo>
                <a:cubicBezTo>
                  <a:pt x="131" y="225"/>
                  <a:pt x="129" y="223"/>
                  <a:pt x="131" y="223"/>
                </a:cubicBezTo>
                <a:cubicBezTo>
                  <a:pt x="133" y="223"/>
                  <a:pt x="128" y="221"/>
                  <a:pt x="128" y="221"/>
                </a:cubicBezTo>
                <a:cubicBezTo>
                  <a:pt x="128" y="221"/>
                  <a:pt x="126" y="220"/>
                  <a:pt x="126" y="218"/>
                </a:cubicBezTo>
                <a:cubicBezTo>
                  <a:pt x="125" y="216"/>
                  <a:pt x="122" y="216"/>
                  <a:pt x="123" y="214"/>
                </a:cubicBezTo>
                <a:cubicBezTo>
                  <a:pt x="123" y="213"/>
                  <a:pt x="122" y="212"/>
                  <a:pt x="125" y="212"/>
                </a:cubicBezTo>
                <a:cubicBezTo>
                  <a:pt x="127" y="211"/>
                  <a:pt x="126" y="214"/>
                  <a:pt x="127" y="215"/>
                </a:cubicBezTo>
                <a:cubicBezTo>
                  <a:pt x="129" y="214"/>
                  <a:pt x="126" y="218"/>
                  <a:pt x="128" y="217"/>
                </a:cubicBezTo>
                <a:cubicBezTo>
                  <a:pt x="130" y="217"/>
                  <a:pt x="129" y="220"/>
                  <a:pt x="131" y="219"/>
                </a:cubicBezTo>
                <a:cubicBezTo>
                  <a:pt x="133" y="219"/>
                  <a:pt x="132" y="221"/>
                  <a:pt x="133" y="222"/>
                </a:cubicBezTo>
                <a:cubicBezTo>
                  <a:pt x="134" y="224"/>
                  <a:pt x="134" y="222"/>
                  <a:pt x="136" y="224"/>
                </a:cubicBezTo>
                <a:cubicBezTo>
                  <a:pt x="137" y="225"/>
                  <a:pt x="138" y="226"/>
                  <a:pt x="139" y="226"/>
                </a:cubicBezTo>
                <a:cubicBezTo>
                  <a:pt x="140" y="228"/>
                  <a:pt x="139" y="229"/>
                  <a:pt x="140" y="229"/>
                </a:cubicBezTo>
                <a:cubicBezTo>
                  <a:pt x="142" y="229"/>
                  <a:pt x="140" y="230"/>
                  <a:pt x="142" y="231"/>
                </a:cubicBezTo>
                <a:cubicBezTo>
                  <a:pt x="144" y="230"/>
                  <a:pt x="142" y="232"/>
                  <a:pt x="143" y="233"/>
                </a:cubicBezTo>
                <a:cubicBezTo>
                  <a:pt x="143" y="235"/>
                  <a:pt x="142" y="236"/>
                  <a:pt x="143" y="236"/>
                </a:cubicBezTo>
                <a:cubicBezTo>
                  <a:pt x="145" y="235"/>
                  <a:pt x="142" y="238"/>
                  <a:pt x="144" y="238"/>
                </a:cubicBezTo>
                <a:cubicBezTo>
                  <a:pt x="146" y="237"/>
                  <a:pt x="146" y="239"/>
                  <a:pt x="147" y="239"/>
                </a:cubicBezTo>
                <a:cubicBezTo>
                  <a:pt x="149" y="239"/>
                  <a:pt x="150" y="241"/>
                  <a:pt x="151" y="241"/>
                </a:cubicBezTo>
                <a:cubicBezTo>
                  <a:pt x="152" y="241"/>
                  <a:pt x="153" y="243"/>
                  <a:pt x="154" y="242"/>
                </a:cubicBezTo>
                <a:cubicBezTo>
                  <a:pt x="156" y="243"/>
                  <a:pt x="156" y="243"/>
                  <a:pt x="156" y="243"/>
                </a:cubicBezTo>
                <a:cubicBezTo>
                  <a:pt x="157" y="243"/>
                  <a:pt x="159" y="244"/>
                  <a:pt x="160" y="244"/>
                </a:cubicBezTo>
                <a:cubicBezTo>
                  <a:pt x="164" y="243"/>
                  <a:pt x="163" y="245"/>
                  <a:pt x="165" y="245"/>
                </a:cubicBezTo>
                <a:cubicBezTo>
                  <a:pt x="169" y="245"/>
                  <a:pt x="169" y="245"/>
                  <a:pt x="169" y="245"/>
                </a:cubicBezTo>
                <a:cubicBezTo>
                  <a:pt x="170" y="245"/>
                  <a:pt x="171" y="245"/>
                  <a:pt x="172" y="245"/>
                </a:cubicBezTo>
                <a:cubicBezTo>
                  <a:pt x="175" y="246"/>
                  <a:pt x="175" y="250"/>
                  <a:pt x="176" y="251"/>
                </a:cubicBezTo>
                <a:cubicBezTo>
                  <a:pt x="177" y="252"/>
                  <a:pt x="178" y="250"/>
                  <a:pt x="179" y="248"/>
                </a:cubicBezTo>
                <a:cubicBezTo>
                  <a:pt x="179" y="247"/>
                  <a:pt x="180" y="249"/>
                  <a:pt x="182" y="250"/>
                </a:cubicBezTo>
                <a:cubicBezTo>
                  <a:pt x="183" y="250"/>
                  <a:pt x="183" y="252"/>
                  <a:pt x="185" y="252"/>
                </a:cubicBezTo>
                <a:cubicBezTo>
                  <a:pt x="185" y="252"/>
                  <a:pt x="184" y="254"/>
                  <a:pt x="186" y="256"/>
                </a:cubicBezTo>
                <a:cubicBezTo>
                  <a:pt x="187" y="256"/>
                  <a:pt x="188" y="258"/>
                  <a:pt x="189" y="256"/>
                </a:cubicBezTo>
                <a:cubicBezTo>
                  <a:pt x="189" y="255"/>
                  <a:pt x="190" y="258"/>
                  <a:pt x="191" y="258"/>
                </a:cubicBezTo>
                <a:cubicBezTo>
                  <a:pt x="192" y="258"/>
                  <a:pt x="194" y="262"/>
                  <a:pt x="194" y="261"/>
                </a:cubicBezTo>
                <a:cubicBezTo>
                  <a:pt x="195" y="260"/>
                  <a:pt x="197" y="261"/>
                  <a:pt x="198" y="260"/>
                </a:cubicBezTo>
                <a:cubicBezTo>
                  <a:pt x="200" y="259"/>
                  <a:pt x="199" y="258"/>
                  <a:pt x="200" y="258"/>
                </a:cubicBezTo>
                <a:cubicBezTo>
                  <a:pt x="200" y="258"/>
                  <a:pt x="201" y="257"/>
                  <a:pt x="201" y="257"/>
                </a:cubicBezTo>
                <a:cubicBezTo>
                  <a:pt x="201" y="258"/>
                  <a:pt x="202" y="259"/>
                  <a:pt x="202" y="259"/>
                </a:cubicBezTo>
                <a:cubicBezTo>
                  <a:pt x="202" y="260"/>
                  <a:pt x="205" y="265"/>
                  <a:pt x="203" y="266"/>
                </a:cubicBezTo>
                <a:cubicBezTo>
                  <a:pt x="201" y="268"/>
                  <a:pt x="202" y="269"/>
                  <a:pt x="202" y="270"/>
                </a:cubicBezTo>
                <a:cubicBezTo>
                  <a:pt x="202" y="271"/>
                  <a:pt x="201" y="271"/>
                  <a:pt x="201" y="271"/>
                </a:cubicBezTo>
                <a:cubicBezTo>
                  <a:pt x="201" y="273"/>
                  <a:pt x="198" y="272"/>
                  <a:pt x="197" y="273"/>
                </a:cubicBezTo>
                <a:cubicBezTo>
                  <a:pt x="197" y="275"/>
                  <a:pt x="195" y="273"/>
                  <a:pt x="196" y="277"/>
                </a:cubicBezTo>
                <a:cubicBezTo>
                  <a:pt x="196" y="278"/>
                  <a:pt x="197" y="279"/>
                  <a:pt x="197" y="280"/>
                </a:cubicBezTo>
                <a:cubicBezTo>
                  <a:pt x="197" y="282"/>
                  <a:pt x="195" y="282"/>
                  <a:pt x="194" y="283"/>
                </a:cubicBezTo>
                <a:cubicBezTo>
                  <a:pt x="194" y="286"/>
                  <a:pt x="197" y="285"/>
                  <a:pt x="198" y="286"/>
                </a:cubicBezTo>
                <a:cubicBezTo>
                  <a:pt x="198" y="286"/>
                  <a:pt x="200" y="287"/>
                  <a:pt x="201" y="289"/>
                </a:cubicBezTo>
                <a:cubicBezTo>
                  <a:pt x="202" y="290"/>
                  <a:pt x="202" y="292"/>
                  <a:pt x="204" y="294"/>
                </a:cubicBezTo>
                <a:cubicBezTo>
                  <a:pt x="205" y="296"/>
                  <a:pt x="205" y="299"/>
                  <a:pt x="206" y="300"/>
                </a:cubicBezTo>
                <a:cubicBezTo>
                  <a:pt x="209" y="304"/>
                  <a:pt x="211" y="304"/>
                  <a:pt x="211" y="305"/>
                </a:cubicBezTo>
                <a:cubicBezTo>
                  <a:pt x="213" y="306"/>
                  <a:pt x="213" y="306"/>
                  <a:pt x="214" y="307"/>
                </a:cubicBezTo>
                <a:cubicBezTo>
                  <a:pt x="215" y="308"/>
                  <a:pt x="217" y="308"/>
                  <a:pt x="218" y="309"/>
                </a:cubicBezTo>
                <a:cubicBezTo>
                  <a:pt x="220" y="310"/>
                  <a:pt x="220" y="312"/>
                  <a:pt x="220" y="313"/>
                </a:cubicBezTo>
                <a:cubicBezTo>
                  <a:pt x="220" y="315"/>
                  <a:pt x="220" y="314"/>
                  <a:pt x="220" y="317"/>
                </a:cubicBezTo>
                <a:cubicBezTo>
                  <a:pt x="220" y="317"/>
                  <a:pt x="218" y="318"/>
                  <a:pt x="218" y="320"/>
                </a:cubicBezTo>
                <a:cubicBezTo>
                  <a:pt x="218" y="322"/>
                  <a:pt x="218" y="323"/>
                  <a:pt x="218" y="324"/>
                </a:cubicBezTo>
                <a:cubicBezTo>
                  <a:pt x="218" y="325"/>
                  <a:pt x="218" y="325"/>
                  <a:pt x="218" y="327"/>
                </a:cubicBezTo>
                <a:cubicBezTo>
                  <a:pt x="217" y="330"/>
                  <a:pt x="217" y="331"/>
                  <a:pt x="217" y="332"/>
                </a:cubicBezTo>
                <a:cubicBezTo>
                  <a:pt x="217" y="333"/>
                  <a:pt x="216" y="337"/>
                  <a:pt x="216" y="337"/>
                </a:cubicBezTo>
                <a:cubicBezTo>
                  <a:pt x="215" y="339"/>
                  <a:pt x="216" y="338"/>
                  <a:pt x="216" y="341"/>
                </a:cubicBezTo>
                <a:cubicBezTo>
                  <a:pt x="215" y="343"/>
                  <a:pt x="213" y="345"/>
                  <a:pt x="212" y="347"/>
                </a:cubicBezTo>
                <a:cubicBezTo>
                  <a:pt x="211" y="349"/>
                  <a:pt x="213" y="350"/>
                  <a:pt x="212" y="353"/>
                </a:cubicBezTo>
                <a:cubicBezTo>
                  <a:pt x="212" y="354"/>
                  <a:pt x="212" y="355"/>
                  <a:pt x="212" y="356"/>
                </a:cubicBezTo>
                <a:cubicBezTo>
                  <a:pt x="212" y="357"/>
                  <a:pt x="212" y="358"/>
                  <a:pt x="211" y="359"/>
                </a:cubicBezTo>
                <a:cubicBezTo>
                  <a:pt x="211" y="362"/>
                  <a:pt x="211" y="362"/>
                  <a:pt x="211" y="363"/>
                </a:cubicBezTo>
                <a:cubicBezTo>
                  <a:pt x="211" y="365"/>
                  <a:pt x="210" y="366"/>
                  <a:pt x="210" y="366"/>
                </a:cubicBezTo>
                <a:cubicBezTo>
                  <a:pt x="209" y="371"/>
                  <a:pt x="209" y="371"/>
                  <a:pt x="209" y="371"/>
                </a:cubicBezTo>
                <a:cubicBezTo>
                  <a:pt x="209" y="373"/>
                  <a:pt x="209" y="374"/>
                  <a:pt x="208" y="376"/>
                </a:cubicBezTo>
                <a:cubicBezTo>
                  <a:pt x="207" y="378"/>
                  <a:pt x="209" y="378"/>
                  <a:pt x="208" y="380"/>
                </a:cubicBezTo>
                <a:cubicBezTo>
                  <a:pt x="207" y="381"/>
                  <a:pt x="208" y="381"/>
                  <a:pt x="208" y="383"/>
                </a:cubicBezTo>
                <a:cubicBezTo>
                  <a:pt x="207" y="384"/>
                  <a:pt x="209" y="385"/>
                  <a:pt x="209" y="385"/>
                </a:cubicBezTo>
                <a:cubicBezTo>
                  <a:pt x="209" y="386"/>
                  <a:pt x="208" y="387"/>
                  <a:pt x="208" y="388"/>
                </a:cubicBezTo>
                <a:cubicBezTo>
                  <a:pt x="209" y="389"/>
                  <a:pt x="209" y="389"/>
                  <a:pt x="209" y="389"/>
                </a:cubicBezTo>
                <a:cubicBezTo>
                  <a:pt x="210" y="390"/>
                  <a:pt x="211" y="389"/>
                  <a:pt x="211" y="391"/>
                </a:cubicBezTo>
                <a:cubicBezTo>
                  <a:pt x="211" y="393"/>
                  <a:pt x="213" y="394"/>
                  <a:pt x="214" y="396"/>
                </a:cubicBezTo>
                <a:cubicBezTo>
                  <a:pt x="214" y="396"/>
                  <a:pt x="214" y="398"/>
                  <a:pt x="217" y="399"/>
                </a:cubicBezTo>
                <a:cubicBezTo>
                  <a:pt x="220" y="399"/>
                  <a:pt x="221" y="400"/>
                  <a:pt x="221" y="400"/>
                </a:cubicBezTo>
                <a:cubicBezTo>
                  <a:pt x="222" y="401"/>
                  <a:pt x="226" y="400"/>
                  <a:pt x="226" y="400"/>
                </a:cubicBezTo>
                <a:cubicBezTo>
                  <a:pt x="227" y="400"/>
                  <a:pt x="229" y="400"/>
                  <a:pt x="231" y="400"/>
                </a:cubicBezTo>
                <a:cubicBezTo>
                  <a:pt x="234" y="399"/>
                  <a:pt x="236" y="399"/>
                  <a:pt x="236" y="398"/>
                </a:cubicBezTo>
                <a:cubicBezTo>
                  <a:pt x="236" y="397"/>
                  <a:pt x="232" y="396"/>
                  <a:pt x="231" y="396"/>
                </a:cubicBezTo>
                <a:cubicBezTo>
                  <a:pt x="231" y="395"/>
                  <a:pt x="228" y="395"/>
                  <a:pt x="227" y="395"/>
                </a:cubicBezTo>
                <a:cubicBezTo>
                  <a:pt x="227" y="394"/>
                  <a:pt x="225" y="391"/>
                  <a:pt x="225" y="389"/>
                </a:cubicBezTo>
                <a:cubicBezTo>
                  <a:pt x="225" y="387"/>
                  <a:pt x="223" y="386"/>
                  <a:pt x="223" y="385"/>
                </a:cubicBezTo>
                <a:cubicBezTo>
                  <a:pt x="223" y="382"/>
                  <a:pt x="226" y="382"/>
                  <a:pt x="226" y="382"/>
                </a:cubicBezTo>
                <a:cubicBezTo>
                  <a:pt x="227" y="381"/>
                  <a:pt x="228" y="379"/>
                  <a:pt x="228" y="379"/>
                </a:cubicBezTo>
                <a:cubicBezTo>
                  <a:pt x="228" y="377"/>
                  <a:pt x="234" y="378"/>
                  <a:pt x="230" y="375"/>
                </a:cubicBezTo>
                <a:cubicBezTo>
                  <a:pt x="230" y="375"/>
                  <a:pt x="227" y="373"/>
                  <a:pt x="227" y="372"/>
                </a:cubicBezTo>
                <a:cubicBezTo>
                  <a:pt x="228" y="368"/>
                  <a:pt x="231" y="370"/>
                  <a:pt x="231" y="369"/>
                </a:cubicBezTo>
                <a:cubicBezTo>
                  <a:pt x="232" y="368"/>
                  <a:pt x="232" y="367"/>
                  <a:pt x="232" y="365"/>
                </a:cubicBezTo>
                <a:cubicBezTo>
                  <a:pt x="232" y="362"/>
                  <a:pt x="236" y="365"/>
                  <a:pt x="235" y="362"/>
                </a:cubicBezTo>
                <a:cubicBezTo>
                  <a:pt x="235" y="361"/>
                  <a:pt x="233" y="362"/>
                  <a:pt x="233" y="361"/>
                </a:cubicBezTo>
                <a:cubicBezTo>
                  <a:pt x="234" y="359"/>
                  <a:pt x="234" y="359"/>
                  <a:pt x="234" y="359"/>
                </a:cubicBezTo>
                <a:cubicBezTo>
                  <a:pt x="234" y="356"/>
                  <a:pt x="237" y="358"/>
                  <a:pt x="237" y="358"/>
                </a:cubicBezTo>
                <a:cubicBezTo>
                  <a:pt x="238" y="358"/>
                  <a:pt x="239" y="355"/>
                  <a:pt x="239" y="354"/>
                </a:cubicBezTo>
                <a:cubicBezTo>
                  <a:pt x="240" y="352"/>
                  <a:pt x="245" y="355"/>
                  <a:pt x="245" y="353"/>
                </a:cubicBezTo>
                <a:cubicBezTo>
                  <a:pt x="245" y="351"/>
                  <a:pt x="249" y="353"/>
                  <a:pt x="249" y="351"/>
                </a:cubicBezTo>
                <a:cubicBezTo>
                  <a:pt x="249" y="350"/>
                  <a:pt x="250" y="349"/>
                  <a:pt x="250" y="348"/>
                </a:cubicBezTo>
                <a:cubicBezTo>
                  <a:pt x="251" y="346"/>
                  <a:pt x="251" y="346"/>
                  <a:pt x="251" y="346"/>
                </a:cubicBezTo>
                <a:cubicBezTo>
                  <a:pt x="250" y="344"/>
                  <a:pt x="255" y="345"/>
                  <a:pt x="255" y="344"/>
                </a:cubicBezTo>
                <a:cubicBezTo>
                  <a:pt x="255" y="343"/>
                  <a:pt x="258" y="342"/>
                  <a:pt x="258" y="341"/>
                </a:cubicBezTo>
                <a:cubicBezTo>
                  <a:pt x="257" y="339"/>
                  <a:pt x="258" y="338"/>
                  <a:pt x="259" y="338"/>
                </a:cubicBezTo>
                <a:cubicBezTo>
                  <a:pt x="259" y="338"/>
                  <a:pt x="260" y="336"/>
                  <a:pt x="261" y="336"/>
                </a:cubicBezTo>
                <a:cubicBezTo>
                  <a:pt x="264" y="336"/>
                  <a:pt x="265" y="333"/>
                  <a:pt x="267" y="331"/>
                </a:cubicBezTo>
                <a:cubicBezTo>
                  <a:pt x="268" y="329"/>
                  <a:pt x="268" y="325"/>
                  <a:pt x="268" y="324"/>
                </a:cubicBezTo>
                <a:cubicBezTo>
                  <a:pt x="269" y="323"/>
                  <a:pt x="270" y="323"/>
                  <a:pt x="273" y="319"/>
                </a:cubicBezTo>
                <a:cubicBezTo>
                  <a:pt x="273" y="318"/>
                  <a:pt x="276" y="320"/>
                  <a:pt x="277" y="318"/>
                </a:cubicBezTo>
                <a:cubicBezTo>
                  <a:pt x="278" y="317"/>
                  <a:pt x="281" y="317"/>
                  <a:pt x="283" y="315"/>
                </a:cubicBezTo>
                <a:cubicBezTo>
                  <a:pt x="284" y="313"/>
                  <a:pt x="284" y="314"/>
                  <a:pt x="285" y="313"/>
                </a:cubicBezTo>
                <a:cubicBezTo>
                  <a:pt x="286" y="312"/>
                  <a:pt x="287" y="309"/>
                  <a:pt x="288" y="308"/>
                </a:cubicBezTo>
                <a:cubicBezTo>
                  <a:pt x="289" y="306"/>
                  <a:pt x="287" y="304"/>
                  <a:pt x="287" y="303"/>
                </a:cubicBezTo>
                <a:cubicBezTo>
                  <a:pt x="288" y="302"/>
                  <a:pt x="287" y="302"/>
                  <a:pt x="288" y="299"/>
                </a:cubicBezTo>
                <a:cubicBezTo>
                  <a:pt x="288" y="299"/>
                  <a:pt x="289" y="299"/>
                  <a:pt x="291" y="297"/>
                </a:cubicBezTo>
                <a:cubicBezTo>
                  <a:pt x="292" y="296"/>
                  <a:pt x="292" y="295"/>
                  <a:pt x="294" y="294"/>
                </a:cubicBezTo>
                <a:cubicBezTo>
                  <a:pt x="294" y="294"/>
                  <a:pt x="296" y="292"/>
                  <a:pt x="295" y="290"/>
                </a:cubicBezTo>
                <a:cubicBezTo>
                  <a:pt x="295" y="289"/>
                  <a:pt x="295" y="286"/>
                  <a:pt x="294" y="284"/>
                </a:cubicBezTo>
                <a:close/>
                <a:moveTo>
                  <a:pt x="218" y="236"/>
                </a:moveTo>
                <a:cubicBezTo>
                  <a:pt x="217" y="236"/>
                  <a:pt x="216" y="237"/>
                  <a:pt x="215" y="237"/>
                </a:cubicBezTo>
                <a:cubicBezTo>
                  <a:pt x="212" y="237"/>
                  <a:pt x="211" y="238"/>
                  <a:pt x="211" y="239"/>
                </a:cubicBezTo>
                <a:cubicBezTo>
                  <a:pt x="206" y="241"/>
                  <a:pt x="213" y="241"/>
                  <a:pt x="216" y="241"/>
                </a:cubicBezTo>
                <a:cubicBezTo>
                  <a:pt x="218" y="241"/>
                  <a:pt x="219" y="240"/>
                  <a:pt x="220" y="240"/>
                </a:cubicBezTo>
                <a:cubicBezTo>
                  <a:pt x="221" y="239"/>
                  <a:pt x="225" y="239"/>
                  <a:pt x="225" y="239"/>
                </a:cubicBezTo>
                <a:cubicBezTo>
                  <a:pt x="225" y="238"/>
                  <a:pt x="223" y="237"/>
                  <a:pt x="221" y="237"/>
                </a:cubicBezTo>
                <a:cubicBezTo>
                  <a:pt x="220" y="237"/>
                  <a:pt x="219" y="236"/>
                  <a:pt x="218" y="236"/>
                </a:cubicBezTo>
                <a:close/>
                <a:moveTo>
                  <a:pt x="139" y="92"/>
                </a:moveTo>
                <a:cubicBezTo>
                  <a:pt x="140" y="90"/>
                  <a:pt x="142" y="92"/>
                  <a:pt x="143" y="91"/>
                </a:cubicBezTo>
                <a:cubicBezTo>
                  <a:pt x="145" y="90"/>
                  <a:pt x="145" y="92"/>
                  <a:pt x="146" y="93"/>
                </a:cubicBezTo>
                <a:cubicBezTo>
                  <a:pt x="147" y="95"/>
                  <a:pt x="149" y="93"/>
                  <a:pt x="150" y="92"/>
                </a:cubicBezTo>
                <a:cubicBezTo>
                  <a:pt x="151" y="91"/>
                  <a:pt x="150" y="90"/>
                  <a:pt x="151" y="90"/>
                </a:cubicBezTo>
                <a:cubicBezTo>
                  <a:pt x="153" y="90"/>
                  <a:pt x="152" y="89"/>
                  <a:pt x="153" y="88"/>
                </a:cubicBezTo>
                <a:cubicBezTo>
                  <a:pt x="154" y="88"/>
                  <a:pt x="154" y="85"/>
                  <a:pt x="152" y="86"/>
                </a:cubicBezTo>
                <a:cubicBezTo>
                  <a:pt x="150" y="86"/>
                  <a:pt x="149" y="85"/>
                  <a:pt x="149" y="84"/>
                </a:cubicBezTo>
                <a:cubicBezTo>
                  <a:pt x="150" y="82"/>
                  <a:pt x="147" y="84"/>
                  <a:pt x="147" y="82"/>
                </a:cubicBezTo>
                <a:cubicBezTo>
                  <a:pt x="146" y="80"/>
                  <a:pt x="144" y="80"/>
                  <a:pt x="144" y="79"/>
                </a:cubicBezTo>
                <a:cubicBezTo>
                  <a:pt x="144" y="79"/>
                  <a:pt x="145" y="78"/>
                  <a:pt x="145" y="77"/>
                </a:cubicBezTo>
                <a:cubicBezTo>
                  <a:pt x="144" y="77"/>
                  <a:pt x="145" y="76"/>
                  <a:pt x="146" y="76"/>
                </a:cubicBezTo>
                <a:cubicBezTo>
                  <a:pt x="147" y="75"/>
                  <a:pt x="146" y="74"/>
                  <a:pt x="146" y="74"/>
                </a:cubicBezTo>
                <a:cubicBezTo>
                  <a:pt x="147" y="73"/>
                  <a:pt x="148" y="72"/>
                  <a:pt x="148" y="71"/>
                </a:cubicBezTo>
                <a:cubicBezTo>
                  <a:pt x="147" y="71"/>
                  <a:pt x="148" y="70"/>
                  <a:pt x="149" y="69"/>
                </a:cubicBezTo>
                <a:cubicBezTo>
                  <a:pt x="150" y="67"/>
                  <a:pt x="150" y="66"/>
                  <a:pt x="149" y="65"/>
                </a:cubicBezTo>
                <a:cubicBezTo>
                  <a:pt x="148" y="65"/>
                  <a:pt x="147" y="65"/>
                  <a:pt x="146" y="66"/>
                </a:cubicBezTo>
                <a:cubicBezTo>
                  <a:pt x="145" y="66"/>
                  <a:pt x="144" y="67"/>
                  <a:pt x="143" y="68"/>
                </a:cubicBezTo>
                <a:cubicBezTo>
                  <a:pt x="142" y="69"/>
                  <a:pt x="141" y="71"/>
                  <a:pt x="139" y="71"/>
                </a:cubicBezTo>
                <a:cubicBezTo>
                  <a:pt x="137" y="71"/>
                  <a:pt x="137" y="73"/>
                  <a:pt x="136" y="73"/>
                </a:cubicBezTo>
                <a:cubicBezTo>
                  <a:pt x="135" y="74"/>
                  <a:pt x="134" y="69"/>
                  <a:pt x="133" y="69"/>
                </a:cubicBezTo>
                <a:cubicBezTo>
                  <a:pt x="132" y="69"/>
                  <a:pt x="130" y="72"/>
                  <a:pt x="128" y="71"/>
                </a:cubicBezTo>
                <a:cubicBezTo>
                  <a:pt x="127" y="70"/>
                  <a:pt x="128" y="66"/>
                  <a:pt x="125" y="70"/>
                </a:cubicBezTo>
                <a:cubicBezTo>
                  <a:pt x="124" y="71"/>
                  <a:pt x="123" y="68"/>
                  <a:pt x="123" y="69"/>
                </a:cubicBezTo>
                <a:cubicBezTo>
                  <a:pt x="122" y="69"/>
                  <a:pt x="121" y="70"/>
                  <a:pt x="120" y="71"/>
                </a:cubicBezTo>
                <a:cubicBezTo>
                  <a:pt x="120" y="72"/>
                  <a:pt x="120" y="73"/>
                  <a:pt x="119" y="74"/>
                </a:cubicBezTo>
                <a:cubicBezTo>
                  <a:pt x="119" y="75"/>
                  <a:pt x="118" y="76"/>
                  <a:pt x="118" y="77"/>
                </a:cubicBezTo>
                <a:cubicBezTo>
                  <a:pt x="117" y="78"/>
                  <a:pt x="118" y="79"/>
                  <a:pt x="118" y="80"/>
                </a:cubicBezTo>
                <a:cubicBezTo>
                  <a:pt x="118" y="81"/>
                  <a:pt x="117" y="82"/>
                  <a:pt x="117" y="83"/>
                </a:cubicBezTo>
                <a:cubicBezTo>
                  <a:pt x="117" y="83"/>
                  <a:pt x="117" y="84"/>
                  <a:pt x="117" y="85"/>
                </a:cubicBezTo>
                <a:cubicBezTo>
                  <a:pt x="118" y="86"/>
                  <a:pt x="119" y="86"/>
                  <a:pt x="119" y="87"/>
                </a:cubicBezTo>
                <a:cubicBezTo>
                  <a:pt x="120" y="88"/>
                  <a:pt x="120" y="91"/>
                  <a:pt x="122" y="91"/>
                </a:cubicBezTo>
                <a:cubicBezTo>
                  <a:pt x="124" y="91"/>
                  <a:pt x="123" y="93"/>
                  <a:pt x="124" y="93"/>
                </a:cubicBezTo>
                <a:cubicBezTo>
                  <a:pt x="125" y="94"/>
                  <a:pt x="128" y="97"/>
                  <a:pt x="128" y="96"/>
                </a:cubicBezTo>
                <a:cubicBezTo>
                  <a:pt x="129" y="94"/>
                  <a:pt x="133" y="95"/>
                  <a:pt x="134" y="94"/>
                </a:cubicBezTo>
                <a:cubicBezTo>
                  <a:pt x="135" y="94"/>
                  <a:pt x="135" y="94"/>
                  <a:pt x="135" y="93"/>
                </a:cubicBezTo>
                <a:cubicBezTo>
                  <a:pt x="132" y="89"/>
                  <a:pt x="138" y="93"/>
                  <a:pt x="139" y="92"/>
                </a:cubicBezTo>
                <a:close/>
                <a:moveTo>
                  <a:pt x="224" y="97"/>
                </a:moveTo>
                <a:cubicBezTo>
                  <a:pt x="232" y="97"/>
                  <a:pt x="226" y="97"/>
                  <a:pt x="231" y="93"/>
                </a:cubicBezTo>
                <a:cubicBezTo>
                  <a:pt x="233" y="92"/>
                  <a:pt x="226" y="90"/>
                  <a:pt x="222" y="88"/>
                </a:cubicBezTo>
                <a:cubicBezTo>
                  <a:pt x="219" y="87"/>
                  <a:pt x="217" y="85"/>
                  <a:pt x="218" y="84"/>
                </a:cubicBezTo>
                <a:cubicBezTo>
                  <a:pt x="219" y="83"/>
                  <a:pt x="218" y="81"/>
                  <a:pt x="218" y="79"/>
                </a:cubicBezTo>
                <a:cubicBezTo>
                  <a:pt x="218" y="77"/>
                  <a:pt x="215" y="76"/>
                  <a:pt x="211" y="75"/>
                </a:cubicBezTo>
                <a:cubicBezTo>
                  <a:pt x="212" y="74"/>
                  <a:pt x="213" y="73"/>
                  <a:pt x="213" y="72"/>
                </a:cubicBezTo>
                <a:cubicBezTo>
                  <a:pt x="214" y="71"/>
                  <a:pt x="216" y="70"/>
                  <a:pt x="217" y="69"/>
                </a:cubicBezTo>
                <a:cubicBezTo>
                  <a:pt x="217" y="68"/>
                  <a:pt x="216" y="66"/>
                  <a:pt x="215" y="65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11" y="62"/>
                  <a:pt x="213" y="61"/>
                  <a:pt x="210" y="57"/>
                </a:cubicBezTo>
                <a:cubicBezTo>
                  <a:pt x="209" y="55"/>
                  <a:pt x="207" y="52"/>
                  <a:pt x="205" y="53"/>
                </a:cubicBezTo>
                <a:cubicBezTo>
                  <a:pt x="202" y="55"/>
                  <a:pt x="204" y="59"/>
                  <a:pt x="205" y="61"/>
                </a:cubicBezTo>
                <a:cubicBezTo>
                  <a:pt x="206" y="64"/>
                  <a:pt x="206" y="66"/>
                  <a:pt x="207" y="69"/>
                </a:cubicBezTo>
                <a:cubicBezTo>
                  <a:pt x="207" y="70"/>
                  <a:pt x="209" y="73"/>
                  <a:pt x="210" y="74"/>
                </a:cubicBezTo>
                <a:cubicBezTo>
                  <a:pt x="207" y="73"/>
                  <a:pt x="205" y="73"/>
                  <a:pt x="204" y="72"/>
                </a:cubicBezTo>
                <a:cubicBezTo>
                  <a:pt x="201" y="69"/>
                  <a:pt x="204" y="67"/>
                  <a:pt x="200" y="66"/>
                </a:cubicBezTo>
                <a:cubicBezTo>
                  <a:pt x="198" y="65"/>
                  <a:pt x="196" y="65"/>
                  <a:pt x="194" y="64"/>
                </a:cubicBezTo>
                <a:cubicBezTo>
                  <a:pt x="192" y="64"/>
                  <a:pt x="189" y="64"/>
                  <a:pt x="188" y="64"/>
                </a:cubicBezTo>
                <a:cubicBezTo>
                  <a:pt x="182" y="64"/>
                  <a:pt x="184" y="67"/>
                  <a:pt x="183" y="70"/>
                </a:cubicBezTo>
                <a:cubicBezTo>
                  <a:pt x="183" y="67"/>
                  <a:pt x="181" y="60"/>
                  <a:pt x="178" y="63"/>
                </a:cubicBezTo>
                <a:cubicBezTo>
                  <a:pt x="177" y="64"/>
                  <a:pt x="172" y="65"/>
                  <a:pt x="168" y="6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69" y="74"/>
                  <a:pt x="172" y="75"/>
                  <a:pt x="173" y="76"/>
                </a:cubicBezTo>
                <a:cubicBezTo>
                  <a:pt x="173" y="77"/>
                  <a:pt x="176" y="78"/>
                  <a:pt x="179" y="78"/>
                </a:cubicBezTo>
                <a:cubicBezTo>
                  <a:pt x="181" y="79"/>
                  <a:pt x="184" y="79"/>
                  <a:pt x="185" y="79"/>
                </a:cubicBezTo>
                <a:cubicBezTo>
                  <a:pt x="187" y="79"/>
                  <a:pt x="190" y="83"/>
                  <a:pt x="194" y="84"/>
                </a:cubicBezTo>
                <a:cubicBezTo>
                  <a:pt x="197" y="85"/>
                  <a:pt x="200" y="83"/>
                  <a:pt x="202" y="85"/>
                </a:cubicBezTo>
                <a:cubicBezTo>
                  <a:pt x="205" y="86"/>
                  <a:pt x="207" y="87"/>
                  <a:pt x="208" y="88"/>
                </a:cubicBezTo>
                <a:cubicBezTo>
                  <a:pt x="209" y="89"/>
                  <a:pt x="208" y="91"/>
                  <a:pt x="207" y="93"/>
                </a:cubicBezTo>
                <a:cubicBezTo>
                  <a:pt x="206" y="94"/>
                  <a:pt x="204" y="96"/>
                  <a:pt x="204" y="96"/>
                </a:cubicBezTo>
                <a:cubicBezTo>
                  <a:pt x="205" y="96"/>
                  <a:pt x="202" y="94"/>
                  <a:pt x="200" y="95"/>
                </a:cubicBezTo>
                <a:cubicBezTo>
                  <a:pt x="198" y="96"/>
                  <a:pt x="198" y="100"/>
                  <a:pt x="199" y="101"/>
                </a:cubicBezTo>
                <a:cubicBezTo>
                  <a:pt x="203" y="103"/>
                  <a:pt x="201" y="98"/>
                  <a:pt x="205" y="100"/>
                </a:cubicBezTo>
                <a:cubicBezTo>
                  <a:pt x="206" y="101"/>
                  <a:pt x="208" y="103"/>
                  <a:pt x="209" y="104"/>
                </a:cubicBezTo>
                <a:cubicBezTo>
                  <a:pt x="210" y="104"/>
                  <a:pt x="212" y="105"/>
                  <a:pt x="213" y="106"/>
                </a:cubicBezTo>
                <a:cubicBezTo>
                  <a:pt x="215" y="107"/>
                  <a:pt x="217" y="108"/>
                  <a:pt x="218" y="108"/>
                </a:cubicBezTo>
                <a:cubicBezTo>
                  <a:pt x="221" y="110"/>
                  <a:pt x="225" y="105"/>
                  <a:pt x="227" y="105"/>
                </a:cubicBezTo>
                <a:cubicBezTo>
                  <a:pt x="229" y="106"/>
                  <a:pt x="226" y="103"/>
                  <a:pt x="223" y="100"/>
                </a:cubicBezTo>
                <a:cubicBezTo>
                  <a:pt x="220" y="98"/>
                  <a:pt x="222" y="97"/>
                  <a:pt x="224" y="97"/>
                </a:cubicBezTo>
                <a:close/>
                <a:moveTo>
                  <a:pt x="153" y="60"/>
                </a:moveTo>
                <a:cubicBezTo>
                  <a:pt x="150" y="62"/>
                  <a:pt x="151" y="63"/>
                  <a:pt x="151" y="66"/>
                </a:cubicBezTo>
                <a:cubicBezTo>
                  <a:pt x="150" y="70"/>
                  <a:pt x="149" y="79"/>
                  <a:pt x="152" y="82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6" y="82"/>
                  <a:pt x="159" y="81"/>
                  <a:pt x="159" y="76"/>
                </a:cubicBezTo>
                <a:cubicBezTo>
                  <a:pt x="159" y="74"/>
                  <a:pt x="158" y="73"/>
                  <a:pt x="159" y="71"/>
                </a:cubicBezTo>
                <a:cubicBezTo>
                  <a:pt x="159" y="69"/>
                  <a:pt x="161" y="68"/>
                  <a:pt x="160" y="65"/>
                </a:cubicBezTo>
                <a:cubicBezTo>
                  <a:pt x="160" y="64"/>
                  <a:pt x="159" y="64"/>
                  <a:pt x="158" y="63"/>
                </a:cubicBezTo>
                <a:cubicBezTo>
                  <a:pt x="157" y="62"/>
                  <a:pt x="157" y="60"/>
                  <a:pt x="156" y="59"/>
                </a:cubicBezTo>
                <a:cubicBezTo>
                  <a:pt x="155" y="59"/>
                  <a:pt x="154" y="59"/>
                  <a:pt x="153" y="60"/>
                </a:cubicBezTo>
                <a:close/>
                <a:moveTo>
                  <a:pt x="131" y="46"/>
                </a:moveTo>
                <a:cubicBezTo>
                  <a:pt x="129" y="46"/>
                  <a:pt x="129" y="48"/>
                  <a:pt x="128" y="48"/>
                </a:cubicBezTo>
                <a:cubicBezTo>
                  <a:pt x="123" y="49"/>
                  <a:pt x="124" y="52"/>
                  <a:pt x="124" y="53"/>
                </a:cubicBezTo>
                <a:cubicBezTo>
                  <a:pt x="124" y="54"/>
                  <a:pt x="124" y="56"/>
                  <a:pt x="127" y="56"/>
                </a:cubicBezTo>
                <a:cubicBezTo>
                  <a:pt x="132" y="57"/>
                  <a:pt x="133" y="61"/>
                  <a:pt x="135" y="62"/>
                </a:cubicBezTo>
                <a:cubicBezTo>
                  <a:pt x="136" y="62"/>
                  <a:pt x="138" y="61"/>
                  <a:pt x="139" y="59"/>
                </a:cubicBezTo>
                <a:cubicBezTo>
                  <a:pt x="141" y="58"/>
                  <a:pt x="142" y="57"/>
                  <a:pt x="144" y="57"/>
                </a:cubicBezTo>
                <a:cubicBezTo>
                  <a:pt x="147" y="57"/>
                  <a:pt x="150" y="60"/>
                  <a:pt x="153" y="56"/>
                </a:cubicBezTo>
                <a:cubicBezTo>
                  <a:pt x="154" y="55"/>
                  <a:pt x="154" y="54"/>
                  <a:pt x="154" y="53"/>
                </a:cubicBezTo>
                <a:cubicBezTo>
                  <a:pt x="153" y="52"/>
                  <a:pt x="152" y="51"/>
                  <a:pt x="152" y="50"/>
                </a:cubicBezTo>
                <a:cubicBezTo>
                  <a:pt x="153" y="49"/>
                  <a:pt x="152" y="46"/>
                  <a:pt x="150" y="45"/>
                </a:cubicBezTo>
                <a:cubicBezTo>
                  <a:pt x="147" y="44"/>
                  <a:pt x="148" y="41"/>
                  <a:pt x="145" y="41"/>
                </a:cubicBezTo>
                <a:cubicBezTo>
                  <a:pt x="144" y="42"/>
                  <a:pt x="144" y="44"/>
                  <a:pt x="144" y="47"/>
                </a:cubicBezTo>
                <a:cubicBezTo>
                  <a:pt x="143" y="48"/>
                  <a:pt x="144" y="52"/>
                  <a:pt x="143" y="52"/>
                </a:cubicBezTo>
                <a:cubicBezTo>
                  <a:pt x="141" y="52"/>
                  <a:pt x="138" y="49"/>
                  <a:pt x="136" y="48"/>
                </a:cubicBezTo>
                <a:cubicBezTo>
                  <a:pt x="133" y="48"/>
                  <a:pt x="131" y="45"/>
                  <a:pt x="131" y="46"/>
                </a:cubicBezTo>
                <a:close/>
                <a:moveTo>
                  <a:pt x="140" y="23"/>
                </a:moveTo>
                <a:cubicBezTo>
                  <a:pt x="142" y="24"/>
                  <a:pt x="143" y="27"/>
                  <a:pt x="142" y="28"/>
                </a:cubicBezTo>
                <a:cubicBezTo>
                  <a:pt x="140" y="30"/>
                  <a:pt x="143" y="32"/>
                  <a:pt x="145" y="34"/>
                </a:cubicBezTo>
                <a:cubicBezTo>
                  <a:pt x="147" y="36"/>
                  <a:pt x="149" y="37"/>
                  <a:pt x="152" y="37"/>
                </a:cubicBezTo>
                <a:cubicBezTo>
                  <a:pt x="154" y="37"/>
                  <a:pt x="157" y="35"/>
                  <a:pt x="155" y="34"/>
                </a:cubicBezTo>
                <a:cubicBezTo>
                  <a:pt x="154" y="32"/>
                  <a:pt x="155" y="30"/>
                  <a:pt x="154" y="28"/>
                </a:cubicBezTo>
                <a:cubicBezTo>
                  <a:pt x="154" y="27"/>
                  <a:pt x="155" y="27"/>
                  <a:pt x="154" y="25"/>
                </a:cubicBezTo>
                <a:cubicBezTo>
                  <a:pt x="153" y="25"/>
                  <a:pt x="153" y="23"/>
                  <a:pt x="151" y="22"/>
                </a:cubicBezTo>
                <a:cubicBezTo>
                  <a:pt x="150" y="21"/>
                  <a:pt x="149" y="19"/>
                  <a:pt x="147" y="20"/>
                </a:cubicBezTo>
                <a:cubicBezTo>
                  <a:pt x="146" y="21"/>
                  <a:pt x="145" y="20"/>
                  <a:pt x="143" y="20"/>
                </a:cubicBezTo>
                <a:cubicBezTo>
                  <a:pt x="139" y="20"/>
                  <a:pt x="137" y="23"/>
                  <a:pt x="140" y="23"/>
                </a:cubicBez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5829" y="2656113"/>
            <a:ext cx="6971137" cy="1509487"/>
          </a:xfrm>
          <a:custGeom>
            <a:avLst/>
            <a:gdLst>
              <a:gd name="connsiteX0" fmla="*/ 0 w 7742591"/>
              <a:gd name="connsiteY0" fmla="*/ 0 h 3767655"/>
              <a:gd name="connsiteX1" fmla="*/ 7742591 w 7742591"/>
              <a:gd name="connsiteY1" fmla="*/ 0 h 3767655"/>
              <a:gd name="connsiteX2" fmla="*/ 7742591 w 7742591"/>
              <a:gd name="connsiteY2" fmla="*/ 3767655 h 3767655"/>
              <a:gd name="connsiteX3" fmla="*/ 6841965 w 7742591"/>
              <a:gd name="connsiteY3" fmla="*/ 3767655 h 3767655"/>
              <a:gd name="connsiteX4" fmla="*/ 6841965 w 7742591"/>
              <a:gd name="connsiteY4" fmla="*/ 1883827 h 3767655"/>
              <a:gd name="connsiteX5" fmla="*/ 890870 w 7742591"/>
              <a:gd name="connsiteY5" fmla="*/ 1883827 h 3767655"/>
              <a:gd name="connsiteX6" fmla="*/ 890870 w 7742591"/>
              <a:gd name="connsiteY6" fmla="*/ 3767655 h 3767655"/>
              <a:gd name="connsiteX7" fmla="*/ 0 w 7742591"/>
              <a:gd name="connsiteY7" fmla="*/ 3767655 h 37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2591" h="3767655">
                <a:moveTo>
                  <a:pt x="0" y="0"/>
                </a:moveTo>
                <a:lnTo>
                  <a:pt x="7742591" y="0"/>
                </a:lnTo>
                <a:lnTo>
                  <a:pt x="7742591" y="3767655"/>
                </a:lnTo>
                <a:lnTo>
                  <a:pt x="6841965" y="3767655"/>
                </a:lnTo>
                <a:lnTo>
                  <a:pt x="6841965" y="1883827"/>
                </a:lnTo>
                <a:lnTo>
                  <a:pt x="890870" y="1883827"/>
                </a:lnTo>
                <a:lnTo>
                  <a:pt x="890870" y="3767655"/>
                </a:lnTo>
                <a:lnTo>
                  <a:pt x="0" y="376765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92624" y="2876519"/>
            <a:ext cx="6818376" cy="644524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92624" y="3556740"/>
            <a:ext cx="6818376" cy="5905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6E57-DE52-4211-98F3-77439C3DB8A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347472"/>
            <a:ext cx="10515600" cy="58613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2036" y="2206685"/>
            <a:ext cx="7742591" cy="1736665"/>
          </a:xfrm>
          <a:custGeom>
            <a:avLst/>
            <a:gdLst>
              <a:gd name="connsiteX0" fmla="*/ 0 w 7742591"/>
              <a:gd name="connsiteY0" fmla="*/ 0 h 3767655"/>
              <a:gd name="connsiteX1" fmla="*/ 7742591 w 7742591"/>
              <a:gd name="connsiteY1" fmla="*/ 0 h 3767655"/>
              <a:gd name="connsiteX2" fmla="*/ 7742591 w 7742591"/>
              <a:gd name="connsiteY2" fmla="*/ 3767655 h 3767655"/>
              <a:gd name="connsiteX3" fmla="*/ 6841965 w 7742591"/>
              <a:gd name="connsiteY3" fmla="*/ 3767655 h 3767655"/>
              <a:gd name="connsiteX4" fmla="*/ 6841965 w 7742591"/>
              <a:gd name="connsiteY4" fmla="*/ 1883827 h 3767655"/>
              <a:gd name="connsiteX5" fmla="*/ 890870 w 7742591"/>
              <a:gd name="connsiteY5" fmla="*/ 1883827 h 3767655"/>
              <a:gd name="connsiteX6" fmla="*/ 890870 w 7742591"/>
              <a:gd name="connsiteY6" fmla="*/ 3767655 h 3767655"/>
              <a:gd name="connsiteX7" fmla="*/ 0 w 7742591"/>
              <a:gd name="connsiteY7" fmla="*/ 3767655 h 37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2591" h="3767655">
                <a:moveTo>
                  <a:pt x="0" y="0"/>
                </a:moveTo>
                <a:lnTo>
                  <a:pt x="7742591" y="0"/>
                </a:lnTo>
                <a:lnTo>
                  <a:pt x="7742591" y="3767655"/>
                </a:lnTo>
                <a:lnTo>
                  <a:pt x="6841965" y="3767655"/>
                </a:lnTo>
                <a:lnTo>
                  <a:pt x="6841965" y="1883827"/>
                </a:lnTo>
                <a:lnTo>
                  <a:pt x="890870" y="1883827"/>
                </a:lnTo>
                <a:lnTo>
                  <a:pt x="890870" y="3767655"/>
                </a:lnTo>
                <a:lnTo>
                  <a:pt x="0" y="376765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98107" y="3639312"/>
            <a:ext cx="5870448" cy="601156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8107" y="4351296"/>
            <a:ext cx="5870448" cy="44860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43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3471"/>
            <a:ext cx="5157787" cy="35561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43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3471"/>
            <a:ext cx="5183188" cy="35561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465388"/>
            <a:ext cx="7743825" cy="1777533"/>
          </a:xfrm>
          <a:custGeom>
            <a:avLst/>
            <a:gdLst>
              <a:gd name="connsiteX0" fmla="*/ 0 w 7742591"/>
              <a:gd name="connsiteY0" fmla="*/ 0 h 3767655"/>
              <a:gd name="connsiteX1" fmla="*/ 7742591 w 7742591"/>
              <a:gd name="connsiteY1" fmla="*/ 0 h 3767655"/>
              <a:gd name="connsiteX2" fmla="*/ 7742591 w 7742591"/>
              <a:gd name="connsiteY2" fmla="*/ 3767655 h 3767655"/>
              <a:gd name="connsiteX3" fmla="*/ 6841965 w 7742591"/>
              <a:gd name="connsiteY3" fmla="*/ 3767655 h 3767655"/>
              <a:gd name="connsiteX4" fmla="*/ 6841965 w 7742591"/>
              <a:gd name="connsiteY4" fmla="*/ 1883827 h 3767655"/>
              <a:gd name="connsiteX5" fmla="*/ 890870 w 7742591"/>
              <a:gd name="connsiteY5" fmla="*/ 1883827 h 3767655"/>
              <a:gd name="connsiteX6" fmla="*/ 890870 w 7742591"/>
              <a:gd name="connsiteY6" fmla="*/ 3767655 h 3767655"/>
              <a:gd name="connsiteX7" fmla="*/ 0 w 7742591"/>
              <a:gd name="connsiteY7" fmla="*/ 3767655 h 37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2591" h="3767655">
                <a:moveTo>
                  <a:pt x="0" y="0"/>
                </a:moveTo>
                <a:lnTo>
                  <a:pt x="7742591" y="0"/>
                </a:lnTo>
                <a:lnTo>
                  <a:pt x="7742591" y="3767655"/>
                </a:lnTo>
                <a:lnTo>
                  <a:pt x="6841965" y="3767655"/>
                </a:lnTo>
                <a:lnTo>
                  <a:pt x="6841965" y="1883827"/>
                </a:lnTo>
                <a:lnTo>
                  <a:pt x="890870" y="1883827"/>
                </a:lnTo>
                <a:lnTo>
                  <a:pt x="890870" y="3767655"/>
                </a:lnTo>
                <a:lnTo>
                  <a:pt x="0" y="3767655"/>
                </a:lnTo>
                <a:close/>
              </a:path>
            </a:pathLst>
          </a:custGeom>
        </p:spPr>
      </p:pic>
      <p:sp>
        <p:nvSpPr>
          <p:cNvPr id="9" name="Freeform 10"/>
          <p:cNvSpPr>
            <a:spLocks noEditPoints="1" noChangeArrowheads="1"/>
          </p:cNvSpPr>
          <p:nvPr/>
        </p:nvSpPr>
        <p:spPr bwMode="auto">
          <a:xfrm>
            <a:off x="-339725" y="1458913"/>
            <a:ext cx="8199438" cy="4160837"/>
          </a:xfrm>
          <a:custGeom>
            <a:avLst/>
            <a:gdLst>
              <a:gd name="T0" fmla="*/ 2147483646 w 790"/>
              <a:gd name="T1" fmla="*/ 2147483646 h 401"/>
              <a:gd name="T2" fmla="*/ 2147483646 w 790"/>
              <a:gd name="T3" fmla="*/ 2147483646 h 401"/>
              <a:gd name="T4" fmla="*/ 2147483646 w 790"/>
              <a:gd name="T5" fmla="*/ 2147483646 h 401"/>
              <a:gd name="T6" fmla="*/ 2147483646 w 790"/>
              <a:gd name="T7" fmla="*/ 2147483646 h 401"/>
              <a:gd name="T8" fmla="*/ 2147483646 w 790"/>
              <a:gd name="T9" fmla="*/ 2147483646 h 401"/>
              <a:gd name="T10" fmla="*/ 2147483646 w 790"/>
              <a:gd name="T11" fmla="*/ 2147483646 h 401"/>
              <a:gd name="T12" fmla="*/ 2147483646 w 790"/>
              <a:gd name="T13" fmla="*/ 2147483646 h 401"/>
              <a:gd name="T14" fmla="*/ 2147483646 w 790"/>
              <a:gd name="T15" fmla="*/ 2147483646 h 401"/>
              <a:gd name="T16" fmla="*/ 2147483646 w 790"/>
              <a:gd name="T17" fmla="*/ 2147483646 h 401"/>
              <a:gd name="T18" fmla="*/ 2147483646 w 790"/>
              <a:gd name="T19" fmla="*/ 2147483646 h 401"/>
              <a:gd name="T20" fmla="*/ 2147483646 w 790"/>
              <a:gd name="T21" fmla="*/ 2147483646 h 401"/>
              <a:gd name="T22" fmla="*/ 2147483646 w 790"/>
              <a:gd name="T23" fmla="*/ 2147483646 h 401"/>
              <a:gd name="T24" fmla="*/ 2147483646 w 790"/>
              <a:gd name="T25" fmla="*/ 2147483646 h 401"/>
              <a:gd name="T26" fmla="*/ 2147483646 w 790"/>
              <a:gd name="T27" fmla="*/ 2147483646 h 401"/>
              <a:gd name="T28" fmla="*/ 2147483646 w 790"/>
              <a:gd name="T29" fmla="*/ 2147483646 h 401"/>
              <a:gd name="T30" fmla="*/ 2147483646 w 790"/>
              <a:gd name="T31" fmla="*/ 2147483646 h 401"/>
              <a:gd name="T32" fmla="*/ 2147483646 w 790"/>
              <a:gd name="T33" fmla="*/ 2147483646 h 401"/>
              <a:gd name="T34" fmla="*/ 2147483646 w 790"/>
              <a:gd name="T35" fmla="*/ 2147483646 h 401"/>
              <a:gd name="T36" fmla="*/ 2147483646 w 790"/>
              <a:gd name="T37" fmla="*/ 2147483646 h 401"/>
              <a:gd name="T38" fmla="*/ 2147483646 w 790"/>
              <a:gd name="T39" fmla="*/ 2147483646 h 401"/>
              <a:gd name="T40" fmla="*/ 2147483646 w 790"/>
              <a:gd name="T41" fmla="*/ 2147483646 h 401"/>
              <a:gd name="T42" fmla="*/ 2147483646 w 790"/>
              <a:gd name="T43" fmla="*/ 2147483646 h 401"/>
              <a:gd name="T44" fmla="*/ 2147483646 w 790"/>
              <a:gd name="T45" fmla="*/ 2147483646 h 401"/>
              <a:gd name="T46" fmla="*/ 2147483646 w 790"/>
              <a:gd name="T47" fmla="*/ 2147483646 h 401"/>
              <a:gd name="T48" fmla="*/ 2147483646 w 790"/>
              <a:gd name="T49" fmla="*/ 2147483646 h 401"/>
              <a:gd name="T50" fmla="*/ 2147483646 w 790"/>
              <a:gd name="T51" fmla="*/ 2147483646 h 401"/>
              <a:gd name="T52" fmla="*/ 2147483646 w 790"/>
              <a:gd name="T53" fmla="*/ 2147483646 h 401"/>
              <a:gd name="T54" fmla="*/ 2147483646 w 790"/>
              <a:gd name="T55" fmla="*/ 2147483646 h 401"/>
              <a:gd name="T56" fmla="*/ 2147483646 w 790"/>
              <a:gd name="T57" fmla="*/ 2147483646 h 401"/>
              <a:gd name="T58" fmla="*/ 2147483646 w 790"/>
              <a:gd name="T59" fmla="*/ 2147483646 h 401"/>
              <a:gd name="T60" fmla="*/ 2147483646 w 790"/>
              <a:gd name="T61" fmla="*/ 2147483646 h 401"/>
              <a:gd name="T62" fmla="*/ 2147483646 w 790"/>
              <a:gd name="T63" fmla="*/ 2147483646 h 401"/>
              <a:gd name="T64" fmla="*/ 2147483646 w 790"/>
              <a:gd name="T65" fmla="*/ 2147483646 h 401"/>
              <a:gd name="T66" fmla="*/ 2147483646 w 790"/>
              <a:gd name="T67" fmla="*/ 2147483646 h 401"/>
              <a:gd name="T68" fmla="*/ 2147483646 w 790"/>
              <a:gd name="T69" fmla="*/ 2147483646 h 401"/>
              <a:gd name="T70" fmla="*/ 2147483646 w 790"/>
              <a:gd name="T71" fmla="*/ 2147483646 h 401"/>
              <a:gd name="T72" fmla="*/ 2147483646 w 790"/>
              <a:gd name="T73" fmla="*/ 2147483646 h 401"/>
              <a:gd name="T74" fmla="*/ 2147483646 w 790"/>
              <a:gd name="T75" fmla="*/ 2147483646 h 401"/>
              <a:gd name="T76" fmla="*/ 2147483646 w 790"/>
              <a:gd name="T77" fmla="*/ 2147483646 h 401"/>
              <a:gd name="T78" fmla="*/ 2147483646 w 790"/>
              <a:gd name="T79" fmla="*/ 2147483646 h 401"/>
              <a:gd name="T80" fmla="*/ 2147483646 w 790"/>
              <a:gd name="T81" fmla="*/ 2147483646 h 401"/>
              <a:gd name="T82" fmla="*/ 2147483646 w 790"/>
              <a:gd name="T83" fmla="*/ 2147483646 h 401"/>
              <a:gd name="T84" fmla="*/ 2147483646 w 790"/>
              <a:gd name="T85" fmla="*/ 2147483646 h 401"/>
              <a:gd name="T86" fmla="*/ 2147483646 w 790"/>
              <a:gd name="T87" fmla="*/ 2147483646 h 401"/>
              <a:gd name="T88" fmla="*/ 2147483646 w 790"/>
              <a:gd name="T89" fmla="*/ 2147483646 h 401"/>
              <a:gd name="T90" fmla="*/ 2147483646 w 790"/>
              <a:gd name="T91" fmla="*/ 2147483646 h 401"/>
              <a:gd name="T92" fmla="*/ 2147483646 w 790"/>
              <a:gd name="T93" fmla="*/ 2147483646 h 401"/>
              <a:gd name="T94" fmla="*/ 2147483646 w 790"/>
              <a:gd name="T95" fmla="*/ 2147483646 h 401"/>
              <a:gd name="T96" fmla="*/ 2147483646 w 790"/>
              <a:gd name="T97" fmla="*/ 2147483646 h 401"/>
              <a:gd name="T98" fmla="*/ 2147483646 w 790"/>
              <a:gd name="T99" fmla="*/ 2147483646 h 401"/>
              <a:gd name="T100" fmla="*/ 2147483646 w 790"/>
              <a:gd name="T101" fmla="*/ 2147483646 h 401"/>
              <a:gd name="T102" fmla="*/ 2147483646 w 790"/>
              <a:gd name="T103" fmla="*/ 2147483646 h 401"/>
              <a:gd name="T104" fmla="*/ 2147483646 w 790"/>
              <a:gd name="T105" fmla="*/ 2147483646 h 401"/>
              <a:gd name="T106" fmla="*/ 2147483646 w 790"/>
              <a:gd name="T107" fmla="*/ 2147483646 h 401"/>
              <a:gd name="T108" fmla="*/ 2147483646 w 790"/>
              <a:gd name="T109" fmla="*/ 2147483646 h 401"/>
              <a:gd name="T110" fmla="*/ 2147483646 w 790"/>
              <a:gd name="T111" fmla="*/ 2147483646 h 401"/>
              <a:gd name="T112" fmla="*/ 2147483646 w 790"/>
              <a:gd name="T113" fmla="*/ 2147483646 h 401"/>
              <a:gd name="T114" fmla="*/ 2147483646 w 790"/>
              <a:gd name="T115" fmla="*/ 2147483646 h 401"/>
              <a:gd name="T116" fmla="*/ 2147483646 w 790"/>
              <a:gd name="T117" fmla="*/ 2147483646 h 401"/>
              <a:gd name="T118" fmla="*/ 2147483646 w 790"/>
              <a:gd name="T119" fmla="*/ 2147483646 h 401"/>
              <a:gd name="T120" fmla="*/ 2147483646 w 790"/>
              <a:gd name="T121" fmla="*/ 2147483646 h 401"/>
              <a:gd name="T122" fmla="*/ 2147483646 w 790"/>
              <a:gd name="T123" fmla="*/ 2147483646 h 401"/>
              <a:gd name="T124" fmla="*/ 2147483646 w 790"/>
              <a:gd name="T125" fmla="*/ 2147483646 h 4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790"/>
              <a:gd name="T190" fmla="*/ 0 h 401"/>
              <a:gd name="T191" fmla="*/ 790 w 790"/>
              <a:gd name="T192" fmla="*/ 401 h 40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790" h="401">
                <a:moveTo>
                  <a:pt x="756" y="81"/>
                </a:moveTo>
                <a:cubicBezTo>
                  <a:pt x="756" y="81"/>
                  <a:pt x="756" y="81"/>
                  <a:pt x="756" y="81"/>
                </a:cubicBezTo>
                <a:cubicBezTo>
                  <a:pt x="757" y="82"/>
                  <a:pt x="757" y="82"/>
                  <a:pt x="757" y="82"/>
                </a:cubicBezTo>
                <a:cubicBezTo>
                  <a:pt x="757" y="84"/>
                  <a:pt x="761" y="83"/>
                  <a:pt x="760" y="81"/>
                </a:cubicBezTo>
                <a:cubicBezTo>
                  <a:pt x="759" y="79"/>
                  <a:pt x="756" y="77"/>
                  <a:pt x="756" y="80"/>
                </a:cubicBezTo>
                <a:cubicBezTo>
                  <a:pt x="756" y="81"/>
                  <a:pt x="756" y="81"/>
                  <a:pt x="756" y="81"/>
                </a:cubicBezTo>
                <a:close/>
                <a:moveTo>
                  <a:pt x="311" y="23"/>
                </a:moveTo>
                <a:cubicBezTo>
                  <a:pt x="311" y="23"/>
                  <a:pt x="309" y="22"/>
                  <a:pt x="308" y="22"/>
                </a:cubicBezTo>
                <a:cubicBezTo>
                  <a:pt x="308" y="22"/>
                  <a:pt x="308" y="23"/>
                  <a:pt x="307" y="23"/>
                </a:cubicBezTo>
                <a:cubicBezTo>
                  <a:pt x="305" y="22"/>
                  <a:pt x="305" y="23"/>
                  <a:pt x="304" y="23"/>
                </a:cubicBezTo>
                <a:cubicBezTo>
                  <a:pt x="304" y="23"/>
                  <a:pt x="304" y="26"/>
                  <a:pt x="303" y="25"/>
                </a:cubicBezTo>
                <a:cubicBezTo>
                  <a:pt x="303" y="25"/>
                  <a:pt x="302" y="27"/>
                  <a:pt x="302" y="26"/>
                </a:cubicBezTo>
                <a:cubicBezTo>
                  <a:pt x="302" y="26"/>
                  <a:pt x="301" y="24"/>
                  <a:pt x="300" y="24"/>
                </a:cubicBezTo>
                <a:cubicBezTo>
                  <a:pt x="299" y="24"/>
                  <a:pt x="300" y="26"/>
                  <a:pt x="299" y="25"/>
                </a:cubicBezTo>
                <a:cubicBezTo>
                  <a:pt x="299" y="25"/>
                  <a:pt x="298" y="28"/>
                  <a:pt x="297" y="30"/>
                </a:cubicBezTo>
                <a:cubicBezTo>
                  <a:pt x="296" y="31"/>
                  <a:pt x="296" y="34"/>
                  <a:pt x="294" y="33"/>
                </a:cubicBezTo>
                <a:cubicBezTo>
                  <a:pt x="294" y="33"/>
                  <a:pt x="294" y="30"/>
                  <a:pt x="295" y="29"/>
                </a:cubicBezTo>
                <a:cubicBezTo>
                  <a:pt x="296" y="27"/>
                  <a:pt x="298" y="25"/>
                  <a:pt x="298" y="24"/>
                </a:cubicBezTo>
                <a:cubicBezTo>
                  <a:pt x="298" y="23"/>
                  <a:pt x="298" y="22"/>
                  <a:pt x="297" y="22"/>
                </a:cubicBezTo>
                <a:cubicBezTo>
                  <a:pt x="297" y="22"/>
                  <a:pt x="296" y="20"/>
                  <a:pt x="295" y="21"/>
                </a:cubicBezTo>
                <a:cubicBezTo>
                  <a:pt x="295" y="21"/>
                  <a:pt x="295" y="23"/>
                  <a:pt x="294" y="23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24"/>
                  <a:pt x="293" y="25"/>
                  <a:pt x="292" y="25"/>
                </a:cubicBezTo>
                <a:cubicBezTo>
                  <a:pt x="292" y="22"/>
                  <a:pt x="292" y="22"/>
                  <a:pt x="292" y="22"/>
                </a:cubicBezTo>
                <a:cubicBezTo>
                  <a:pt x="292" y="22"/>
                  <a:pt x="292" y="23"/>
                  <a:pt x="291" y="22"/>
                </a:cubicBezTo>
                <a:cubicBezTo>
                  <a:pt x="290" y="22"/>
                  <a:pt x="290" y="22"/>
                  <a:pt x="290" y="22"/>
                </a:cubicBezTo>
                <a:cubicBezTo>
                  <a:pt x="288" y="22"/>
                  <a:pt x="288" y="22"/>
                  <a:pt x="288" y="22"/>
                </a:cubicBezTo>
                <a:cubicBezTo>
                  <a:pt x="288" y="22"/>
                  <a:pt x="287" y="22"/>
                  <a:pt x="286" y="22"/>
                </a:cubicBezTo>
                <a:cubicBezTo>
                  <a:pt x="285" y="23"/>
                  <a:pt x="285" y="23"/>
                  <a:pt x="284" y="23"/>
                </a:cubicBezTo>
                <a:cubicBezTo>
                  <a:pt x="284" y="23"/>
                  <a:pt x="283" y="24"/>
                  <a:pt x="283" y="24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282" y="25"/>
                  <a:pt x="281" y="24"/>
                  <a:pt x="281" y="24"/>
                </a:cubicBezTo>
                <a:cubicBezTo>
                  <a:pt x="280" y="24"/>
                  <a:pt x="281" y="23"/>
                  <a:pt x="281" y="23"/>
                </a:cubicBezTo>
                <a:cubicBezTo>
                  <a:pt x="281" y="23"/>
                  <a:pt x="283" y="22"/>
                  <a:pt x="284" y="22"/>
                </a:cubicBezTo>
                <a:cubicBezTo>
                  <a:pt x="284" y="22"/>
                  <a:pt x="288" y="21"/>
                  <a:pt x="288" y="21"/>
                </a:cubicBezTo>
                <a:cubicBezTo>
                  <a:pt x="288" y="21"/>
                  <a:pt x="290" y="21"/>
                  <a:pt x="292" y="21"/>
                </a:cubicBezTo>
                <a:cubicBezTo>
                  <a:pt x="294" y="21"/>
                  <a:pt x="295" y="21"/>
                  <a:pt x="295" y="21"/>
                </a:cubicBezTo>
                <a:cubicBezTo>
                  <a:pt x="294" y="20"/>
                  <a:pt x="297" y="20"/>
                  <a:pt x="297" y="19"/>
                </a:cubicBezTo>
                <a:cubicBezTo>
                  <a:pt x="298" y="18"/>
                  <a:pt x="298" y="18"/>
                  <a:pt x="298" y="18"/>
                </a:cubicBezTo>
                <a:cubicBezTo>
                  <a:pt x="298" y="17"/>
                  <a:pt x="298" y="17"/>
                  <a:pt x="298" y="17"/>
                </a:cubicBezTo>
                <a:cubicBezTo>
                  <a:pt x="298" y="16"/>
                  <a:pt x="298" y="16"/>
                  <a:pt x="298" y="16"/>
                </a:cubicBezTo>
                <a:cubicBezTo>
                  <a:pt x="297" y="15"/>
                  <a:pt x="297" y="15"/>
                  <a:pt x="296" y="15"/>
                </a:cubicBezTo>
                <a:cubicBezTo>
                  <a:pt x="296" y="14"/>
                  <a:pt x="296" y="14"/>
                  <a:pt x="295" y="14"/>
                </a:cubicBezTo>
                <a:cubicBezTo>
                  <a:pt x="293" y="14"/>
                  <a:pt x="295" y="11"/>
                  <a:pt x="294" y="11"/>
                </a:cubicBezTo>
                <a:cubicBezTo>
                  <a:pt x="294" y="10"/>
                  <a:pt x="293" y="11"/>
                  <a:pt x="292" y="10"/>
                </a:cubicBezTo>
                <a:cubicBezTo>
                  <a:pt x="291" y="10"/>
                  <a:pt x="295" y="10"/>
                  <a:pt x="295" y="9"/>
                </a:cubicBezTo>
                <a:cubicBezTo>
                  <a:pt x="294" y="7"/>
                  <a:pt x="290" y="8"/>
                  <a:pt x="289" y="8"/>
                </a:cubicBezTo>
                <a:cubicBezTo>
                  <a:pt x="288" y="8"/>
                  <a:pt x="295" y="4"/>
                  <a:pt x="291" y="4"/>
                </a:cubicBezTo>
                <a:cubicBezTo>
                  <a:pt x="290" y="4"/>
                  <a:pt x="284" y="7"/>
                  <a:pt x="283" y="6"/>
                </a:cubicBezTo>
                <a:cubicBezTo>
                  <a:pt x="281" y="6"/>
                  <a:pt x="280" y="5"/>
                  <a:pt x="278" y="4"/>
                </a:cubicBezTo>
                <a:cubicBezTo>
                  <a:pt x="277" y="4"/>
                  <a:pt x="279" y="6"/>
                  <a:pt x="278" y="6"/>
                </a:cubicBezTo>
                <a:cubicBezTo>
                  <a:pt x="276" y="6"/>
                  <a:pt x="276" y="7"/>
                  <a:pt x="275" y="7"/>
                </a:cubicBezTo>
                <a:cubicBezTo>
                  <a:pt x="274" y="7"/>
                  <a:pt x="275" y="7"/>
                  <a:pt x="274" y="7"/>
                </a:cubicBezTo>
                <a:cubicBezTo>
                  <a:pt x="273" y="7"/>
                  <a:pt x="272" y="5"/>
                  <a:pt x="271" y="6"/>
                </a:cubicBezTo>
                <a:cubicBezTo>
                  <a:pt x="271" y="6"/>
                  <a:pt x="271" y="8"/>
                  <a:pt x="270" y="9"/>
                </a:cubicBezTo>
                <a:cubicBezTo>
                  <a:pt x="269" y="9"/>
                  <a:pt x="269" y="10"/>
                  <a:pt x="268" y="8"/>
                </a:cubicBezTo>
                <a:cubicBezTo>
                  <a:pt x="268" y="8"/>
                  <a:pt x="267" y="5"/>
                  <a:pt x="266" y="5"/>
                </a:cubicBezTo>
                <a:cubicBezTo>
                  <a:pt x="266" y="5"/>
                  <a:pt x="265" y="8"/>
                  <a:pt x="263" y="7"/>
                </a:cubicBezTo>
                <a:cubicBezTo>
                  <a:pt x="262" y="6"/>
                  <a:pt x="261" y="11"/>
                  <a:pt x="260" y="11"/>
                </a:cubicBezTo>
                <a:cubicBezTo>
                  <a:pt x="260" y="11"/>
                  <a:pt x="261" y="12"/>
                  <a:pt x="260" y="12"/>
                </a:cubicBezTo>
                <a:cubicBezTo>
                  <a:pt x="259" y="12"/>
                  <a:pt x="259" y="12"/>
                  <a:pt x="259" y="12"/>
                </a:cubicBezTo>
                <a:cubicBezTo>
                  <a:pt x="259" y="12"/>
                  <a:pt x="259" y="13"/>
                  <a:pt x="258" y="13"/>
                </a:cubicBezTo>
                <a:cubicBezTo>
                  <a:pt x="257" y="14"/>
                  <a:pt x="256" y="14"/>
                  <a:pt x="256" y="14"/>
                </a:cubicBezTo>
                <a:cubicBezTo>
                  <a:pt x="256" y="15"/>
                  <a:pt x="257" y="15"/>
                  <a:pt x="257" y="15"/>
                </a:cubicBezTo>
                <a:cubicBezTo>
                  <a:pt x="257" y="16"/>
                  <a:pt x="259" y="15"/>
                  <a:pt x="259" y="15"/>
                </a:cubicBezTo>
                <a:cubicBezTo>
                  <a:pt x="261" y="15"/>
                  <a:pt x="263" y="17"/>
                  <a:pt x="263" y="17"/>
                </a:cubicBezTo>
                <a:cubicBezTo>
                  <a:pt x="263" y="18"/>
                  <a:pt x="264" y="18"/>
                  <a:pt x="264" y="19"/>
                </a:cubicBezTo>
                <a:cubicBezTo>
                  <a:pt x="264" y="20"/>
                  <a:pt x="261" y="19"/>
                  <a:pt x="261" y="19"/>
                </a:cubicBezTo>
                <a:cubicBezTo>
                  <a:pt x="260" y="19"/>
                  <a:pt x="263" y="20"/>
                  <a:pt x="263" y="21"/>
                </a:cubicBezTo>
                <a:cubicBezTo>
                  <a:pt x="263" y="22"/>
                  <a:pt x="263" y="22"/>
                  <a:pt x="263" y="22"/>
                </a:cubicBezTo>
                <a:cubicBezTo>
                  <a:pt x="263" y="22"/>
                  <a:pt x="262" y="24"/>
                  <a:pt x="262" y="23"/>
                </a:cubicBezTo>
                <a:cubicBezTo>
                  <a:pt x="261" y="22"/>
                  <a:pt x="262" y="21"/>
                  <a:pt x="261" y="21"/>
                </a:cubicBezTo>
                <a:cubicBezTo>
                  <a:pt x="259" y="21"/>
                  <a:pt x="259" y="21"/>
                  <a:pt x="259" y="20"/>
                </a:cubicBezTo>
                <a:cubicBezTo>
                  <a:pt x="258" y="20"/>
                  <a:pt x="259" y="19"/>
                  <a:pt x="259" y="19"/>
                </a:cubicBezTo>
                <a:cubicBezTo>
                  <a:pt x="258" y="18"/>
                  <a:pt x="259" y="18"/>
                  <a:pt x="258" y="17"/>
                </a:cubicBezTo>
                <a:cubicBezTo>
                  <a:pt x="257" y="17"/>
                  <a:pt x="255" y="16"/>
                  <a:pt x="254" y="17"/>
                </a:cubicBezTo>
                <a:cubicBezTo>
                  <a:pt x="253" y="18"/>
                  <a:pt x="255" y="19"/>
                  <a:pt x="254" y="19"/>
                </a:cubicBezTo>
                <a:cubicBezTo>
                  <a:pt x="253" y="20"/>
                  <a:pt x="256" y="21"/>
                  <a:pt x="255" y="21"/>
                </a:cubicBezTo>
                <a:cubicBezTo>
                  <a:pt x="254" y="21"/>
                  <a:pt x="255" y="22"/>
                  <a:pt x="255" y="23"/>
                </a:cubicBezTo>
                <a:cubicBezTo>
                  <a:pt x="255" y="23"/>
                  <a:pt x="254" y="22"/>
                  <a:pt x="253" y="22"/>
                </a:cubicBezTo>
                <a:cubicBezTo>
                  <a:pt x="253" y="22"/>
                  <a:pt x="253" y="21"/>
                  <a:pt x="253" y="21"/>
                </a:cubicBezTo>
                <a:cubicBezTo>
                  <a:pt x="252" y="20"/>
                  <a:pt x="253" y="20"/>
                  <a:pt x="252" y="19"/>
                </a:cubicBezTo>
                <a:cubicBezTo>
                  <a:pt x="251" y="19"/>
                  <a:pt x="250" y="19"/>
                  <a:pt x="249" y="19"/>
                </a:cubicBezTo>
                <a:cubicBezTo>
                  <a:pt x="248" y="19"/>
                  <a:pt x="247" y="19"/>
                  <a:pt x="246" y="20"/>
                </a:cubicBezTo>
                <a:cubicBezTo>
                  <a:pt x="245" y="20"/>
                  <a:pt x="245" y="20"/>
                  <a:pt x="244" y="20"/>
                </a:cubicBezTo>
                <a:cubicBezTo>
                  <a:pt x="243" y="21"/>
                  <a:pt x="241" y="22"/>
                  <a:pt x="240" y="23"/>
                </a:cubicBezTo>
                <a:cubicBezTo>
                  <a:pt x="239" y="23"/>
                  <a:pt x="239" y="23"/>
                  <a:pt x="238" y="24"/>
                </a:cubicBezTo>
                <a:cubicBezTo>
                  <a:pt x="239" y="26"/>
                  <a:pt x="239" y="26"/>
                  <a:pt x="239" y="26"/>
                </a:cubicBezTo>
                <a:cubicBezTo>
                  <a:pt x="239" y="26"/>
                  <a:pt x="239" y="26"/>
                  <a:pt x="239" y="27"/>
                </a:cubicBezTo>
                <a:cubicBezTo>
                  <a:pt x="238" y="28"/>
                  <a:pt x="241" y="29"/>
                  <a:pt x="236" y="29"/>
                </a:cubicBezTo>
                <a:cubicBezTo>
                  <a:pt x="235" y="30"/>
                  <a:pt x="234" y="30"/>
                  <a:pt x="234" y="31"/>
                </a:cubicBezTo>
                <a:cubicBezTo>
                  <a:pt x="233" y="31"/>
                  <a:pt x="235" y="32"/>
                  <a:pt x="233" y="33"/>
                </a:cubicBezTo>
                <a:cubicBezTo>
                  <a:pt x="231" y="33"/>
                  <a:pt x="232" y="34"/>
                  <a:pt x="231" y="34"/>
                </a:cubicBezTo>
                <a:cubicBezTo>
                  <a:pt x="231" y="34"/>
                  <a:pt x="230" y="33"/>
                  <a:pt x="230" y="34"/>
                </a:cubicBezTo>
                <a:cubicBezTo>
                  <a:pt x="226" y="38"/>
                  <a:pt x="231" y="38"/>
                  <a:pt x="231" y="38"/>
                </a:cubicBezTo>
                <a:cubicBezTo>
                  <a:pt x="232" y="38"/>
                  <a:pt x="233" y="38"/>
                  <a:pt x="233" y="38"/>
                </a:cubicBezTo>
                <a:cubicBezTo>
                  <a:pt x="234" y="38"/>
                  <a:pt x="232" y="39"/>
                  <a:pt x="232" y="39"/>
                </a:cubicBezTo>
                <a:cubicBezTo>
                  <a:pt x="232" y="40"/>
                  <a:pt x="234" y="39"/>
                  <a:pt x="233" y="39"/>
                </a:cubicBezTo>
                <a:cubicBezTo>
                  <a:pt x="233" y="40"/>
                  <a:pt x="234" y="41"/>
                  <a:pt x="233" y="41"/>
                </a:cubicBezTo>
                <a:cubicBezTo>
                  <a:pt x="233" y="42"/>
                  <a:pt x="233" y="42"/>
                  <a:pt x="232" y="43"/>
                </a:cubicBezTo>
                <a:cubicBezTo>
                  <a:pt x="232" y="43"/>
                  <a:pt x="231" y="43"/>
                  <a:pt x="230" y="43"/>
                </a:cubicBezTo>
                <a:cubicBezTo>
                  <a:pt x="230" y="44"/>
                  <a:pt x="229" y="44"/>
                  <a:pt x="228" y="44"/>
                </a:cubicBezTo>
                <a:cubicBezTo>
                  <a:pt x="228" y="45"/>
                  <a:pt x="227" y="45"/>
                  <a:pt x="226" y="45"/>
                </a:cubicBezTo>
                <a:cubicBezTo>
                  <a:pt x="225" y="46"/>
                  <a:pt x="225" y="46"/>
                  <a:pt x="224" y="47"/>
                </a:cubicBezTo>
                <a:cubicBezTo>
                  <a:pt x="224" y="47"/>
                  <a:pt x="224" y="47"/>
                  <a:pt x="224" y="48"/>
                </a:cubicBezTo>
                <a:cubicBezTo>
                  <a:pt x="223" y="49"/>
                  <a:pt x="223" y="50"/>
                  <a:pt x="223" y="50"/>
                </a:cubicBezTo>
                <a:cubicBezTo>
                  <a:pt x="223" y="50"/>
                  <a:pt x="223" y="52"/>
                  <a:pt x="223" y="52"/>
                </a:cubicBezTo>
                <a:cubicBezTo>
                  <a:pt x="224" y="53"/>
                  <a:pt x="226" y="53"/>
                  <a:pt x="226" y="54"/>
                </a:cubicBezTo>
                <a:cubicBezTo>
                  <a:pt x="226" y="54"/>
                  <a:pt x="227" y="54"/>
                  <a:pt x="229" y="54"/>
                </a:cubicBezTo>
                <a:cubicBezTo>
                  <a:pt x="230" y="54"/>
                  <a:pt x="229" y="54"/>
                  <a:pt x="229" y="55"/>
                </a:cubicBezTo>
                <a:cubicBezTo>
                  <a:pt x="229" y="55"/>
                  <a:pt x="230" y="55"/>
                  <a:pt x="228" y="55"/>
                </a:cubicBezTo>
                <a:cubicBezTo>
                  <a:pt x="227" y="55"/>
                  <a:pt x="225" y="54"/>
                  <a:pt x="224" y="55"/>
                </a:cubicBezTo>
                <a:cubicBezTo>
                  <a:pt x="223" y="55"/>
                  <a:pt x="223" y="56"/>
                  <a:pt x="224" y="56"/>
                </a:cubicBezTo>
                <a:cubicBezTo>
                  <a:pt x="224" y="57"/>
                  <a:pt x="225" y="58"/>
                  <a:pt x="225" y="58"/>
                </a:cubicBezTo>
                <a:cubicBezTo>
                  <a:pt x="226" y="59"/>
                  <a:pt x="227" y="60"/>
                  <a:pt x="227" y="61"/>
                </a:cubicBezTo>
                <a:cubicBezTo>
                  <a:pt x="227" y="61"/>
                  <a:pt x="228" y="62"/>
                  <a:pt x="228" y="62"/>
                </a:cubicBezTo>
                <a:cubicBezTo>
                  <a:pt x="229" y="63"/>
                  <a:pt x="230" y="63"/>
                  <a:pt x="230" y="63"/>
                </a:cubicBezTo>
                <a:cubicBezTo>
                  <a:pt x="231" y="63"/>
                  <a:pt x="233" y="63"/>
                  <a:pt x="233" y="63"/>
                </a:cubicBezTo>
                <a:cubicBezTo>
                  <a:pt x="234" y="63"/>
                  <a:pt x="235" y="62"/>
                  <a:pt x="236" y="62"/>
                </a:cubicBezTo>
                <a:cubicBezTo>
                  <a:pt x="236" y="62"/>
                  <a:pt x="236" y="63"/>
                  <a:pt x="237" y="63"/>
                </a:cubicBezTo>
                <a:cubicBezTo>
                  <a:pt x="238" y="63"/>
                  <a:pt x="238" y="62"/>
                  <a:pt x="238" y="62"/>
                </a:cubicBezTo>
                <a:cubicBezTo>
                  <a:pt x="239" y="68"/>
                  <a:pt x="239" y="63"/>
                  <a:pt x="240" y="63"/>
                </a:cubicBezTo>
                <a:cubicBezTo>
                  <a:pt x="241" y="63"/>
                  <a:pt x="241" y="63"/>
                  <a:pt x="242" y="64"/>
                </a:cubicBezTo>
                <a:cubicBezTo>
                  <a:pt x="242" y="64"/>
                  <a:pt x="243" y="64"/>
                  <a:pt x="243" y="64"/>
                </a:cubicBezTo>
                <a:cubicBezTo>
                  <a:pt x="244" y="65"/>
                  <a:pt x="245" y="68"/>
                  <a:pt x="245" y="69"/>
                </a:cubicBezTo>
                <a:cubicBezTo>
                  <a:pt x="246" y="70"/>
                  <a:pt x="246" y="75"/>
                  <a:pt x="246" y="75"/>
                </a:cubicBezTo>
                <a:cubicBezTo>
                  <a:pt x="246" y="75"/>
                  <a:pt x="248" y="77"/>
                  <a:pt x="248" y="77"/>
                </a:cubicBezTo>
                <a:cubicBezTo>
                  <a:pt x="248" y="78"/>
                  <a:pt x="247" y="80"/>
                  <a:pt x="248" y="80"/>
                </a:cubicBezTo>
                <a:cubicBezTo>
                  <a:pt x="248" y="80"/>
                  <a:pt x="248" y="81"/>
                  <a:pt x="249" y="83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2" y="84"/>
                  <a:pt x="252" y="84"/>
                  <a:pt x="252" y="85"/>
                </a:cubicBezTo>
                <a:cubicBezTo>
                  <a:pt x="251" y="85"/>
                  <a:pt x="250" y="85"/>
                  <a:pt x="250" y="85"/>
                </a:cubicBezTo>
                <a:cubicBezTo>
                  <a:pt x="251" y="86"/>
                  <a:pt x="249" y="86"/>
                  <a:pt x="249" y="86"/>
                </a:cubicBezTo>
                <a:cubicBezTo>
                  <a:pt x="250" y="87"/>
                  <a:pt x="249" y="88"/>
                  <a:pt x="249" y="89"/>
                </a:cubicBezTo>
                <a:cubicBezTo>
                  <a:pt x="249" y="89"/>
                  <a:pt x="250" y="90"/>
                  <a:pt x="250" y="90"/>
                </a:cubicBezTo>
                <a:cubicBezTo>
                  <a:pt x="251" y="91"/>
                  <a:pt x="251" y="91"/>
                  <a:pt x="251" y="90"/>
                </a:cubicBezTo>
                <a:cubicBezTo>
                  <a:pt x="252" y="89"/>
                  <a:pt x="253" y="89"/>
                  <a:pt x="253" y="90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5" y="90"/>
                  <a:pt x="255" y="90"/>
                  <a:pt x="255" y="90"/>
                </a:cubicBezTo>
                <a:cubicBezTo>
                  <a:pt x="255" y="91"/>
                  <a:pt x="253" y="90"/>
                  <a:pt x="253" y="91"/>
                </a:cubicBezTo>
                <a:cubicBezTo>
                  <a:pt x="253" y="92"/>
                  <a:pt x="252" y="92"/>
                  <a:pt x="252" y="92"/>
                </a:cubicBezTo>
                <a:cubicBezTo>
                  <a:pt x="253" y="93"/>
                  <a:pt x="252" y="94"/>
                  <a:pt x="252" y="95"/>
                </a:cubicBezTo>
                <a:cubicBezTo>
                  <a:pt x="252" y="95"/>
                  <a:pt x="250" y="97"/>
                  <a:pt x="250" y="97"/>
                </a:cubicBezTo>
                <a:cubicBezTo>
                  <a:pt x="250" y="98"/>
                  <a:pt x="251" y="100"/>
                  <a:pt x="251" y="101"/>
                </a:cubicBezTo>
                <a:cubicBezTo>
                  <a:pt x="251" y="101"/>
                  <a:pt x="251" y="101"/>
                  <a:pt x="251" y="102"/>
                </a:cubicBezTo>
                <a:cubicBezTo>
                  <a:pt x="251" y="103"/>
                  <a:pt x="253" y="103"/>
                  <a:pt x="253" y="104"/>
                </a:cubicBezTo>
                <a:cubicBezTo>
                  <a:pt x="253" y="104"/>
                  <a:pt x="253" y="106"/>
                  <a:pt x="253" y="107"/>
                </a:cubicBezTo>
                <a:cubicBezTo>
                  <a:pt x="253" y="107"/>
                  <a:pt x="254" y="109"/>
                  <a:pt x="254" y="109"/>
                </a:cubicBezTo>
                <a:cubicBezTo>
                  <a:pt x="254" y="110"/>
                  <a:pt x="255" y="111"/>
                  <a:pt x="255" y="111"/>
                </a:cubicBezTo>
                <a:cubicBezTo>
                  <a:pt x="256" y="112"/>
                  <a:pt x="256" y="113"/>
                  <a:pt x="256" y="114"/>
                </a:cubicBezTo>
                <a:cubicBezTo>
                  <a:pt x="257" y="116"/>
                  <a:pt x="259" y="116"/>
                  <a:pt x="259" y="116"/>
                </a:cubicBezTo>
                <a:cubicBezTo>
                  <a:pt x="260" y="117"/>
                  <a:pt x="261" y="116"/>
                  <a:pt x="261" y="116"/>
                </a:cubicBezTo>
                <a:cubicBezTo>
                  <a:pt x="261" y="116"/>
                  <a:pt x="261" y="117"/>
                  <a:pt x="262" y="117"/>
                </a:cubicBezTo>
                <a:cubicBezTo>
                  <a:pt x="263" y="118"/>
                  <a:pt x="263" y="118"/>
                  <a:pt x="264" y="118"/>
                </a:cubicBezTo>
                <a:cubicBezTo>
                  <a:pt x="265" y="118"/>
                  <a:pt x="266" y="119"/>
                  <a:pt x="266" y="119"/>
                </a:cubicBezTo>
                <a:cubicBezTo>
                  <a:pt x="266" y="119"/>
                  <a:pt x="269" y="126"/>
                  <a:pt x="268" y="118"/>
                </a:cubicBezTo>
                <a:cubicBezTo>
                  <a:pt x="268" y="118"/>
                  <a:pt x="270" y="117"/>
                  <a:pt x="271" y="116"/>
                </a:cubicBezTo>
                <a:cubicBezTo>
                  <a:pt x="271" y="116"/>
                  <a:pt x="268" y="113"/>
                  <a:pt x="269" y="113"/>
                </a:cubicBezTo>
                <a:cubicBezTo>
                  <a:pt x="269" y="112"/>
                  <a:pt x="270" y="112"/>
                  <a:pt x="270" y="111"/>
                </a:cubicBezTo>
                <a:cubicBezTo>
                  <a:pt x="270" y="110"/>
                  <a:pt x="271" y="110"/>
                  <a:pt x="271" y="109"/>
                </a:cubicBezTo>
                <a:cubicBezTo>
                  <a:pt x="271" y="108"/>
                  <a:pt x="270" y="107"/>
                  <a:pt x="271" y="107"/>
                </a:cubicBezTo>
                <a:cubicBezTo>
                  <a:pt x="272" y="106"/>
                  <a:pt x="272" y="106"/>
                  <a:pt x="272" y="106"/>
                </a:cubicBezTo>
                <a:cubicBezTo>
                  <a:pt x="272" y="105"/>
                  <a:pt x="272" y="104"/>
                  <a:pt x="273" y="103"/>
                </a:cubicBezTo>
                <a:cubicBezTo>
                  <a:pt x="273" y="102"/>
                  <a:pt x="274" y="103"/>
                  <a:pt x="275" y="103"/>
                </a:cubicBezTo>
                <a:cubicBezTo>
                  <a:pt x="275" y="102"/>
                  <a:pt x="277" y="103"/>
                  <a:pt x="277" y="102"/>
                </a:cubicBezTo>
                <a:cubicBezTo>
                  <a:pt x="278" y="101"/>
                  <a:pt x="278" y="101"/>
                  <a:pt x="279" y="100"/>
                </a:cubicBezTo>
                <a:cubicBezTo>
                  <a:pt x="280" y="99"/>
                  <a:pt x="281" y="100"/>
                  <a:pt x="282" y="99"/>
                </a:cubicBezTo>
                <a:cubicBezTo>
                  <a:pt x="282" y="97"/>
                  <a:pt x="284" y="97"/>
                  <a:pt x="284" y="97"/>
                </a:cubicBezTo>
                <a:cubicBezTo>
                  <a:pt x="285" y="96"/>
                  <a:pt x="283" y="95"/>
                  <a:pt x="285" y="94"/>
                </a:cubicBezTo>
                <a:cubicBezTo>
                  <a:pt x="285" y="94"/>
                  <a:pt x="287" y="95"/>
                  <a:pt x="287" y="95"/>
                </a:cubicBezTo>
                <a:cubicBezTo>
                  <a:pt x="288" y="95"/>
                  <a:pt x="289" y="94"/>
                  <a:pt x="290" y="94"/>
                </a:cubicBezTo>
                <a:cubicBezTo>
                  <a:pt x="291" y="93"/>
                  <a:pt x="291" y="93"/>
                  <a:pt x="291" y="93"/>
                </a:cubicBezTo>
                <a:cubicBezTo>
                  <a:pt x="291" y="93"/>
                  <a:pt x="292" y="93"/>
                  <a:pt x="292" y="93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294" y="91"/>
                  <a:pt x="295" y="91"/>
                  <a:pt x="295" y="90"/>
                </a:cubicBezTo>
                <a:cubicBezTo>
                  <a:pt x="296" y="90"/>
                  <a:pt x="296" y="90"/>
                  <a:pt x="296" y="90"/>
                </a:cubicBezTo>
                <a:cubicBezTo>
                  <a:pt x="297" y="89"/>
                  <a:pt x="297" y="89"/>
                  <a:pt x="297" y="89"/>
                </a:cubicBezTo>
                <a:cubicBezTo>
                  <a:pt x="297" y="89"/>
                  <a:pt x="298" y="89"/>
                  <a:pt x="297" y="88"/>
                </a:cubicBezTo>
                <a:cubicBezTo>
                  <a:pt x="298" y="88"/>
                  <a:pt x="295" y="87"/>
                  <a:pt x="295" y="86"/>
                </a:cubicBezTo>
                <a:cubicBezTo>
                  <a:pt x="294" y="86"/>
                  <a:pt x="295" y="85"/>
                  <a:pt x="295" y="85"/>
                </a:cubicBezTo>
                <a:cubicBezTo>
                  <a:pt x="296" y="86"/>
                  <a:pt x="296" y="86"/>
                  <a:pt x="296" y="86"/>
                </a:cubicBezTo>
                <a:cubicBezTo>
                  <a:pt x="296" y="86"/>
                  <a:pt x="298" y="87"/>
                  <a:pt x="298" y="87"/>
                </a:cubicBezTo>
                <a:cubicBezTo>
                  <a:pt x="299" y="87"/>
                  <a:pt x="300" y="86"/>
                  <a:pt x="300" y="84"/>
                </a:cubicBezTo>
                <a:cubicBezTo>
                  <a:pt x="300" y="83"/>
                  <a:pt x="300" y="82"/>
                  <a:pt x="300" y="82"/>
                </a:cubicBezTo>
                <a:cubicBezTo>
                  <a:pt x="300" y="82"/>
                  <a:pt x="299" y="82"/>
                  <a:pt x="298" y="81"/>
                </a:cubicBezTo>
                <a:cubicBezTo>
                  <a:pt x="298" y="81"/>
                  <a:pt x="296" y="80"/>
                  <a:pt x="297" y="79"/>
                </a:cubicBezTo>
                <a:cubicBezTo>
                  <a:pt x="298" y="79"/>
                  <a:pt x="298" y="79"/>
                  <a:pt x="298" y="79"/>
                </a:cubicBezTo>
                <a:cubicBezTo>
                  <a:pt x="299" y="78"/>
                  <a:pt x="300" y="77"/>
                  <a:pt x="299" y="77"/>
                </a:cubicBezTo>
                <a:cubicBezTo>
                  <a:pt x="297" y="75"/>
                  <a:pt x="297" y="75"/>
                  <a:pt x="297" y="75"/>
                </a:cubicBezTo>
                <a:cubicBezTo>
                  <a:pt x="298" y="75"/>
                  <a:pt x="300" y="76"/>
                  <a:pt x="300" y="75"/>
                </a:cubicBezTo>
                <a:cubicBezTo>
                  <a:pt x="300" y="75"/>
                  <a:pt x="301" y="75"/>
                  <a:pt x="301" y="74"/>
                </a:cubicBezTo>
                <a:cubicBezTo>
                  <a:pt x="301" y="71"/>
                  <a:pt x="302" y="72"/>
                  <a:pt x="302" y="71"/>
                </a:cubicBezTo>
                <a:cubicBezTo>
                  <a:pt x="302" y="70"/>
                  <a:pt x="304" y="70"/>
                  <a:pt x="304" y="69"/>
                </a:cubicBezTo>
                <a:cubicBezTo>
                  <a:pt x="305" y="69"/>
                  <a:pt x="301" y="68"/>
                  <a:pt x="302" y="68"/>
                </a:cubicBezTo>
                <a:cubicBezTo>
                  <a:pt x="303" y="67"/>
                  <a:pt x="305" y="69"/>
                  <a:pt x="305" y="68"/>
                </a:cubicBezTo>
                <a:cubicBezTo>
                  <a:pt x="306" y="67"/>
                  <a:pt x="305" y="67"/>
                  <a:pt x="306" y="67"/>
                </a:cubicBezTo>
                <a:cubicBezTo>
                  <a:pt x="306" y="67"/>
                  <a:pt x="305" y="65"/>
                  <a:pt x="304" y="65"/>
                </a:cubicBezTo>
                <a:cubicBezTo>
                  <a:pt x="304" y="65"/>
                  <a:pt x="303" y="65"/>
                  <a:pt x="303" y="64"/>
                </a:cubicBezTo>
                <a:cubicBezTo>
                  <a:pt x="303" y="64"/>
                  <a:pt x="301" y="63"/>
                  <a:pt x="302" y="63"/>
                </a:cubicBezTo>
                <a:cubicBezTo>
                  <a:pt x="302" y="62"/>
                  <a:pt x="303" y="63"/>
                  <a:pt x="303" y="63"/>
                </a:cubicBezTo>
                <a:cubicBezTo>
                  <a:pt x="304" y="62"/>
                  <a:pt x="305" y="60"/>
                  <a:pt x="304" y="60"/>
                </a:cubicBezTo>
                <a:cubicBezTo>
                  <a:pt x="304" y="59"/>
                  <a:pt x="306" y="57"/>
                  <a:pt x="304" y="58"/>
                </a:cubicBezTo>
                <a:cubicBezTo>
                  <a:pt x="304" y="58"/>
                  <a:pt x="304" y="57"/>
                  <a:pt x="305" y="57"/>
                </a:cubicBezTo>
                <a:cubicBezTo>
                  <a:pt x="305" y="56"/>
                  <a:pt x="305" y="56"/>
                  <a:pt x="304" y="55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5"/>
                  <a:pt x="301" y="55"/>
                  <a:pt x="301" y="54"/>
                </a:cubicBezTo>
                <a:cubicBezTo>
                  <a:pt x="302" y="53"/>
                  <a:pt x="304" y="54"/>
                  <a:pt x="304" y="53"/>
                </a:cubicBezTo>
                <a:cubicBezTo>
                  <a:pt x="304" y="53"/>
                  <a:pt x="303" y="51"/>
                  <a:pt x="303" y="51"/>
                </a:cubicBezTo>
                <a:cubicBezTo>
                  <a:pt x="303" y="50"/>
                  <a:pt x="304" y="50"/>
                  <a:pt x="304" y="49"/>
                </a:cubicBezTo>
                <a:cubicBezTo>
                  <a:pt x="304" y="48"/>
                  <a:pt x="305" y="49"/>
                  <a:pt x="305" y="48"/>
                </a:cubicBezTo>
                <a:cubicBezTo>
                  <a:pt x="305" y="47"/>
                  <a:pt x="305" y="47"/>
                  <a:pt x="305" y="45"/>
                </a:cubicBezTo>
                <a:cubicBezTo>
                  <a:pt x="304" y="45"/>
                  <a:pt x="305" y="45"/>
                  <a:pt x="305" y="44"/>
                </a:cubicBezTo>
                <a:cubicBezTo>
                  <a:pt x="305" y="43"/>
                  <a:pt x="303" y="45"/>
                  <a:pt x="303" y="44"/>
                </a:cubicBezTo>
                <a:cubicBezTo>
                  <a:pt x="303" y="43"/>
                  <a:pt x="303" y="44"/>
                  <a:pt x="303" y="43"/>
                </a:cubicBezTo>
                <a:cubicBezTo>
                  <a:pt x="303" y="42"/>
                  <a:pt x="302" y="42"/>
                  <a:pt x="302" y="41"/>
                </a:cubicBezTo>
                <a:cubicBezTo>
                  <a:pt x="302" y="40"/>
                  <a:pt x="303" y="40"/>
                  <a:pt x="303" y="40"/>
                </a:cubicBezTo>
                <a:cubicBezTo>
                  <a:pt x="303" y="40"/>
                  <a:pt x="305" y="40"/>
                  <a:pt x="305" y="39"/>
                </a:cubicBezTo>
                <a:cubicBezTo>
                  <a:pt x="305" y="38"/>
                  <a:pt x="304" y="38"/>
                  <a:pt x="304" y="37"/>
                </a:cubicBezTo>
                <a:cubicBezTo>
                  <a:pt x="304" y="36"/>
                  <a:pt x="306" y="36"/>
                  <a:pt x="306" y="36"/>
                </a:cubicBezTo>
                <a:cubicBezTo>
                  <a:pt x="308" y="35"/>
                  <a:pt x="309" y="34"/>
                  <a:pt x="309" y="33"/>
                </a:cubicBezTo>
                <a:cubicBezTo>
                  <a:pt x="308" y="31"/>
                  <a:pt x="308" y="31"/>
                  <a:pt x="310" y="31"/>
                </a:cubicBezTo>
                <a:cubicBezTo>
                  <a:pt x="312" y="30"/>
                  <a:pt x="314" y="26"/>
                  <a:pt x="313" y="25"/>
                </a:cubicBezTo>
                <a:cubicBezTo>
                  <a:pt x="313" y="24"/>
                  <a:pt x="312" y="24"/>
                  <a:pt x="311" y="23"/>
                </a:cubicBezTo>
                <a:close/>
                <a:moveTo>
                  <a:pt x="632" y="254"/>
                </a:moveTo>
                <a:cubicBezTo>
                  <a:pt x="633" y="255"/>
                  <a:pt x="636" y="254"/>
                  <a:pt x="636" y="254"/>
                </a:cubicBezTo>
                <a:cubicBezTo>
                  <a:pt x="636" y="256"/>
                  <a:pt x="638" y="254"/>
                  <a:pt x="638" y="255"/>
                </a:cubicBezTo>
                <a:cubicBezTo>
                  <a:pt x="639" y="256"/>
                  <a:pt x="636" y="260"/>
                  <a:pt x="638" y="261"/>
                </a:cubicBezTo>
                <a:cubicBezTo>
                  <a:pt x="639" y="261"/>
                  <a:pt x="641" y="260"/>
                  <a:pt x="641" y="261"/>
                </a:cubicBezTo>
                <a:cubicBezTo>
                  <a:pt x="641" y="261"/>
                  <a:pt x="642" y="263"/>
                  <a:pt x="643" y="263"/>
                </a:cubicBezTo>
                <a:cubicBezTo>
                  <a:pt x="643" y="264"/>
                  <a:pt x="644" y="264"/>
                  <a:pt x="644" y="264"/>
                </a:cubicBezTo>
                <a:cubicBezTo>
                  <a:pt x="645" y="264"/>
                  <a:pt x="646" y="263"/>
                  <a:pt x="647" y="263"/>
                </a:cubicBezTo>
                <a:cubicBezTo>
                  <a:pt x="647" y="264"/>
                  <a:pt x="649" y="262"/>
                  <a:pt x="649" y="262"/>
                </a:cubicBezTo>
                <a:cubicBezTo>
                  <a:pt x="650" y="262"/>
                  <a:pt x="653" y="264"/>
                  <a:pt x="654" y="263"/>
                </a:cubicBezTo>
                <a:cubicBezTo>
                  <a:pt x="656" y="262"/>
                  <a:pt x="652" y="262"/>
                  <a:pt x="653" y="259"/>
                </a:cubicBezTo>
                <a:cubicBezTo>
                  <a:pt x="653" y="259"/>
                  <a:pt x="651" y="259"/>
                  <a:pt x="651" y="258"/>
                </a:cubicBezTo>
                <a:cubicBezTo>
                  <a:pt x="651" y="257"/>
                  <a:pt x="649" y="256"/>
                  <a:pt x="649" y="255"/>
                </a:cubicBezTo>
                <a:cubicBezTo>
                  <a:pt x="650" y="254"/>
                  <a:pt x="649" y="254"/>
                  <a:pt x="649" y="253"/>
                </a:cubicBezTo>
                <a:cubicBezTo>
                  <a:pt x="649" y="252"/>
                  <a:pt x="647" y="251"/>
                  <a:pt x="647" y="250"/>
                </a:cubicBezTo>
                <a:cubicBezTo>
                  <a:pt x="647" y="249"/>
                  <a:pt x="649" y="248"/>
                  <a:pt x="648" y="247"/>
                </a:cubicBezTo>
                <a:cubicBezTo>
                  <a:pt x="648" y="247"/>
                  <a:pt x="649" y="245"/>
                  <a:pt x="648" y="245"/>
                </a:cubicBezTo>
                <a:cubicBezTo>
                  <a:pt x="648" y="244"/>
                  <a:pt x="645" y="244"/>
                  <a:pt x="645" y="243"/>
                </a:cubicBezTo>
                <a:cubicBezTo>
                  <a:pt x="646" y="242"/>
                  <a:pt x="646" y="242"/>
                  <a:pt x="646" y="242"/>
                </a:cubicBezTo>
                <a:cubicBezTo>
                  <a:pt x="646" y="241"/>
                  <a:pt x="646" y="241"/>
                  <a:pt x="646" y="241"/>
                </a:cubicBezTo>
                <a:cubicBezTo>
                  <a:pt x="645" y="239"/>
                  <a:pt x="645" y="239"/>
                  <a:pt x="645" y="239"/>
                </a:cubicBezTo>
                <a:cubicBezTo>
                  <a:pt x="644" y="239"/>
                  <a:pt x="645" y="238"/>
                  <a:pt x="644" y="237"/>
                </a:cubicBezTo>
                <a:cubicBezTo>
                  <a:pt x="642" y="237"/>
                  <a:pt x="636" y="238"/>
                  <a:pt x="635" y="238"/>
                </a:cubicBezTo>
                <a:cubicBezTo>
                  <a:pt x="634" y="239"/>
                  <a:pt x="634" y="239"/>
                  <a:pt x="633" y="240"/>
                </a:cubicBezTo>
                <a:cubicBezTo>
                  <a:pt x="633" y="241"/>
                  <a:pt x="636" y="241"/>
                  <a:pt x="635" y="242"/>
                </a:cubicBezTo>
                <a:cubicBezTo>
                  <a:pt x="635" y="243"/>
                  <a:pt x="632" y="242"/>
                  <a:pt x="632" y="243"/>
                </a:cubicBezTo>
                <a:cubicBezTo>
                  <a:pt x="632" y="244"/>
                  <a:pt x="634" y="247"/>
                  <a:pt x="634" y="248"/>
                </a:cubicBezTo>
                <a:cubicBezTo>
                  <a:pt x="634" y="248"/>
                  <a:pt x="633" y="250"/>
                  <a:pt x="633" y="250"/>
                </a:cubicBezTo>
                <a:cubicBezTo>
                  <a:pt x="633" y="251"/>
                  <a:pt x="631" y="254"/>
                  <a:pt x="632" y="254"/>
                </a:cubicBezTo>
                <a:close/>
                <a:moveTo>
                  <a:pt x="625" y="292"/>
                </a:moveTo>
                <a:cubicBezTo>
                  <a:pt x="625" y="292"/>
                  <a:pt x="626" y="293"/>
                  <a:pt x="627" y="293"/>
                </a:cubicBezTo>
                <a:cubicBezTo>
                  <a:pt x="627" y="293"/>
                  <a:pt x="629" y="294"/>
                  <a:pt x="630" y="294"/>
                </a:cubicBezTo>
                <a:cubicBezTo>
                  <a:pt x="632" y="294"/>
                  <a:pt x="636" y="293"/>
                  <a:pt x="636" y="293"/>
                </a:cubicBezTo>
                <a:cubicBezTo>
                  <a:pt x="638" y="294"/>
                  <a:pt x="640" y="291"/>
                  <a:pt x="641" y="291"/>
                </a:cubicBezTo>
                <a:cubicBezTo>
                  <a:pt x="643" y="291"/>
                  <a:pt x="640" y="293"/>
                  <a:pt x="641" y="294"/>
                </a:cubicBezTo>
                <a:cubicBezTo>
                  <a:pt x="642" y="295"/>
                  <a:pt x="646" y="296"/>
                  <a:pt x="646" y="296"/>
                </a:cubicBezTo>
                <a:cubicBezTo>
                  <a:pt x="646" y="295"/>
                  <a:pt x="646" y="294"/>
                  <a:pt x="650" y="293"/>
                </a:cubicBezTo>
                <a:cubicBezTo>
                  <a:pt x="651" y="293"/>
                  <a:pt x="653" y="291"/>
                  <a:pt x="654" y="290"/>
                </a:cubicBezTo>
                <a:cubicBezTo>
                  <a:pt x="657" y="289"/>
                  <a:pt x="660" y="289"/>
                  <a:pt x="660" y="288"/>
                </a:cubicBezTo>
                <a:cubicBezTo>
                  <a:pt x="660" y="288"/>
                  <a:pt x="659" y="288"/>
                  <a:pt x="658" y="288"/>
                </a:cubicBezTo>
                <a:cubicBezTo>
                  <a:pt x="656" y="288"/>
                  <a:pt x="653" y="288"/>
                  <a:pt x="653" y="287"/>
                </a:cubicBezTo>
                <a:cubicBezTo>
                  <a:pt x="653" y="287"/>
                  <a:pt x="650" y="287"/>
                  <a:pt x="647" y="287"/>
                </a:cubicBezTo>
                <a:cubicBezTo>
                  <a:pt x="645" y="287"/>
                  <a:pt x="643" y="288"/>
                  <a:pt x="642" y="288"/>
                </a:cubicBezTo>
                <a:cubicBezTo>
                  <a:pt x="638" y="289"/>
                  <a:pt x="638" y="288"/>
                  <a:pt x="637" y="288"/>
                </a:cubicBezTo>
                <a:cubicBezTo>
                  <a:pt x="636" y="288"/>
                  <a:pt x="632" y="290"/>
                  <a:pt x="630" y="289"/>
                </a:cubicBezTo>
                <a:cubicBezTo>
                  <a:pt x="630" y="289"/>
                  <a:pt x="630" y="291"/>
                  <a:pt x="628" y="291"/>
                </a:cubicBezTo>
                <a:cubicBezTo>
                  <a:pt x="627" y="291"/>
                  <a:pt x="625" y="290"/>
                  <a:pt x="625" y="290"/>
                </a:cubicBezTo>
                <a:cubicBezTo>
                  <a:pt x="624" y="289"/>
                  <a:pt x="624" y="289"/>
                  <a:pt x="624" y="288"/>
                </a:cubicBezTo>
                <a:cubicBezTo>
                  <a:pt x="623" y="288"/>
                  <a:pt x="623" y="287"/>
                  <a:pt x="623" y="287"/>
                </a:cubicBezTo>
                <a:cubicBezTo>
                  <a:pt x="622" y="287"/>
                  <a:pt x="621" y="288"/>
                  <a:pt x="620" y="288"/>
                </a:cubicBezTo>
                <a:cubicBezTo>
                  <a:pt x="619" y="287"/>
                  <a:pt x="617" y="287"/>
                  <a:pt x="617" y="286"/>
                </a:cubicBezTo>
                <a:cubicBezTo>
                  <a:pt x="616" y="286"/>
                  <a:pt x="615" y="285"/>
                  <a:pt x="613" y="285"/>
                </a:cubicBezTo>
                <a:cubicBezTo>
                  <a:pt x="613" y="285"/>
                  <a:pt x="611" y="286"/>
                  <a:pt x="610" y="286"/>
                </a:cubicBezTo>
                <a:cubicBezTo>
                  <a:pt x="610" y="286"/>
                  <a:pt x="608" y="285"/>
                  <a:pt x="606" y="285"/>
                </a:cubicBezTo>
                <a:cubicBezTo>
                  <a:pt x="605" y="284"/>
                  <a:pt x="605" y="284"/>
                  <a:pt x="605" y="283"/>
                </a:cubicBezTo>
                <a:cubicBezTo>
                  <a:pt x="605" y="283"/>
                  <a:pt x="605" y="283"/>
                  <a:pt x="607" y="282"/>
                </a:cubicBezTo>
                <a:cubicBezTo>
                  <a:pt x="609" y="282"/>
                  <a:pt x="609" y="282"/>
                  <a:pt x="610" y="281"/>
                </a:cubicBezTo>
                <a:cubicBezTo>
                  <a:pt x="610" y="281"/>
                  <a:pt x="609" y="280"/>
                  <a:pt x="608" y="280"/>
                </a:cubicBezTo>
                <a:cubicBezTo>
                  <a:pt x="607" y="278"/>
                  <a:pt x="607" y="278"/>
                  <a:pt x="607" y="278"/>
                </a:cubicBezTo>
                <a:cubicBezTo>
                  <a:pt x="606" y="278"/>
                  <a:pt x="605" y="279"/>
                  <a:pt x="605" y="278"/>
                </a:cubicBezTo>
                <a:cubicBezTo>
                  <a:pt x="604" y="278"/>
                  <a:pt x="603" y="278"/>
                  <a:pt x="603" y="277"/>
                </a:cubicBezTo>
                <a:cubicBezTo>
                  <a:pt x="602" y="277"/>
                  <a:pt x="602" y="276"/>
                  <a:pt x="602" y="276"/>
                </a:cubicBezTo>
                <a:cubicBezTo>
                  <a:pt x="601" y="276"/>
                  <a:pt x="604" y="275"/>
                  <a:pt x="603" y="275"/>
                </a:cubicBezTo>
                <a:cubicBezTo>
                  <a:pt x="603" y="274"/>
                  <a:pt x="603" y="273"/>
                  <a:pt x="601" y="274"/>
                </a:cubicBezTo>
                <a:cubicBezTo>
                  <a:pt x="600" y="274"/>
                  <a:pt x="600" y="274"/>
                  <a:pt x="600" y="274"/>
                </a:cubicBezTo>
                <a:cubicBezTo>
                  <a:pt x="599" y="274"/>
                  <a:pt x="599" y="273"/>
                  <a:pt x="598" y="273"/>
                </a:cubicBezTo>
                <a:cubicBezTo>
                  <a:pt x="598" y="273"/>
                  <a:pt x="598" y="273"/>
                  <a:pt x="597" y="273"/>
                </a:cubicBezTo>
                <a:cubicBezTo>
                  <a:pt x="597" y="273"/>
                  <a:pt x="597" y="272"/>
                  <a:pt x="596" y="272"/>
                </a:cubicBezTo>
                <a:cubicBezTo>
                  <a:pt x="595" y="272"/>
                  <a:pt x="595" y="272"/>
                  <a:pt x="594" y="271"/>
                </a:cubicBezTo>
                <a:cubicBezTo>
                  <a:pt x="593" y="272"/>
                  <a:pt x="593" y="272"/>
                  <a:pt x="593" y="272"/>
                </a:cubicBezTo>
                <a:cubicBezTo>
                  <a:pt x="593" y="271"/>
                  <a:pt x="593" y="269"/>
                  <a:pt x="592" y="269"/>
                </a:cubicBezTo>
                <a:cubicBezTo>
                  <a:pt x="591" y="269"/>
                  <a:pt x="591" y="269"/>
                  <a:pt x="590" y="269"/>
                </a:cubicBezTo>
                <a:cubicBezTo>
                  <a:pt x="590" y="269"/>
                  <a:pt x="589" y="268"/>
                  <a:pt x="589" y="267"/>
                </a:cubicBezTo>
                <a:cubicBezTo>
                  <a:pt x="588" y="267"/>
                  <a:pt x="587" y="266"/>
                  <a:pt x="587" y="266"/>
                </a:cubicBezTo>
                <a:cubicBezTo>
                  <a:pt x="586" y="265"/>
                  <a:pt x="585" y="265"/>
                  <a:pt x="585" y="265"/>
                </a:cubicBezTo>
                <a:cubicBezTo>
                  <a:pt x="583" y="265"/>
                  <a:pt x="583" y="261"/>
                  <a:pt x="582" y="261"/>
                </a:cubicBezTo>
                <a:cubicBezTo>
                  <a:pt x="581" y="260"/>
                  <a:pt x="579" y="261"/>
                  <a:pt x="579" y="262"/>
                </a:cubicBezTo>
                <a:cubicBezTo>
                  <a:pt x="579" y="262"/>
                  <a:pt x="579" y="263"/>
                  <a:pt x="579" y="264"/>
                </a:cubicBezTo>
                <a:cubicBezTo>
                  <a:pt x="580" y="265"/>
                  <a:pt x="579" y="266"/>
                  <a:pt x="579" y="266"/>
                </a:cubicBezTo>
                <a:cubicBezTo>
                  <a:pt x="579" y="266"/>
                  <a:pt x="579" y="268"/>
                  <a:pt x="579" y="269"/>
                </a:cubicBezTo>
                <a:cubicBezTo>
                  <a:pt x="579" y="269"/>
                  <a:pt x="581" y="270"/>
                  <a:pt x="582" y="271"/>
                </a:cubicBezTo>
                <a:cubicBezTo>
                  <a:pt x="582" y="271"/>
                  <a:pt x="583" y="272"/>
                  <a:pt x="584" y="273"/>
                </a:cubicBezTo>
                <a:cubicBezTo>
                  <a:pt x="586" y="275"/>
                  <a:pt x="586" y="275"/>
                  <a:pt x="586" y="275"/>
                </a:cubicBezTo>
                <a:cubicBezTo>
                  <a:pt x="586" y="275"/>
                  <a:pt x="584" y="275"/>
                  <a:pt x="585" y="276"/>
                </a:cubicBezTo>
                <a:cubicBezTo>
                  <a:pt x="587" y="278"/>
                  <a:pt x="587" y="278"/>
                  <a:pt x="587" y="278"/>
                </a:cubicBezTo>
                <a:cubicBezTo>
                  <a:pt x="587" y="279"/>
                  <a:pt x="589" y="278"/>
                  <a:pt x="589" y="279"/>
                </a:cubicBezTo>
                <a:cubicBezTo>
                  <a:pt x="590" y="279"/>
                  <a:pt x="589" y="280"/>
                  <a:pt x="590" y="280"/>
                </a:cubicBezTo>
                <a:cubicBezTo>
                  <a:pt x="591" y="281"/>
                  <a:pt x="589" y="284"/>
                  <a:pt x="590" y="285"/>
                </a:cubicBezTo>
                <a:cubicBezTo>
                  <a:pt x="590" y="285"/>
                  <a:pt x="591" y="284"/>
                  <a:pt x="591" y="285"/>
                </a:cubicBezTo>
                <a:cubicBezTo>
                  <a:pt x="592" y="285"/>
                  <a:pt x="592" y="280"/>
                  <a:pt x="593" y="281"/>
                </a:cubicBezTo>
                <a:cubicBezTo>
                  <a:pt x="593" y="282"/>
                  <a:pt x="594" y="283"/>
                  <a:pt x="595" y="283"/>
                </a:cubicBezTo>
                <a:cubicBezTo>
                  <a:pt x="595" y="284"/>
                  <a:pt x="597" y="284"/>
                  <a:pt x="597" y="284"/>
                </a:cubicBezTo>
                <a:cubicBezTo>
                  <a:pt x="598" y="285"/>
                  <a:pt x="599" y="285"/>
                  <a:pt x="600" y="285"/>
                </a:cubicBezTo>
                <a:cubicBezTo>
                  <a:pt x="600" y="286"/>
                  <a:pt x="600" y="287"/>
                  <a:pt x="601" y="287"/>
                </a:cubicBezTo>
                <a:cubicBezTo>
                  <a:pt x="602" y="288"/>
                  <a:pt x="603" y="288"/>
                  <a:pt x="604" y="288"/>
                </a:cubicBezTo>
                <a:cubicBezTo>
                  <a:pt x="605" y="289"/>
                  <a:pt x="606" y="289"/>
                  <a:pt x="607" y="289"/>
                </a:cubicBezTo>
                <a:cubicBezTo>
                  <a:pt x="608" y="290"/>
                  <a:pt x="610" y="291"/>
                  <a:pt x="611" y="291"/>
                </a:cubicBezTo>
                <a:cubicBezTo>
                  <a:pt x="612" y="292"/>
                  <a:pt x="613" y="290"/>
                  <a:pt x="614" y="290"/>
                </a:cubicBezTo>
                <a:cubicBezTo>
                  <a:pt x="615" y="291"/>
                  <a:pt x="620" y="291"/>
                  <a:pt x="621" y="291"/>
                </a:cubicBezTo>
                <a:cubicBezTo>
                  <a:pt x="622" y="292"/>
                  <a:pt x="624" y="292"/>
                  <a:pt x="625" y="292"/>
                </a:cubicBezTo>
                <a:close/>
                <a:moveTo>
                  <a:pt x="637" y="231"/>
                </a:moveTo>
                <a:cubicBezTo>
                  <a:pt x="638" y="231"/>
                  <a:pt x="639" y="230"/>
                  <a:pt x="639" y="228"/>
                </a:cubicBezTo>
                <a:cubicBezTo>
                  <a:pt x="639" y="226"/>
                  <a:pt x="638" y="224"/>
                  <a:pt x="637" y="224"/>
                </a:cubicBezTo>
                <a:cubicBezTo>
                  <a:pt x="636" y="224"/>
                  <a:pt x="633" y="227"/>
                  <a:pt x="633" y="229"/>
                </a:cubicBezTo>
                <a:cubicBezTo>
                  <a:pt x="633" y="232"/>
                  <a:pt x="636" y="231"/>
                  <a:pt x="637" y="231"/>
                </a:cubicBezTo>
                <a:close/>
                <a:moveTo>
                  <a:pt x="550" y="256"/>
                </a:moveTo>
                <a:cubicBezTo>
                  <a:pt x="549" y="256"/>
                  <a:pt x="547" y="258"/>
                  <a:pt x="548" y="260"/>
                </a:cubicBezTo>
                <a:cubicBezTo>
                  <a:pt x="549" y="262"/>
                  <a:pt x="548" y="263"/>
                  <a:pt x="549" y="263"/>
                </a:cubicBezTo>
                <a:cubicBezTo>
                  <a:pt x="551" y="263"/>
                  <a:pt x="551" y="261"/>
                  <a:pt x="551" y="259"/>
                </a:cubicBezTo>
                <a:cubicBezTo>
                  <a:pt x="551" y="258"/>
                  <a:pt x="552" y="256"/>
                  <a:pt x="550" y="256"/>
                </a:cubicBezTo>
                <a:close/>
                <a:moveTo>
                  <a:pt x="337" y="116"/>
                </a:moveTo>
                <a:cubicBezTo>
                  <a:pt x="338" y="116"/>
                  <a:pt x="338" y="116"/>
                  <a:pt x="338" y="116"/>
                </a:cubicBezTo>
                <a:cubicBezTo>
                  <a:pt x="340" y="115"/>
                  <a:pt x="340" y="116"/>
                  <a:pt x="341" y="116"/>
                </a:cubicBezTo>
                <a:cubicBezTo>
                  <a:pt x="341" y="115"/>
                  <a:pt x="341" y="115"/>
                  <a:pt x="341" y="115"/>
                </a:cubicBezTo>
                <a:cubicBezTo>
                  <a:pt x="342" y="114"/>
                  <a:pt x="342" y="114"/>
                  <a:pt x="342" y="114"/>
                </a:cubicBezTo>
                <a:cubicBezTo>
                  <a:pt x="342" y="110"/>
                  <a:pt x="342" y="110"/>
                  <a:pt x="342" y="110"/>
                </a:cubicBezTo>
                <a:cubicBezTo>
                  <a:pt x="342" y="110"/>
                  <a:pt x="341" y="108"/>
                  <a:pt x="340" y="107"/>
                </a:cubicBezTo>
                <a:cubicBezTo>
                  <a:pt x="338" y="106"/>
                  <a:pt x="338" y="106"/>
                  <a:pt x="338" y="106"/>
                </a:cubicBezTo>
                <a:cubicBezTo>
                  <a:pt x="337" y="105"/>
                  <a:pt x="337" y="107"/>
                  <a:pt x="336" y="107"/>
                </a:cubicBezTo>
                <a:cubicBezTo>
                  <a:pt x="335" y="107"/>
                  <a:pt x="334" y="108"/>
                  <a:pt x="333" y="108"/>
                </a:cubicBezTo>
                <a:cubicBezTo>
                  <a:pt x="333" y="108"/>
                  <a:pt x="332" y="107"/>
                  <a:pt x="330" y="107"/>
                </a:cubicBezTo>
                <a:cubicBezTo>
                  <a:pt x="329" y="107"/>
                  <a:pt x="329" y="107"/>
                  <a:pt x="328" y="108"/>
                </a:cubicBezTo>
                <a:cubicBezTo>
                  <a:pt x="327" y="108"/>
                  <a:pt x="325" y="106"/>
                  <a:pt x="325" y="107"/>
                </a:cubicBezTo>
                <a:cubicBezTo>
                  <a:pt x="324" y="107"/>
                  <a:pt x="324" y="105"/>
                  <a:pt x="323" y="105"/>
                </a:cubicBezTo>
                <a:cubicBezTo>
                  <a:pt x="322" y="105"/>
                  <a:pt x="322" y="107"/>
                  <a:pt x="322" y="107"/>
                </a:cubicBezTo>
                <a:cubicBezTo>
                  <a:pt x="320" y="108"/>
                  <a:pt x="320" y="108"/>
                  <a:pt x="320" y="108"/>
                </a:cubicBezTo>
                <a:cubicBezTo>
                  <a:pt x="320" y="108"/>
                  <a:pt x="318" y="110"/>
                  <a:pt x="321" y="111"/>
                </a:cubicBezTo>
                <a:cubicBezTo>
                  <a:pt x="322" y="111"/>
                  <a:pt x="322" y="111"/>
                  <a:pt x="322" y="111"/>
                </a:cubicBezTo>
                <a:cubicBezTo>
                  <a:pt x="322" y="112"/>
                  <a:pt x="323" y="111"/>
                  <a:pt x="323" y="112"/>
                </a:cubicBezTo>
                <a:cubicBezTo>
                  <a:pt x="324" y="113"/>
                  <a:pt x="319" y="112"/>
                  <a:pt x="319" y="114"/>
                </a:cubicBezTo>
                <a:cubicBezTo>
                  <a:pt x="319" y="114"/>
                  <a:pt x="319" y="114"/>
                  <a:pt x="320" y="114"/>
                </a:cubicBezTo>
                <a:cubicBezTo>
                  <a:pt x="321" y="115"/>
                  <a:pt x="322" y="114"/>
                  <a:pt x="323" y="114"/>
                </a:cubicBezTo>
                <a:cubicBezTo>
                  <a:pt x="323" y="114"/>
                  <a:pt x="323" y="115"/>
                  <a:pt x="323" y="116"/>
                </a:cubicBezTo>
                <a:cubicBezTo>
                  <a:pt x="324" y="117"/>
                  <a:pt x="322" y="119"/>
                  <a:pt x="323" y="119"/>
                </a:cubicBezTo>
                <a:cubicBezTo>
                  <a:pt x="323" y="120"/>
                  <a:pt x="325" y="118"/>
                  <a:pt x="326" y="118"/>
                </a:cubicBezTo>
                <a:cubicBezTo>
                  <a:pt x="326" y="118"/>
                  <a:pt x="327" y="117"/>
                  <a:pt x="327" y="119"/>
                </a:cubicBezTo>
                <a:cubicBezTo>
                  <a:pt x="327" y="120"/>
                  <a:pt x="329" y="120"/>
                  <a:pt x="330" y="120"/>
                </a:cubicBezTo>
                <a:cubicBezTo>
                  <a:pt x="330" y="120"/>
                  <a:pt x="331" y="120"/>
                  <a:pt x="332" y="120"/>
                </a:cubicBezTo>
                <a:cubicBezTo>
                  <a:pt x="334" y="120"/>
                  <a:pt x="335" y="118"/>
                  <a:pt x="336" y="118"/>
                </a:cubicBezTo>
                <a:cubicBezTo>
                  <a:pt x="337" y="118"/>
                  <a:pt x="336" y="117"/>
                  <a:pt x="337" y="116"/>
                </a:cubicBezTo>
                <a:close/>
                <a:moveTo>
                  <a:pt x="483" y="297"/>
                </a:moveTo>
                <a:cubicBezTo>
                  <a:pt x="483" y="296"/>
                  <a:pt x="481" y="294"/>
                  <a:pt x="480" y="294"/>
                </a:cubicBezTo>
                <a:cubicBezTo>
                  <a:pt x="479" y="294"/>
                  <a:pt x="477" y="298"/>
                  <a:pt x="477" y="299"/>
                </a:cubicBezTo>
                <a:cubicBezTo>
                  <a:pt x="476" y="300"/>
                  <a:pt x="474" y="303"/>
                  <a:pt x="474" y="304"/>
                </a:cubicBezTo>
                <a:cubicBezTo>
                  <a:pt x="473" y="306"/>
                  <a:pt x="471" y="302"/>
                  <a:pt x="471" y="304"/>
                </a:cubicBezTo>
                <a:cubicBezTo>
                  <a:pt x="471" y="305"/>
                  <a:pt x="468" y="305"/>
                  <a:pt x="468" y="306"/>
                </a:cubicBezTo>
                <a:cubicBezTo>
                  <a:pt x="468" y="306"/>
                  <a:pt x="467" y="308"/>
                  <a:pt x="467" y="309"/>
                </a:cubicBezTo>
                <a:cubicBezTo>
                  <a:pt x="467" y="311"/>
                  <a:pt x="468" y="312"/>
                  <a:pt x="469" y="313"/>
                </a:cubicBezTo>
                <a:cubicBezTo>
                  <a:pt x="469" y="314"/>
                  <a:pt x="466" y="316"/>
                  <a:pt x="466" y="316"/>
                </a:cubicBezTo>
                <a:cubicBezTo>
                  <a:pt x="466" y="318"/>
                  <a:pt x="466" y="321"/>
                  <a:pt x="467" y="322"/>
                </a:cubicBezTo>
                <a:cubicBezTo>
                  <a:pt x="468" y="325"/>
                  <a:pt x="466" y="326"/>
                  <a:pt x="468" y="326"/>
                </a:cubicBezTo>
                <a:cubicBezTo>
                  <a:pt x="469" y="326"/>
                  <a:pt x="471" y="327"/>
                  <a:pt x="472" y="325"/>
                </a:cubicBezTo>
                <a:cubicBezTo>
                  <a:pt x="472" y="325"/>
                  <a:pt x="475" y="323"/>
                  <a:pt x="475" y="323"/>
                </a:cubicBezTo>
                <a:cubicBezTo>
                  <a:pt x="476" y="321"/>
                  <a:pt x="477" y="321"/>
                  <a:pt x="477" y="319"/>
                </a:cubicBezTo>
                <a:cubicBezTo>
                  <a:pt x="477" y="318"/>
                  <a:pt x="478" y="317"/>
                  <a:pt x="478" y="315"/>
                </a:cubicBezTo>
                <a:cubicBezTo>
                  <a:pt x="479" y="311"/>
                  <a:pt x="479" y="311"/>
                  <a:pt x="479" y="311"/>
                </a:cubicBezTo>
                <a:cubicBezTo>
                  <a:pt x="479" y="310"/>
                  <a:pt x="480" y="309"/>
                  <a:pt x="480" y="308"/>
                </a:cubicBezTo>
                <a:cubicBezTo>
                  <a:pt x="480" y="307"/>
                  <a:pt x="482" y="307"/>
                  <a:pt x="482" y="306"/>
                </a:cubicBezTo>
                <a:cubicBezTo>
                  <a:pt x="482" y="305"/>
                  <a:pt x="482" y="304"/>
                  <a:pt x="482" y="303"/>
                </a:cubicBezTo>
                <a:cubicBezTo>
                  <a:pt x="481" y="302"/>
                  <a:pt x="483" y="303"/>
                  <a:pt x="483" y="302"/>
                </a:cubicBezTo>
                <a:cubicBezTo>
                  <a:pt x="482" y="301"/>
                  <a:pt x="483" y="299"/>
                  <a:pt x="483" y="299"/>
                </a:cubicBezTo>
                <a:cubicBezTo>
                  <a:pt x="483" y="298"/>
                  <a:pt x="484" y="297"/>
                  <a:pt x="483" y="297"/>
                </a:cubicBezTo>
                <a:close/>
                <a:moveTo>
                  <a:pt x="487" y="253"/>
                </a:moveTo>
                <a:cubicBezTo>
                  <a:pt x="486" y="253"/>
                  <a:pt x="484" y="254"/>
                  <a:pt x="484" y="253"/>
                </a:cubicBezTo>
                <a:cubicBezTo>
                  <a:pt x="483" y="253"/>
                  <a:pt x="482" y="255"/>
                  <a:pt x="480" y="254"/>
                </a:cubicBezTo>
                <a:cubicBezTo>
                  <a:pt x="477" y="255"/>
                  <a:pt x="477" y="255"/>
                  <a:pt x="477" y="255"/>
                </a:cubicBezTo>
                <a:cubicBezTo>
                  <a:pt x="476" y="254"/>
                  <a:pt x="475" y="256"/>
                  <a:pt x="474" y="255"/>
                </a:cubicBezTo>
                <a:cubicBezTo>
                  <a:pt x="473" y="255"/>
                  <a:pt x="471" y="255"/>
                  <a:pt x="470" y="255"/>
                </a:cubicBezTo>
                <a:cubicBezTo>
                  <a:pt x="470" y="254"/>
                  <a:pt x="468" y="251"/>
                  <a:pt x="467" y="251"/>
                </a:cubicBezTo>
                <a:cubicBezTo>
                  <a:pt x="467" y="250"/>
                  <a:pt x="466" y="249"/>
                  <a:pt x="465" y="249"/>
                </a:cubicBezTo>
                <a:cubicBezTo>
                  <a:pt x="465" y="249"/>
                  <a:pt x="464" y="248"/>
                  <a:pt x="463" y="247"/>
                </a:cubicBezTo>
                <a:cubicBezTo>
                  <a:pt x="463" y="246"/>
                  <a:pt x="463" y="246"/>
                  <a:pt x="463" y="246"/>
                </a:cubicBezTo>
                <a:cubicBezTo>
                  <a:pt x="464" y="243"/>
                  <a:pt x="461" y="244"/>
                  <a:pt x="460" y="243"/>
                </a:cubicBezTo>
                <a:cubicBezTo>
                  <a:pt x="459" y="243"/>
                  <a:pt x="459" y="241"/>
                  <a:pt x="458" y="241"/>
                </a:cubicBezTo>
                <a:cubicBezTo>
                  <a:pt x="457" y="241"/>
                  <a:pt x="457" y="239"/>
                  <a:pt x="457" y="239"/>
                </a:cubicBezTo>
                <a:cubicBezTo>
                  <a:pt x="457" y="239"/>
                  <a:pt x="457" y="236"/>
                  <a:pt x="457" y="235"/>
                </a:cubicBezTo>
                <a:cubicBezTo>
                  <a:pt x="457" y="234"/>
                  <a:pt x="456" y="234"/>
                  <a:pt x="455" y="233"/>
                </a:cubicBezTo>
                <a:cubicBezTo>
                  <a:pt x="454" y="233"/>
                  <a:pt x="454" y="233"/>
                  <a:pt x="454" y="233"/>
                </a:cubicBezTo>
                <a:cubicBezTo>
                  <a:pt x="454" y="232"/>
                  <a:pt x="454" y="232"/>
                  <a:pt x="453" y="231"/>
                </a:cubicBezTo>
                <a:cubicBezTo>
                  <a:pt x="453" y="231"/>
                  <a:pt x="452" y="229"/>
                  <a:pt x="452" y="228"/>
                </a:cubicBezTo>
                <a:cubicBezTo>
                  <a:pt x="452" y="228"/>
                  <a:pt x="452" y="227"/>
                  <a:pt x="452" y="227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1" y="226"/>
                  <a:pt x="452" y="225"/>
                  <a:pt x="451" y="225"/>
                </a:cubicBezTo>
                <a:cubicBezTo>
                  <a:pt x="451" y="225"/>
                  <a:pt x="451" y="225"/>
                  <a:pt x="448" y="221"/>
                </a:cubicBezTo>
                <a:cubicBezTo>
                  <a:pt x="447" y="221"/>
                  <a:pt x="445" y="214"/>
                  <a:pt x="444" y="214"/>
                </a:cubicBezTo>
                <a:cubicBezTo>
                  <a:pt x="443" y="213"/>
                  <a:pt x="442" y="213"/>
                  <a:pt x="441" y="213"/>
                </a:cubicBezTo>
                <a:cubicBezTo>
                  <a:pt x="440" y="213"/>
                  <a:pt x="440" y="215"/>
                  <a:pt x="439" y="214"/>
                </a:cubicBezTo>
                <a:cubicBezTo>
                  <a:pt x="438" y="214"/>
                  <a:pt x="436" y="214"/>
                  <a:pt x="435" y="214"/>
                </a:cubicBezTo>
                <a:cubicBezTo>
                  <a:pt x="434" y="214"/>
                  <a:pt x="432" y="213"/>
                  <a:pt x="432" y="213"/>
                </a:cubicBezTo>
                <a:cubicBezTo>
                  <a:pt x="430" y="213"/>
                  <a:pt x="430" y="213"/>
                  <a:pt x="429" y="213"/>
                </a:cubicBezTo>
                <a:cubicBezTo>
                  <a:pt x="428" y="212"/>
                  <a:pt x="427" y="211"/>
                  <a:pt x="426" y="211"/>
                </a:cubicBezTo>
                <a:cubicBezTo>
                  <a:pt x="425" y="211"/>
                  <a:pt x="423" y="210"/>
                  <a:pt x="422" y="210"/>
                </a:cubicBezTo>
                <a:cubicBezTo>
                  <a:pt x="421" y="210"/>
                  <a:pt x="422" y="211"/>
                  <a:pt x="421" y="211"/>
                </a:cubicBezTo>
                <a:cubicBezTo>
                  <a:pt x="419" y="210"/>
                  <a:pt x="420" y="211"/>
                  <a:pt x="418" y="212"/>
                </a:cubicBezTo>
                <a:cubicBezTo>
                  <a:pt x="418" y="212"/>
                  <a:pt x="417" y="212"/>
                  <a:pt x="418" y="213"/>
                </a:cubicBezTo>
                <a:cubicBezTo>
                  <a:pt x="418" y="214"/>
                  <a:pt x="418" y="214"/>
                  <a:pt x="418" y="214"/>
                </a:cubicBezTo>
                <a:cubicBezTo>
                  <a:pt x="417" y="220"/>
                  <a:pt x="415" y="214"/>
                  <a:pt x="413" y="215"/>
                </a:cubicBezTo>
                <a:cubicBezTo>
                  <a:pt x="413" y="215"/>
                  <a:pt x="413" y="215"/>
                  <a:pt x="413" y="215"/>
                </a:cubicBezTo>
                <a:cubicBezTo>
                  <a:pt x="412" y="215"/>
                  <a:pt x="412" y="215"/>
                  <a:pt x="412" y="215"/>
                </a:cubicBezTo>
                <a:cubicBezTo>
                  <a:pt x="412" y="215"/>
                  <a:pt x="411" y="214"/>
                  <a:pt x="410" y="214"/>
                </a:cubicBezTo>
                <a:cubicBezTo>
                  <a:pt x="410" y="214"/>
                  <a:pt x="407" y="212"/>
                  <a:pt x="407" y="212"/>
                </a:cubicBezTo>
                <a:cubicBezTo>
                  <a:pt x="406" y="212"/>
                  <a:pt x="406" y="212"/>
                  <a:pt x="405" y="212"/>
                </a:cubicBezTo>
                <a:cubicBezTo>
                  <a:pt x="404" y="211"/>
                  <a:pt x="403" y="212"/>
                  <a:pt x="403" y="211"/>
                </a:cubicBezTo>
                <a:cubicBezTo>
                  <a:pt x="402" y="211"/>
                  <a:pt x="402" y="208"/>
                  <a:pt x="401" y="208"/>
                </a:cubicBezTo>
                <a:cubicBezTo>
                  <a:pt x="401" y="208"/>
                  <a:pt x="398" y="206"/>
                  <a:pt x="398" y="206"/>
                </a:cubicBezTo>
                <a:cubicBezTo>
                  <a:pt x="397" y="205"/>
                  <a:pt x="399" y="203"/>
                  <a:pt x="398" y="202"/>
                </a:cubicBezTo>
                <a:cubicBezTo>
                  <a:pt x="398" y="202"/>
                  <a:pt x="398" y="200"/>
                  <a:pt x="397" y="200"/>
                </a:cubicBezTo>
                <a:cubicBezTo>
                  <a:pt x="395" y="199"/>
                  <a:pt x="394" y="201"/>
                  <a:pt x="394" y="200"/>
                </a:cubicBezTo>
                <a:cubicBezTo>
                  <a:pt x="392" y="200"/>
                  <a:pt x="390" y="199"/>
                  <a:pt x="389" y="200"/>
                </a:cubicBezTo>
                <a:cubicBezTo>
                  <a:pt x="386" y="202"/>
                  <a:pt x="386" y="200"/>
                  <a:pt x="384" y="200"/>
                </a:cubicBezTo>
                <a:cubicBezTo>
                  <a:pt x="382" y="201"/>
                  <a:pt x="382" y="200"/>
                  <a:pt x="380" y="201"/>
                </a:cubicBezTo>
                <a:cubicBezTo>
                  <a:pt x="378" y="201"/>
                  <a:pt x="378" y="201"/>
                  <a:pt x="376" y="201"/>
                </a:cubicBezTo>
                <a:cubicBezTo>
                  <a:pt x="376" y="202"/>
                  <a:pt x="374" y="204"/>
                  <a:pt x="373" y="204"/>
                </a:cubicBezTo>
                <a:cubicBezTo>
                  <a:pt x="372" y="205"/>
                  <a:pt x="370" y="206"/>
                  <a:pt x="369" y="204"/>
                </a:cubicBezTo>
                <a:cubicBezTo>
                  <a:pt x="367" y="202"/>
                  <a:pt x="367" y="203"/>
                  <a:pt x="366" y="202"/>
                </a:cubicBezTo>
                <a:cubicBezTo>
                  <a:pt x="364" y="201"/>
                  <a:pt x="364" y="203"/>
                  <a:pt x="362" y="204"/>
                </a:cubicBezTo>
                <a:cubicBezTo>
                  <a:pt x="359" y="205"/>
                  <a:pt x="361" y="206"/>
                  <a:pt x="360" y="207"/>
                </a:cubicBezTo>
                <a:cubicBezTo>
                  <a:pt x="359" y="208"/>
                  <a:pt x="358" y="208"/>
                  <a:pt x="356" y="209"/>
                </a:cubicBezTo>
                <a:cubicBezTo>
                  <a:pt x="355" y="210"/>
                  <a:pt x="355" y="210"/>
                  <a:pt x="353" y="212"/>
                </a:cubicBezTo>
                <a:cubicBezTo>
                  <a:pt x="351" y="214"/>
                  <a:pt x="353" y="218"/>
                  <a:pt x="350" y="219"/>
                </a:cubicBezTo>
                <a:cubicBezTo>
                  <a:pt x="348" y="221"/>
                  <a:pt x="347" y="220"/>
                  <a:pt x="346" y="221"/>
                </a:cubicBezTo>
                <a:cubicBezTo>
                  <a:pt x="346" y="222"/>
                  <a:pt x="343" y="226"/>
                  <a:pt x="343" y="226"/>
                </a:cubicBezTo>
                <a:cubicBezTo>
                  <a:pt x="342" y="227"/>
                  <a:pt x="340" y="229"/>
                  <a:pt x="340" y="230"/>
                </a:cubicBezTo>
                <a:cubicBezTo>
                  <a:pt x="339" y="230"/>
                  <a:pt x="339" y="230"/>
                  <a:pt x="339" y="230"/>
                </a:cubicBezTo>
                <a:cubicBezTo>
                  <a:pt x="336" y="232"/>
                  <a:pt x="337" y="236"/>
                  <a:pt x="337" y="237"/>
                </a:cubicBezTo>
                <a:cubicBezTo>
                  <a:pt x="336" y="238"/>
                  <a:pt x="339" y="239"/>
                  <a:pt x="338" y="243"/>
                </a:cubicBezTo>
                <a:cubicBezTo>
                  <a:pt x="338" y="243"/>
                  <a:pt x="335" y="250"/>
                  <a:pt x="336" y="251"/>
                </a:cubicBezTo>
                <a:cubicBezTo>
                  <a:pt x="337" y="253"/>
                  <a:pt x="340" y="252"/>
                  <a:pt x="341" y="255"/>
                </a:cubicBezTo>
                <a:cubicBezTo>
                  <a:pt x="342" y="257"/>
                  <a:pt x="346" y="256"/>
                  <a:pt x="347" y="261"/>
                </a:cubicBezTo>
                <a:cubicBezTo>
                  <a:pt x="346" y="262"/>
                  <a:pt x="351" y="263"/>
                  <a:pt x="351" y="264"/>
                </a:cubicBezTo>
                <a:cubicBezTo>
                  <a:pt x="351" y="265"/>
                  <a:pt x="354" y="265"/>
                  <a:pt x="354" y="266"/>
                </a:cubicBezTo>
                <a:cubicBezTo>
                  <a:pt x="357" y="270"/>
                  <a:pt x="360" y="267"/>
                  <a:pt x="360" y="267"/>
                </a:cubicBezTo>
                <a:cubicBezTo>
                  <a:pt x="361" y="267"/>
                  <a:pt x="362" y="267"/>
                  <a:pt x="362" y="267"/>
                </a:cubicBezTo>
                <a:cubicBezTo>
                  <a:pt x="363" y="267"/>
                  <a:pt x="363" y="266"/>
                  <a:pt x="364" y="266"/>
                </a:cubicBezTo>
                <a:cubicBezTo>
                  <a:pt x="365" y="266"/>
                  <a:pt x="367" y="265"/>
                  <a:pt x="368" y="266"/>
                </a:cubicBezTo>
                <a:cubicBezTo>
                  <a:pt x="370" y="269"/>
                  <a:pt x="369" y="267"/>
                  <a:pt x="371" y="267"/>
                </a:cubicBezTo>
                <a:cubicBezTo>
                  <a:pt x="372" y="268"/>
                  <a:pt x="373" y="265"/>
                  <a:pt x="374" y="265"/>
                </a:cubicBezTo>
                <a:cubicBezTo>
                  <a:pt x="374" y="266"/>
                  <a:pt x="375" y="264"/>
                  <a:pt x="375" y="265"/>
                </a:cubicBezTo>
                <a:cubicBezTo>
                  <a:pt x="376" y="265"/>
                  <a:pt x="379" y="264"/>
                  <a:pt x="379" y="264"/>
                </a:cubicBezTo>
                <a:cubicBezTo>
                  <a:pt x="380" y="264"/>
                  <a:pt x="383" y="262"/>
                  <a:pt x="384" y="265"/>
                </a:cubicBezTo>
                <a:cubicBezTo>
                  <a:pt x="385" y="266"/>
                  <a:pt x="386" y="267"/>
                  <a:pt x="387" y="268"/>
                </a:cubicBezTo>
                <a:cubicBezTo>
                  <a:pt x="389" y="269"/>
                  <a:pt x="390" y="268"/>
                  <a:pt x="391" y="268"/>
                </a:cubicBezTo>
                <a:cubicBezTo>
                  <a:pt x="394" y="269"/>
                  <a:pt x="394" y="271"/>
                  <a:pt x="395" y="272"/>
                </a:cubicBezTo>
                <a:cubicBezTo>
                  <a:pt x="395" y="273"/>
                  <a:pt x="395" y="274"/>
                  <a:pt x="393" y="276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93" y="280"/>
                  <a:pt x="396" y="280"/>
                  <a:pt x="397" y="282"/>
                </a:cubicBezTo>
                <a:cubicBezTo>
                  <a:pt x="399" y="284"/>
                  <a:pt x="400" y="286"/>
                  <a:pt x="401" y="288"/>
                </a:cubicBezTo>
                <a:cubicBezTo>
                  <a:pt x="401" y="288"/>
                  <a:pt x="402" y="290"/>
                  <a:pt x="402" y="291"/>
                </a:cubicBezTo>
                <a:cubicBezTo>
                  <a:pt x="403" y="292"/>
                  <a:pt x="402" y="294"/>
                  <a:pt x="402" y="294"/>
                </a:cubicBezTo>
                <a:cubicBezTo>
                  <a:pt x="403" y="295"/>
                  <a:pt x="404" y="296"/>
                  <a:pt x="404" y="297"/>
                </a:cubicBezTo>
                <a:cubicBezTo>
                  <a:pt x="405" y="298"/>
                  <a:pt x="404" y="299"/>
                  <a:pt x="403" y="299"/>
                </a:cubicBezTo>
                <a:cubicBezTo>
                  <a:pt x="401" y="302"/>
                  <a:pt x="400" y="304"/>
                  <a:pt x="400" y="305"/>
                </a:cubicBezTo>
                <a:cubicBezTo>
                  <a:pt x="400" y="306"/>
                  <a:pt x="398" y="309"/>
                  <a:pt x="400" y="310"/>
                </a:cubicBezTo>
                <a:cubicBezTo>
                  <a:pt x="404" y="312"/>
                  <a:pt x="402" y="314"/>
                  <a:pt x="403" y="315"/>
                </a:cubicBezTo>
                <a:cubicBezTo>
                  <a:pt x="404" y="315"/>
                  <a:pt x="401" y="316"/>
                  <a:pt x="405" y="319"/>
                </a:cubicBezTo>
                <a:cubicBezTo>
                  <a:pt x="407" y="320"/>
                  <a:pt x="403" y="322"/>
                  <a:pt x="407" y="324"/>
                </a:cubicBezTo>
                <a:cubicBezTo>
                  <a:pt x="408" y="326"/>
                  <a:pt x="407" y="327"/>
                  <a:pt x="408" y="328"/>
                </a:cubicBezTo>
                <a:cubicBezTo>
                  <a:pt x="409" y="329"/>
                  <a:pt x="410" y="331"/>
                  <a:pt x="410" y="331"/>
                </a:cubicBezTo>
                <a:cubicBezTo>
                  <a:pt x="412" y="332"/>
                  <a:pt x="409" y="333"/>
                  <a:pt x="411" y="334"/>
                </a:cubicBezTo>
                <a:cubicBezTo>
                  <a:pt x="412" y="334"/>
                  <a:pt x="409" y="335"/>
                  <a:pt x="413" y="338"/>
                </a:cubicBezTo>
                <a:cubicBezTo>
                  <a:pt x="416" y="339"/>
                  <a:pt x="414" y="339"/>
                  <a:pt x="414" y="341"/>
                </a:cubicBezTo>
                <a:cubicBezTo>
                  <a:pt x="413" y="342"/>
                  <a:pt x="415" y="343"/>
                  <a:pt x="416" y="343"/>
                </a:cubicBezTo>
                <a:cubicBezTo>
                  <a:pt x="417" y="344"/>
                  <a:pt x="417" y="346"/>
                  <a:pt x="419" y="346"/>
                </a:cubicBezTo>
                <a:cubicBezTo>
                  <a:pt x="420" y="346"/>
                  <a:pt x="421" y="345"/>
                  <a:pt x="422" y="345"/>
                </a:cubicBezTo>
                <a:cubicBezTo>
                  <a:pt x="424" y="345"/>
                  <a:pt x="424" y="342"/>
                  <a:pt x="426" y="344"/>
                </a:cubicBezTo>
                <a:cubicBezTo>
                  <a:pt x="428" y="345"/>
                  <a:pt x="429" y="345"/>
                  <a:pt x="431" y="344"/>
                </a:cubicBezTo>
                <a:cubicBezTo>
                  <a:pt x="432" y="344"/>
                  <a:pt x="433" y="343"/>
                  <a:pt x="434" y="343"/>
                </a:cubicBezTo>
                <a:cubicBezTo>
                  <a:pt x="435" y="343"/>
                  <a:pt x="436" y="342"/>
                  <a:pt x="437" y="340"/>
                </a:cubicBezTo>
                <a:cubicBezTo>
                  <a:pt x="437" y="340"/>
                  <a:pt x="438" y="340"/>
                  <a:pt x="440" y="338"/>
                </a:cubicBezTo>
                <a:cubicBezTo>
                  <a:pt x="442" y="337"/>
                  <a:pt x="443" y="336"/>
                  <a:pt x="443" y="336"/>
                </a:cubicBezTo>
                <a:cubicBezTo>
                  <a:pt x="444" y="336"/>
                  <a:pt x="444" y="335"/>
                  <a:pt x="444" y="334"/>
                </a:cubicBezTo>
                <a:cubicBezTo>
                  <a:pt x="444" y="334"/>
                  <a:pt x="444" y="333"/>
                  <a:pt x="444" y="332"/>
                </a:cubicBezTo>
                <a:cubicBezTo>
                  <a:pt x="445" y="332"/>
                  <a:pt x="446" y="332"/>
                  <a:pt x="446" y="330"/>
                </a:cubicBezTo>
                <a:cubicBezTo>
                  <a:pt x="447" y="328"/>
                  <a:pt x="446" y="326"/>
                  <a:pt x="447" y="325"/>
                </a:cubicBezTo>
                <a:cubicBezTo>
                  <a:pt x="447" y="324"/>
                  <a:pt x="450" y="325"/>
                  <a:pt x="451" y="324"/>
                </a:cubicBezTo>
                <a:cubicBezTo>
                  <a:pt x="453" y="322"/>
                  <a:pt x="453" y="321"/>
                  <a:pt x="453" y="320"/>
                </a:cubicBezTo>
                <a:cubicBezTo>
                  <a:pt x="452" y="319"/>
                  <a:pt x="452" y="315"/>
                  <a:pt x="452" y="314"/>
                </a:cubicBezTo>
                <a:cubicBezTo>
                  <a:pt x="453" y="312"/>
                  <a:pt x="453" y="314"/>
                  <a:pt x="454" y="312"/>
                </a:cubicBezTo>
                <a:cubicBezTo>
                  <a:pt x="454" y="311"/>
                  <a:pt x="457" y="312"/>
                  <a:pt x="456" y="310"/>
                </a:cubicBezTo>
                <a:cubicBezTo>
                  <a:pt x="455" y="308"/>
                  <a:pt x="461" y="309"/>
                  <a:pt x="461" y="308"/>
                </a:cubicBezTo>
                <a:cubicBezTo>
                  <a:pt x="461" y="308"/>
                  <a:pt x="462" y="308"/>
                  <a:pt x="462" y="307"/>
                </a:cubicBezTo>
                <a:cubicBezTo>
                  <a:pt x="462" y="307"/>
                  <a:pt x="463" y="306"/>
                  <a:pt x="463" y="306"/>
                </a:cubicBezTo>
                <a:cubicBezTo>
                  <a:pt x="464" y="305"/>
                  <a:pt x="463" y="303"/>
                  <a:pt x="464" y="303"/>
                </a:cubicBezTo>
                <a:cubicBezTo>
                  <a:pt x="464" y="302"/>
                  <a:pt x="462" y="301"/>
                  <a:pt x="464" y="299"/>
                </a:cubicBezTo>
                <a:cubicBezTo>
                  <a:pt x="464" y="298"/>
                  <a:pt x="466" y="297"/>
                  <a:pt x="467" y="296"/>
                </a:cubicBezTo>
                <a:cubicBezTo>
                  <a:pt x="468" y="295"/>
                  <a:pt x="464" y="295"/>
                  <a:pt x="463" y="294"/>
                </a:cubicBezTo>
                <a:cubicBezTo>
                  <a:pt x="461" y="293"/>
                  <a:pt x="460" y="291"/>
                  <a:pt x="461" y="289"/>
                </a:cubicBezTo>
                <a:cubicBezTo>
                  <a:pt x="461" y="289"/>
                  <a:pt x="461" y="287"/>
                  <a:pt x="461" y="286"/>
                </a:cubicBezTo>
                <a:cubicBezTo>
                  <a:pt x="461" y="286"/>
                  <a:pt x="461" y="284"/>
                  <a:pt x="461" y="284"/>
                </a:cubicBezTo>
                <a:cubicBezTo>
                  <a:pt x="463" y="280"/>
                  <a:pt x="463" y="282"/>
                  <a:pt x="463" y="281"/>
                </a:cubicBezTo>
                <a:cubicBezTo>
                  <a:pt x="463" y="281"/>
                  <a:pt x="465" y="280"/>
                  <a:pt x="466" y="279"/>
                </a:cubicBezTo>
                <a:cubicBezTo>
                  <a:pt x="467" y="279"/>
                  <a:pt x="467" y="277"/>
                  <a:pt x="468" y="277"/>
                </a:cubicBezTo>
                <a:cubicBezTo>
                  <a:pt x="469" y="276"/>
                  <a:pt x="470" y="276"/>
                  <a:pt x="470" y="276"/>
                </a:cubicBezTo>
                <a:cubicBezTo>
                  <a:pt x="470" y="274"/>
                  <a:pt x="470" y="274"/>
                  <a:pt x="472" y="273"/>
                </a:cubicBezTo>
                <a:cubicBezTo>
                  <a:pt x="473" y="271"/>
                  <a:pt x="473" y="272"/>
                  <a:pt x="475" y="271"/>
                </a:cubicBezTo>
                <a:cubicBezTo>
                  <a:pt x="477" y="270"/>
                  <a:pt x="476" y="270"/>
                  <a:pt x="476" y="270"/>
                </a:cubicBezTo>
                <a:cubicBezTo>
                  <a:pt x="478" y="269"/>
                  <a:pt x="480" y="268"/>
                  <a:pt x="480" y="267"/>
                </a:cubicBezTo>
                <a:cubicBezTo>
                  <a:pt x="480" y="266"/>
                  <a:pt x="480" y="265"/>
                  <a:pt x="482" y="264"/>
                </a:cubicBezTo>
                <a:cubicBezTo>
                  <a:pt x="483" y="262"/>
                  <a:pt x="483" y="263"/>
                  <a:pt x="484" y="261"/>
                </a:cubicBezTo>
                <a:cubicBezTo>
                  <a:pt x="485" y="260"/>
                  <a:pt x="486" y="259"/>
                  <a:pt x="486" y="258"/>
                </a:cubicBezTo>
                <a:cubicBezTo>
                  <a:pt x="485" y="258"/>
                  <a:pt x="486" y="257"/>
                  <a:pt x="487" y="256"/>
                </a:cubicBezTo>
                <a:cubicBezTo>
                  <a:pt x="489" y="255"/>
                  <a:pt x="490" y="253"/>
                  <a:pt x="487" y="253"/>
                </a:cubicBezTo>
                <a:close/>
                <a:moveTo>
                  <a:pt x="430" y="204"/>
                </a:moveTo>
                <a:cubicBezTo>
                  <a:pt x="430" y="203"/>
                  <a:pt x="428" y="203"/>
                  <a:pt x="428" y="203"/>
                </a:cubicBezTo>
                <a:cubicBezTo>
                  <a:pt x="428" y="200"/>
                  <a:pt x="424" y="204"/>
                  <a:pt x="424" y="204"/>
                </a:cubicBezTo>
                <a:cubicBezTo>
                  <a:pt x="424" y="205"/>
                  <a:pt x="425" y="205"/>
                  <a:pt x="427" y="205"/>
                </a:cubicBezTo>
                <a:cubicBezTo>
                  <a:pt x="429" y="205"/>
                  <a:pt x="430" y="205"/>
                  <a:pt x="430" y="204"/>
                </a:cubicBezTo>
                <a:close/>
                <a:moveTo>
                  <a:pt x="649" y="230"/>
                </a:moveTo>
                <a:cubicBezTo>
                  <a:pt x="649" y="229"/>
                  <a:pt x="647" y="226"/>
                  <a:pt x="646" y="226"/>
                </a:cubicBezTo>
                <a:cubicBezTo>
                  <a:pt x="646" y="227"/>
                  <a:pt x="648" y="229"/>
                  <a:pt x="648" y="229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9" y="230"/>
                  <a:pt x="649" y="230"/>
                  <a:pt x="649" y="230"/>
                </a:cubicBezTo>
                <a:close/>
                <a:moveTo>
                  <a:pt x="621" y="265"/>
                </a:moveTo>
                <a:cubicBezTo>
                  <a:pt x="620" y="265"/>
                  <a:pt x="619" y="266"/>
                  <a:pt x="619" y="266"/>
                </a:cubicBezTo>
                <a:cubicBezTo>
                  <a:pt x="618" y="267"/>
                  <a:pt x="618" y="268"/>
                  <a:pt x="617" y="269"/>
                </a:cubicBezTo>
                <a:cubicBezTo>
                  <a:pt x="617" y="269"/>
                  <a:pt x="615" y="269"/>
                  <a:pt x="614" y="270"/>
                </a:cubicBezTo>
                <a:cubicBezTo>
                  <a:pt x="614" y="270"/>
                  <a:pt x="614" y="271"/>
                  <a:pt x="614" y="271"/>
                </a:cubicBezTo>
                <a:cubicBezTo>
                  <a:pt x="614" y="272"/>
                  <a:pt x="610" y="273"/>
                  <a:pt x="609" y="274"/>
                </a:cubicBezTo>
                <a:cubicBezTo>
                  <a:pt x="609" y="275"/>
                  <a:pt x="610" y="276"/>
                  <a:pt x="610" y="276"/>
                </a:cubicBezTo>
                <a:cubicBezTo>
                  <a:pt x="611" y="277"/>
                  <a:pt x="612" y="279"/>
                  <a:pt x="612" y="280"/>
                </a:cubicBezTo>
                <a:cubicBezTo>
                  <a:pt x="613" y="280"/>
                  <a:pt x="615" y="281"/>
                  <a:pt x="615" y="281"/>
                </a:cubicBezTo>
                <a:cubicBezTo>
                  <a:pt x="616" y="281"/>
                  <a:pt x="619" y="283"/>
                  <a:pt x="620" y="284"/>
                </a:cubicBezTo>
                <a:cubicBezTo>
                  <a:pt x="621" y="284"/>
                  <a:pt x="622" y="283"/>
                  <a:pt x="623" y="283"/>
                </a:cubicBezTo>
                <a:cubicBezTo>
                  <a:pt x="624" y="283"/>
                  <a:pt x="626" y="283"/>
                  <a:pt x="626" y="283"/>
                </a:cubicBezTo>
                <a:cubicBezTo>
                  <a:pt x="628" y="283"/>
                  <a:pt x="624" y="279"/>
                  <a:pt x="626" y="279"/>
                </a:cubicBezTo>
                <a:cubicBezTo>
                  <a:pt x="626" y="278"/>
                  <a:pt x="627" y="278"/>
                  <a:pt x="628" y="277"/>
                </a:cubicBezTo>
                <a:cubicBezTo>
                  <a:pt x="628" y="277"/>
                  <a:pt x="628" y="276"/>
                  <a:pt x="629" y="276"/>
                </a:cubicBezTo>
                <a:cubicBezTo>
                  <a:pt x="629" y="276"/>
                  <a:pt x="629" y="274"/>
                  <a:pt x="629" y="273"/>
                </a:cubicBezTo>
                <a:cubicBezTo>
                  <a:pt x="629" y="273"/>
                  <a:pt x="631" y="274"/>
                  <a:pt x="631" y="273"/>
                </a:cubicBezTo>
                <a:cubicBezTo>
                  <a:pt x="632" y="272"/>
                  <a:pt x="631" y="272"/>
                  <a:pt x="631" y="271"/>
                </a:cubicBezTo>
                <a:cubicBezTo>
                  <a:pt x="631" y="269"/>
                  <a:pt x="630" y="269"/>
                  <a:pt x="630" y="268"/>
                </a:cubicBezTo>
                <a:cubicBezTo>
                  <a:pt x="629" y="267"/>
                  <a:pt x="634" y="265"/>
                  <a:pt x="633" y="264"/>
                </a:cubicBezTo>
                <a:cubicBezTo>
                  <a:pt x="632" y="264"/>
                  <a:pt x="630" y="259"/>
                  <a:pt x="628" y="258"/>
                </a:cubicBezTo>
                <a:cubicBezTo>
                  <a:pt x="628" y="258"/>
                  <a:pt x="627" y="258"/>
                  <a:pt x="627" y="258"/>
                </a:cubicBezTo>
                <a:cubicBezTo>
                  <a:pt x="626" y="258"/>
                  <a:pt x="624" y="260"/>
                  <a:pt x="623" y="260"/>
                </a:cubicBezTo>
                <a:cubicBezTo>
                  <a:pt x="622" y="260"/>
                  <a:pt x="622" y="263"/>
                  <a:pt x="621" y="263"/>
                </a:cubicBezTo>
                <a:cubicBezTo>
                  <a:pt x="620" y="263"/>
                  <a:pt x="622" y="265"/>
                  <a:pt x="621" y="265"/>
                </a:cubicBezTo>
                <a:close/>
                <a:moveTo>
                  <a:pt x="706" y="326"/>
                </a:moveTo>
                <a:cubicBezTo>
                  <a:pt x="708" y="325"/>
                  <a:pt x="707" y="324"/>
                  <a:pt x="705" y="323"/>
                </a:cubicBezTo>
                <a:cubicBezTo>
                  <a:pt x="704" y="322"/>
                  <a:pt x="704" y="322"/>
                  <a:pt x="703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4" y="317"/>
                  <a:pt x="701" y="317"/>
                  <a:pt x="700" y="316"/>
                </a:cubicBezTo>
                <a:cubicBezTo>
                  <a:pt x="698" y="315"/>
                  <a:pt x="699" y="313"/>
                  <a:pt x="695" y="312"/>
                </a:cubicBezTo>
                <a:cubicBezTo>
                  <a:pt x="694" y="311"/>
                  <a:pt x="693" y="311"/>
                  <a:pt x="691" y="310"/>
                </a:cubicBezTo>
                <a:cubicBezTo>
                  <a:pt x="690" y="309"/>
                  <a:pt x="692" y="306"/>
                  <a:pt x="690" y="305"/>
                </a:cubicBezTo>
                <a:cubicBezTo>
                  <a:pt x="689" y="304"/>
                  <a:pt x="689" y="301"/>
                  <a:pt x="686" y="300"/>
                </a:cubicBezTo>
                <a:cubicBezTo>
                  <a:pt x="685" y="300"/>
                  <a:pt x="685" y="297"/>
                  <a:pt x="684" y="296"/>
                </a:cubicBezTo>
                <a:cubicBezTo>
                  <a:pt x="681" y="295"/>
                  <a:pt x="682" y="294"/>
                  <a:pt x="681" y="293"/>
                </a:cubicBezTo>
                <a:cubicBezTo>
                  <a:pt x="679" y="292"/>
                  <a:pt x="680" y="298"/>
                  <a:pt x="680" y="298"/>
                </a:cubicBezTo>
                <a:cubicBezTo>
                  <a:pt x="681" y="299"/>
                  <a:pt x="679" y="304"/>
                  <a:pt x="680" y="304"/>
                </a:cubicBezTo>
                <a:cubicBezTo>
                  <a:pt x="681" y="303"/>
                  <a:pt x="679" y="308"/>
                  <a:pt x="679" y="308"/>
                </a:cubicBezTo>
                <a:cubicBezTo>
                  <a:pt x="678" y="310"/>
                  <a:pt x="677" y="306"/>
                  <a:pt x="676" y="305"/>
                </a:cubicBezTo>
                <a:cubicBezTo>
                  <a:pt x="675" y="304"/>
                  <a:pt x="673" y="306"/>
                  <a:pt x="673" y="305"/>
                </a:cubicBezTo>
                <a:cubicBezTo>
                  <a:pt x="672" y="305"/>
                  <a:pt x="671" y="303"/>
                  <a:pt x="670" y="302"/>
                </a:cubicBezTo>
                <a:cubicBezTo>
                  <a:pt x="669" y="302"/>
                  <a:pt x="671" y="300"/>
                  <a:pt x="670" y="300"/>
                </a:cubicBezTo>
                <a:cubicBezTo>
                  <a:pt x="669" y="299"/>
                  <a:pt x="672" y="297"/>
                  <a:pt x="671" y="297"/>
                </a:cubicBezTo>
                <a:cubicBezTo>
                  <a:pt x="670" y="297"/>
                  <a:pt x="671" y="294"/>
                  <a:pt x="670" y="294"/>
                </a:cubicBezTo>
                <a:cubicBezTo>
                  <a:pt x="669" y="294"/>
                  <a:pt x="666" y="297"/>
                  <a:pt x="665" y="297"/>
                </a:cubicBezTo>
                <a:cubicBezTo>
                  <a:pt x="664" y="297"/>
                  <a:pt x="664" y="295"/>
                  <a:pt x="663" y="295"/>
                </a:cubicBezTo>
                <a:cubicBezTo>
                  <a:pt x="662" y="295"/>
                  <a:pt x="659" y="294"/>
                  <a:pt x="659" y="294"/>
                </a:cubicBezTo>
                <a:cubicBezTo>
                  <a:pt x="658" y="294"/>
                  <a:pt x="655" y="294"/>
                  <a:pt x="655" y="294"/>
                </a:cubicBezTo>
                <a:cubicBezTo>
                  <a:pt x="655" y="296"/>
                  <a:pt x="657" y="296"/>
                  <a:pt x="656" y="298"/>
                </a:cubicBezTo>
                <a:cubicBezTo>
                  <a:pt x="656" y="299"/>
                  <a:pt x="654" y="302"/>
                  <a:pt x="653" y="302"/>
                </a:cubicBezTo>
                <a:cubicBezTo>
                  <a:pt x="652" y="302"/>
                  <a:pt x="650" y="301"/>
                  <a:pt x="649" y="300"/>
                </a:cubicBezTo>
                <a:cubicBezTo>
                  <a:pt x="649" y="300"/>
                  <a:pt x="647" y="298"/>
                  <a:pt x="644" y="300"/>
                </a:cubicBezTo>
                <a:cubicBezTo>
                  <a:pt x="643" y="301"/>
                  <a:pt x="645" y="304"/>
                  <a:pt x="644" y="304"/>
                </a:cubicBezTo>
                <a:cubicBezTo>
                  <a:pt x="643" y="304"/>
                  <a:pt x="643" y="305"/>
                  <a:pt x="642" y="305"/>
                </a:cubicBezTo>
                <a:cubicBezTo>
                  <a:pt x="641" y="305"/>
                  <a:pt x="640" y="305"/>
                  <a:pt x="639" y="306"/>
                </a:cubicBezTo>
                <a:cubicBezTo>
                  <a:pt x="638" y="306"/>
                  <a:pt x="639" y="307"/>
                  <a:pt x="638" y="307"/>
                </a:cubicBezTo>
                <a:cubicBezTo>
                  <a:pt x="637" y="307"/>
                  <a:pt x="637" y="311"/>
                  <a:pt x="636" y="311"/>
                </a:cubicBezTo>
                <a:cubicBezTo>
                  <a:pt x="635" y="311"/>
                  <a:pt x="633" y="312"/>
                  <a:pt x="632" y="312"/>
                </a:cubicBezTo>
                <a:cubicBezTo>
                  <a:pt x="629" y="313"/>
                  <a:pt x="629" y="312"/>
                  <a:pt x="627" y="313"/>
                </a:cubicBezTo>
                <a:cubicBezTo>
                  <a:pt x="626" y="314"/>
                  <a:pt x="626" y="316"/>
                  <a:pt x="625" y="315"/>
                </a:cubicBezTo>
                <a:cubicBezTo>
                  <a:pt x="624" y="312"/>
                  <a:pt x="623" y="314"/>
                  <a:pt x="622" y="315"/>
                </a:cubicBezTo>
                <a:cubicBezTo>
                  <a:pt x="622" y="316"/>
                  <a:pt x="622" y="316"/>
                  <a:pt x="622" y="316"/>
                </a:cubicBezTo>
                <a:cubicBezTo>
                  <a:pt x="621" y="316"/>
                  <a:pt x="619" y="315"/>
                  <a:pt x="619" y="316"/>
                </a:cubicBezTo>
                <a:cubicBezTo>
                  <a:pt x="618" y="316"/>
                  <a:pt x="619" y="318"/>
                  <a:pt x="620" y="319"/>
                </a:cubicBezTo>
                <a:cubicBezTo>
                  <a:pt x="620" y="321"/>
                  <a:pt x="615" y="322"/>
                  <a:pt x="617" y="323"/>
                </a:cubicBezTo>
                <a:cubicBezTo>
                  <a:pt x="618" y="323"/>
                  <a:pt x="617" y="326"/>
                  <a:pt x="618" y="326"/>
                </a:cubicBezTo>
                <a:cubicBezTo>
                  <a:pt x="618" y="326"/>
                  <a:pt x="621" y="325"/>
                  <a:pt x="620" y="329"/>
                </a:cubicBezTo>
                <a:cubicBezTo>
                  <a:pt x="620" y="331"/>
                  <a:pt x="620" y="332"/>
                  <a:pt x="622" y="333"/>
                </a:cubicBezTo>
                <a:cubicBezTo>
                  <a:pt x="623" y="334"/>
                  <a:pt x="622" y="336"/>
                  <a:pt x="624" y="337"/>
                </a:cubicBezTo>
                <a:cubicBezTo>
                  <a:pt x="624" y="337"/>
                  <a:pt x="623" y="339"/>
                  <a:pt x="624" y="339"/>
                </a:cubicBezTo>
                <a:cubicBezTo>
                  <a:pt x="625" y="340"/>
                  <a:pt x="621" y="340"/>
                  <a:pt x="622" y="342"/>
                </a:cubicBezTo>
                <a:cubicBezTo>
                  <a:pt x="622" y="344"/>
                  <a:pt x="623" y="343"/>
                  <a:pt x="625" y="344"/>
                </a:cubicBezTo>
                <a:cubicBezTo>
                  <a:pt x="625" y="344"/>
                  <a:pt x="626" y="345"/>
                  <a:pt x="628" y="345"/>
                </a:cubicBezTo>
                <a:cubicBezTo>
                  <a:pt x="629" y="345"/>
                  <a:pt x="629" y="344"/>
                  <a:pt x="631" y="344"/>
                </a:cubicBezTo>
                <a:cubicBezTo>
                  <a:pt x="632" y="343"/>
                  <a:pt x="633" y="342"/>
                  <a:pt x="634" y="342"/>
                </a:cubicBezTo>
                <a:cubicBezTo>
                  <a:pt x="635" y="341"/>
                  <a:pt x="636" y="342"/>
                  <a:pt x="637" y="342"/>
                </a:cubicBezTo>
                <a:cubicBezTo>
                  <a:pt x="638" y="342"/>
                  <a:pt x="640" y="343"/>
                  <a:pt x="640" y="343"/>
                </a:cubicBezTo>
                <a:cubicBezTo>
                  <a:pt x="642" y="343"/>
                  <a:pt x="642" y="341"/>
                  <a:pt x="643" y="341"/>
                </a:cubicBezTo>
                <a:cubicBezTo>
                  <a:pt x="644" y="342"/>
                  <a:pt x="645" y="339"/>
                  <a:pt x="646" y="339"/>
                </a:cubicBezTo>
                <a:cubicBezTo>
                  <a:pt x="647" y="339"/>
                  <a:pt x="650" y="338"/>
                  <a:pt x="651" y="338"/>
                </a:cubicBezTo>
                <a:cubicBezTo>
                  <a:pt x="653" y="338"/>
                  <a:pt x="653" y="339"/>
                  <a:pt x="654" y="339"/>
                </a:cubicBezTo>
                <a:cubicBezTo>
                  <a:pt x="655" y="339"/>
                  <a:pt x="658" y="339"/>
                  <a:pt x="658" y="339"/>
                </a:cubicBezTo>
                <a:cubicBezTo>
                  <a:pt x="659" y="339"/>
                  <a:pt x="661" y="339"/>
                  <a:pt x="663" y="339"/>
                </a:cubicBezTo>
                <a:cubicBezTo>
                  <a:pt x="664" y="339"/>
                  <a:pt x="665" y="343"/>
                  <a:pt x="666" y="343"/>
                </a:cubicBezTo>
                <a:cubicBezTo>
                  <a:pt x="667" y="342"/>
                  <a:pt x="667" y="344"/>
                  <a:pt x="668" y="344"/>
                </a:cubicBezTo>
                <a:cubicBezTo>
                  <a:pt x="669" y="344"/>
                  <a:pt x="669" y="342"/>
                  <a:pt x="671" y="342"/>
                </a:cubicBezTo>
                <a:cubicBezTo>
                  <a:pt x="672" y="342"/>
                  <a:pt x="671" y="345"/>
                  <a:pt x="671" y="345"/>
                </a:cubicBezTo>
                <a:cubicBezTo>
                  <a:pt x="670" y="346"/>
                  <a:pt x="673" y="349"/>
                  <a:pt x="674" y="345"/>
                </a:cubicBezTo>
                <a:cubicBezTo>
                  <a:pt x="678" y="343"/>
                  <a:pt x="676" y="349"/>
                  <a:pt x="677" y="352"/>
                </a:cubicBezTo>
                <a:cubicBezTo>
                  <a:pt x="680" y="356"/>
                  <a:pt x="680" y="354"/>
                  <a:pt x="682" y="353"/>
                </a:cubicBezTo>
                <a:cubicBezTo>
                  <a:pt x="684" y="352"/>
                  <a:pt x="686" y="355"/>
                  <a:pt x="687" y="352"/>
                </a:cubicBezTo>
                <a:cubicBezTo>
                  <a:pt x="688" y="351"/>
                  <a:pt x="690" y="355"/>
                  <a:pt x="690" y="355"/>
                </a:cubicBezTo>
                <a:cubicBezTo>
                  <a:pt x="691" y="355"/>
                  <a:pt x="692" y="352"/>
                  <a:pt x="693" y="352"/>
                </a:cubicBezTo>
                <a:cubicBezTo>
                  <a:pt x="695" y="352"/>
                  <a:pt x="697" y="350"/>
                  <a:pt x="699" y="350"/>
                </a:cubicBezTo>
                <a:cubicBezTo>
                  <a:pt x="700" y="351"/>
                  <a:pt x="700" y="350"/>
                  <a:pt x="700" y="348"/>
                </a:cubicBezTo>
                <a:cubicBezTo>
                  <a:pt x="700" y="347"/>
                  <a:pt x="700" y="347"/>
                  <a:pt x="700" y="346"/>
                </a:cubicBezTo>
                <a:cubicBezTo>
                  <a:pt x="700" y="344"/>
                  <a:pt x="702" y="342"/>
                  <a:pt x="702" y="342"/>
                </a:cubicBezTo>
                <a:cubicBezTo>
                  <a:pt x="702" y="342"/>
                  <a:pt x="703" y="341"/>
                  <a:pt x="704" y="340"/>
                </a:cubicBezTo>
                <a:cubicBezTo>
                  <a:pt x="706" y="339"/>
                  <a:pt x="707" y="335"/>
                  <a:pt x="706" y="334"/>
                </a:cubicBezTo>
                <a:cubicBezTo>
                  <a:pt x="704" y="333"/>
                  <a:pt x="708" y="332"/>
                  <a:pt x="705" y="331"/>
                </a:cubicBezTo>
                <a:cubicBezTo>
                  <a:pt x="704" y="330"/>
                  <a:pt x="706" y="329"/>
                  <a:pt x="706" y="327"/>
                </a:cubicBezTo>
                <a:cubicBezTo>
                  <a:pt x="706" y="327"/>
                  <a:pt x="706" y="327"/>
                  <a:pt x="706" y="327"/>
                </a:cubicBezTo>
                <a:cubicBezTo>
                  <a:pt x="706" y="326"/>
                  <a:pt x="706" y="326"/>
                  <a:pt x="706" y="326"/>
                </a:cubicBezTo>
                <a:close/>
                <a:moveTo>
                  <a:pt x="748" y="357"/>
                </a:moveTo>
                <a:cubicBezTo>
                  <a:pt x="745" y="357"/>
                  <a:pt x="744" y="361"/>
                  <a:pt x="741" y="364"/>
                </a:cubicBezTo>
                <a:cubicBezTo>
                  <a:pt x="739" y="367"/>
                  <a:pt x="735" y="368"/>
                  <a:pt x="735" y="370"/>
                </a:cubicBezTo>
                <a:cubicBezTo>
                  <a:pt x="734" y="372"/>
                  <a:pt x="734" y="374"/>
                  <a:pt x="740" y="374"/>
                </a:cubicBezTo>
                <a:cubicBezTo>
                  <a:pt x="743" y="374"/>
                  <a:pt x="744" y="371"/>
                  <a:pt x="746" y="369"/>
                </a:cubicBezTo>
                <a:cubicBezTo>
                  <a:pt x="747" y="368"/>
                  <a:pt x="749" y="365"/>
                  <a:pt x="749" y="364"/>
                </a:cubicBezTo>
                <a:cubicBezTo>
                  <a:pt x="751" y="362"/>
                  <a:pt x="752" y="362"/>
                  <a:pt x="753" y="361"/>
                </a:cubicBezTo>
                <a:cubicBezTo>
                  <a:pt x="753" y="358"/>
                  <a:pt x="755" y="357"/>
                  <a:pt x="748" y="357"/>
                </a:cubicBezTo>
                <a:close/>
                <a:moveTo>
                  <a:pt x="758" y="350"/>
                </a:moveTo>
                <a:cubicBezTo>
                  <a:pt x="756" y="350"/>
                  <a:pt x="755" y="346"/>
                  <a:pt x="754" y="345"/>
                </a:cubicBezTo>
                <a:cubicBezTo>
                  <a:pt x="751" y="341"/>
                  <a:pt x="747" y="341"/>
                  <a:pt x="747" y="343"/>
                </a:cubicBezTo>
                <a:cubicBezTo>
                  <a:pt x="747" y="344"/>
                  <a:pt x="749" y="346"/>
                  <a:pt x="751" y="349"/>
                </a:cubicBezTo>
                <a:cubicBezTo>
                  <a:pt x="751" y="350"/>
                  <a:pt x="750" y="352"/>
                  <a:pt x="750" y="353"/>
                </a:cubicBezTo>
                <a:cubicBezTo>
                  <a:pt x="751" y="355"/>
                  <a:pt x="753" y="357"/>
                  <a:pt x="755" y="357"/>
                </a:cubicBezTo>
                <a:cubicBezTo>
                  <a:pt x="759" y="357"/>
                  <a:pt x="762" y="353"/>
                  <a:pt x="762" y="351"/>
                </a:cubicBezTo>
                <a:cubicBezTo>
                  <a:pt x="762" y="349"/>
                  <a:pt x="762" y="350"/>
                  <a:pt x="758" y="350"/>
                </a:cubicBezTo>
                <a:close/>
                <a:moveTo>
                  <a:pt x="666" y="203"/>
                </a:moveTo>
                <a:cubicBezTo>
                  <a:pt x="665" y="203"/>
                  <a:pt x="664" y="201"/>
                  <a:pt x="663" y="201"/>
                </a:cubicBezTo>
                <a:cubicBezTo>
                  <a:pt x="662" y="201"/>
                  <a:pt x="658" y="204"/>
                  <a:pt x="657" y="204"/>
                </a:cubicBezTo>
                <a:cubicBezTo>
                  <a:pt x="657" y="205"/>
                  <a:pt x="653" y="209"/>
                  <a:pt x="652" y="210"/>
                </a:cubicBezTo>
                <a:cubicBezTo>
                  <a:pt x="652" y="212"/>
                  <a:pt x="653" y="214"/>
                  <a:pt x="655" y="215"/>
                </a:cubicBezTo>
                <a:cubicBezTo>
                  <a:pt x="657" y="215"/>
                  <a:pt x="660" y="211"/>
                  <a:pt x="661" y="211"/>
                </a:cubicBezTo>
                <a:cubicBezTo>
                  <a:pt x="662" y="211"/>
                  <a:pt x="665" y="210"/>
                  <a:pt x="666" y="210"/>
                </a:cubicBezTo>
                <a:cubicBezTo>
                  <a:pt x="667" y="209"/>
                  <a:pt x="670" y="207"/>
                  <a:pt x="671" y="207"/>
                </a:cubicBezTo>
                <a:cubicBezTo>
                  <a:pt x="671" y="206"/>
                  <a:pt x="672" y="207"/>
                  <a:pt x="673" y="206"/>
                </a:cubicBezTo>
                <a:cubicBezTo>
                  <a:pt x="675" y="205"/>
                  <a:pt x="676" y="209"/>
                  <a:pt x="677" y="207"/>
                </a:cubicBezTo>
                <a:cubicBezTo>
                  <a:pt x="679" y="206"/>
                  <a:pt x="677" y="206"/>
                  <a:pt x="678" y="205"/>
                </a:cubicBezTo>
                <a:cubicBezTo>
                  <a:pt x="680" y="203"/>
                  <a:pt x="680" y="198"/>
                  <a:pt x="681" y="198"/>
                </a:cubicBezTo>
                <a:cubicBezTo>
                  <a:pt x="681" y="198"/>
                  <a:pt x="685" y="193"/>
                  <a:pt x="685" y="192"/>
                </a:cubicBezTo>
                <a:cubicBezTo>
                  <a:pt x="685" y="191"/>
                  <a:pt x="681" y="188"/>
                  <a:pt x="681" y="188"/>
                </a:cubicBezTo>
                <a:cubicBezTo>
                  <a:pt x="681" y="187"/>
                  <a:pt x="685" y="188"/>
                  <a:pt x="686" y="187"/>
                </a:cubicBezTo>
                <a:cubicBezTo>
                  <a:pt x="686" y="186"/>
                  <a:pt x="693" y="180"/>
                  <a:pt x="693" y="179"/>
                </a:cubicBezTo>
                <a:cubicBezTo>
                  <a:pt x="694" y="178"/>
                  <a:pt x="705" y="171"/>
                  <a:pt x="703" y="169"/>
                </a:cubicBezTo>
                <a:cubicBezTo>
                  <a:pt x="702" y="168"/>
                  <a:pt x="696" y="176"/>
                  <a:pt x="695" y="176"/>
                </a:cubicBezTo>
                <a:cubicBezTo>
                  <a:pt x="692" y="176"/>
                  <a:pt x="687" y="182"/>
                  <a:pt x="688" y="181"/>
                </a:cubicBezTo>
                <a:cubicBezTo>
                  <a:pt x="688" y="180"/>
                  <a:pt x="683" y="181"/>
                  <a:pt x="683" y="180"/>
                </a:cubicBezTo>
                <a:cubicBezTo>
                  <a:pt x="683" y="179"/>
                  <a:pt x="683" y="179"/>
                  <a:pt x="683" y="178"/>
                </a:cubicBezTo>
                <a:cubicBezTo>
                  <a:pt x="685" y="177"/>
                  <a:pt x="683" y="177"/>
                  <a:pt x="685" y="175"/>
                </a:cubicBezTo>
                <a:cubicBezTo>
                  <a:pt x="686" y="174"/>
                  <a:pt x="683" y="171"/>
                  <a:pt x="684" y="169"/>
                </a:cubicBezTo>
                <a:cubicBezTo>
                  <a:pt x="684" y="169"/>
                  <a:pt x="686" y="168"/>
                  <a:pt x="687" y="168"/>
                </a:cubicBezTo>
                <a:cubicBezTo>
                  <a:pt x="687" y="167"/>
                  <a:pt x="685" y="160"/>
                  <a:pt x="685" y="160"/>
                </a:cubicBezTo>
                <a:cubicBezTo>
                  <a:pt x="686" y="159"/>
                  <a:pt x="688" y="153"/>
                  <a:pt x="688" y="152"/>
                </a:cubicBezTo>
                <a:cubicBezTo>
                  <a:pt x="688" y="151"/>
                  <a:pt x="686" y="151"/>
                  <a:pt x="686" y="152"/>
                </a:cubicBezTo>
                <a:cubicBezTo>
                  <a:pt x="685" y="152"/>
                  <a:pt x="683" y="160"/>
                  <a:pt x="684" y="161"/>
                </a:cubicBezTo>
                <a:cubicBezTo>
                  <a:pt x="684" y="161"/>
                  <a:pt x="684" y="167"/>
                  <a:pt x="682" y="167"/>
                </a:cubicBezTo>
                <a:cubicBezTo>
                  <a:pt x="681" y="167"/>
                  <a:pt x="683" y="169"/>
                  <a:pt x="680" y="171"/>
                </a:cubicBezTo>
                <a:cubicBezTo>
                  <a:pt x="679" y="171"/>
                  <a:pt x="681" y="174"/>
                  <a:pt x="680" y="175"/>
                </a:cubicBezTo>
                <a:cubicBezTo>
                  <a:pt x="679" y="175"/>
                  <a:pt x="678" y="177"/>
                  <a:pt x="677" y="178"/>
                </a:cubicBezTo>
                <a:cubicBezTo>
                  <a:pt x="676" y="179"/>
                  <a:pt x="682" y="179"/>
                  <a:pt x="679" y="181"/>
                </a:cubicBezTo>
                <a:cubicBezTo>
                  <a:pt x="678" y="181"/>
                  <a:pt x="678" y="182"/>
                  <a:pt x="677" y="183"/>
                </a:cubicBezTo>
                <a:cubicBezTo>
                  <a:pt x="676" y="184"/>
                  <a:pt x="677" y="185"/>
                  <a:pt x="676" y="186"/>
                </a:cubicBezTo>
                <a:cubicBezTo>
                  <a:pt x="676" y="186"/>
                  <a:pt x="672" y="185"/>
                  <a:pt x="672" y="185"/>
                </a:cubicBezTo>
                <a:cubicBezTo>
                  <a:pt x="671" y="186"/>
                  <a:pt x="674" y="186"/>
                  <a:pt x="673" y="187"/>
                </a:cubicBezTo>
                <a:cubicBezTo>
                  <a:pt x="673" y="187"/>
                  <a:pt x="676" y="189"/>
                  <a:pt x="675" y="190"/>
                </a:cubicBezTo>
                <a:cubicBezTo>
                  <a:pt x="674" y="190"/>
                  <a:pt x="677" y="192"/>
                  <a:pt x="676" y="193"/>
                </a:cubicBezTo>
                <a:cubicBezTo>
                  <a:pt x="675" y="193"/>
                  <a:pt x="676" y="194"/>
                  <a:pt x="676" y="194"/>
                </a:cubicBezTo>
                <a:cubicBezTo>
                  <a:pt x="675" y="195"/>
                  <a:pt x="674" y="197"/>
                  <a:pt x="673" y="198"/>
                </a:cubicBezTo>
                <a:cubicBezTo>
                  <a:pt x="672" y="199"/>
                  <a:pt x="670" y="197"/>
                  <a:pt x="669" y="198"/>
                </a:cubicBezTo>
                <a:cubicBezTo>
                  <a:pt x="669" y="199"/>
                  <a:pt x="670" y="200"/>
                  <a:pt x="670" y="200"/>
                </a:cubicBezTo>
                <a:cubicBezTo>
                  <a:pt x="669" y="201"/>
                  <a:pt x="667" y="203"/>
                  <a:pt x="666" y="203"/>
                </a:cubicBezTo>
                <a:close/>
                <a:moveTo>
                  <a:pt x="695" y="358"/>
                </a:moveTo>
                <a:cubicBezTo>
                  <a:pt x="695" y="356"/>
                  <a:pt x="695" y="355"/>
                  <a:pt x="695" y="356"/>
                </a:cubicBezTo>
                <a:cubicBezTo>
                  <a:pt x="695" y="356"/>
                  <a:pt x="694" y="356"/>
                  <a:pt x="694" y="356"/>
                </a:cubicBezTo>
                <a:cubicBezTo>
                  <a:pt x="693" y="357"/>
                  <a:pt x="693" y="357"/>
                  <a:pt x="693" y="357"/>
                </a:cubicBezTo>
                <a:cubicBezTo>
                  <a:pt x="693" y="357"/>
                  <a:pt x="693" y="357"/>
                  <a:pt x="692" y="358"/>
                </a:cubicBezTo>
                <a:cubicBezTo>
                  <a:pt x="692" y="358"/>
                  <a:pt x="691" y="358"/>
                  <a:pt x="691" y="358"/>
                </a:cubicBezTo>
                <a:cubicBezTo>
                  <a:pt x="690" y="358"/>
                  <a:pt x="689" y="358"/>
                  <a:pt x="689" y="358"/>
                </a:cubicBezTo>
                <a:cubicBezTo>
                  <a:pt x="688" y="357"/>
                  <a:pt x="687" y="358"/>
                  <a:pt x="687" y="358"/>
                </a:cubicBezTo>
                <a:cubicBezTo>
                  <a:pt x="686" y="358"/>
                  <a:pt x="688" y="358"/>
                  <a:pt x="687" y="359"/>
                </a:cubicBezTo>
                <a:cubicBezTo>
                  <a:pt x="687" y="360"/>
                  <a:pt x="688" y="360"/>
                  <a:pt x="688" y="361"/>
                </a:cubicBezTo>
                <a:cubicBezTo>
                  <a:pt x="689" y="362"/>
                  <a:pt x="688" y="362"/>
                  <a:pt x="688" y="363"/>
                </a:cubicBezTo>
                <a:cubicBezTo>
                  <a:pt x="688" y="363"/>
                  <a:pt x="688" y="365"/>
                  <a:pt x="689" y="365"/>
                </a:cubicBezTo>
                <a:cubicBezTo>
                  <a:pt x="690" y="366"/>
                  <a:pt x="689" y="368"/>
                  <a:pt x="690" y="368"/>
                </a:cubicBezTo>
                <a:cubicBezTo>
                  <a:pt x="691" y="368"/>
                  <a:pt x="692" y="365"/>
                  <a:pt x="693" y="365"/>
                </a:cubicBezTo>
                <a:cubicBezTo>
                  <a:pt x="693" y="364"/>
                  <a:pt x="693" y="364"/>
                  <a:pt x="693" y="364"/>
                </a:cubicBezTo>
                <a:cubicBezTo>
                  <a:pt x="693" y="363"/>
                  <a:pt x="694" y="363"/>
                  <a:pt x="694" y="363"/>
                </a:cubicBezTo>
                <a:cubicBezTo>
                  <a:pt x="695" y="362"/>
                  <a:pt x="695" y="362"/>
                  <a:pt x="695" y="362"/>
                </a:cubicBezTo>
                <a:cubicBezTo>
                  <a:pt x="695" y="361"/>
                  <a:pt x="695" y="361"/>
                  <a:pt x="695" y="359"/>
                </a:cubicBezTo>
                <a:cubicBezTo>
                  <a:pt x="695" y="358"/>
                  <a:pt x="695" y="358"/>
                  <a:pt x="695" y="358"/>
                </a:cubicBezTo>
                <a:close/>
                <a:moveTo>
                  <a:pt x="789" y="106"/>
                </a:moveTo>
                <a:cubicBezTo>
                  <a:pt x="789" y="106"/>
                  <a:pt x="786" y="105"/>
                  <a:pt x="786" y="104"/>
                </a:cubicBezTo>
                <a:cubicBezTo>
                  <a:pt x="786" y="103"/>
                  <a:pt x="784" y="102"/>
                  <a:pt x="783" y="102"/>
                </a:cubicBezTo>
                <a:cubicBezTo>
                  <a:pt x="782" y="102"/>
                  <a:pt x="781" y="101"/>
                  <a:pt x="780" y="102"/>
                </a:cubicBezTo>
                <a:cubicBezTo>
                  <a:pt x="780" y="102"/>
                  <a:pt x="780" y="105"/>
                  <a:pt x="779" y="104"/>
                </a:cubicBezTo>
                <a:cubicBezTo>
                  <a:pt x="779" y="104"/>
                  <a:pt x="779" y="102"/>
                  <a:pt x="778" y="102"/>
                </a:cubicBezTo>
                <a:cubicBezTo>
                  <a:pt x="777" y="100"/>
                  <a:pt x="779" y="101"/>
                  <a:pt x="778" y="100"/>
                </a:cubicBezTo>
                <a:cubicBezTo>
                  <a:pt x="777" y="99"/>
                  <a:pt x="777" y="99"/>
                  <a:pt x="775" y="98"/>
                </a:cubicBezTo>
                <a:cubicBezTo>
                  <a:pt x="774" y="98"/>
                  <a:pt x="774" y="97"/>
                  <a:pt x="773" y="97"/>
                </a:cubicBezTo>
                <a:cubicBezTo>
                  <a:pt x="772" y="96"/>
                  <a:pt x="772" y="96"/>
                  <a:pt x="772" y="96"/>
                </a:cubicBezTo>
                <a:cubicBezTo>
                  <a:pt x="770" y="95"/>
                  <a:pt x="770" y="95"/>
                  <a:pt x="769" y="94"/>
                </a:cubicBezTo>
                <a:cubicBezTo>
                  <a:pt x="768" y="94"/>
                  <a:pt x="768" y="92"/>
                  <a:pt x="767" y="92"/>
                </a:cubicBezTo>
                <a:cubicBezTo>
                  <a:pt x="766" y="92"/>
                  <a:pt x="765" y="90"/>
                  <a:pt x="765" y="90"/>
                </a:cubicBezTo>
                <a:cubicBezTo>
                  <a:pt x="763" y="90"/>
                  <a:pt x="762" y="90"/>
                  <a:pt x="761" y="90"/>
                </a:cubicBezTo>
                <a:cubicBezTo>
                  <a:pt x="760" y="89"/>
                  <a:pt x="759" y="88"/>
                  <a:pt x="759" y="88"/>
                </a:cubicBezTo>
                <a:cubicBezTo>
                  <a:pt x="758" y="88"/>
                  <a:pt x="757" y="86"/>
                  <a:pt x="756" y="86"/>
                </a:cubicBezTo>
                <a:cubicBezTo>
                  <a:pt x="756" y="86"/>
                  <a:pt x="753" y="86"/>
                  <a:pt x="752" y="87"/>
                </a:cubicBezTo>
                <a:cubicBezTo>
                  <a:pt x="752" y="87"/>
                  <a:pt x="749" y="86"/>
                  <a:pt x="748" y="86"/>
                </a:cubicBezTo>
                <a:cubicBezTo>
                  <a:pt x="748" y="87"/>
                  <a:pt x="746" y="86"/>
                  <a:pt x="746" y="86"/>
                </a:cubicBezTo>
                <a:cubicBezTo>
                  <a:pt x="745" y="87"/>
                  <a:pt x="746" y="87"/>
                  <a:pt x="745" y="88"/>
                </a:cubicBezTo>
                <a:cubicBezTo>
                  <a:pt x="744" y="88"/>
                  <a:pt x="747" y="91"/>
                  <a:pt x="747" y="91"/>
                </a:cubicBezTo>
                <a:cubicBezTo>
                  <a:pt x="747" y="92"/>
                  <a:pt x="747" y="93"/>
                  <a:pt x="747" y="93"/>
                </a:cubicBezTo>
                <a:cubicBezTo>
                  <a:pt x="746" y="94"/>
                  <a:pt x="745" y="94"/>
                  <a:pt x="745" y="94"/>
                </a:cubicBezTo>
                <a:cubicBezTo>
                  <a:pt x="743" y="94"/>
                  <a:pt x="744" y="92"/>
                  <a:pt x="742" y="91"/>
                </a:cubicBezTo>
                <a:cubicBezTo>
                  <a:pt x="741" y="90"/>
                  <a:pt x="743" y="89"/>
                  <a:pt x="741" y="88"/>
                </a:cubicBezTo>
                <a:cubicBezTo>
                  <a:pt x="740" y="87"/>
                  <a:pt x="739" y="88"/>
                  <a:pt x="738" y="89"/>
                </a:cubicBezTo>
                <a:cubicBezTo>
                  <a:pt x="737" y="89"/>
                  <a:pt x="733" y="89"/>
                  <a:pt x="734" y="88"/>
                </a:cubicBezTo>
                <a:cubicBezTo>
                  <a:pt x="737" y="86"/>
                  <a:pt x="730" y="87"/>
                  <a:pt x="730" y="88"/>
                </a:cubicBezTo>
                <a:cubicBezTo>
                  <a:pt x="730" y="89"/>
                  <a:pt x="728" y="88"/>
                  <a:pt x="728" y="89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8" y="90"/>
                  <a:pt x="727" y="90"/>
                </a:cubicBezTo>
                <a:cubicBezTo>
                  <a:pt x="726" y="90"/>
                  <a:pt x="727" y="93"/>
                  <a:pt x="727" y="93"/>
                </a:cubicBezTo>
                <a:cubicBezTo>
                  <a:pt x="727" y="94"/>
                  <a:pt x="726" y="94"/>
                  <a:pt x="725" y="94"/>
                </a:cubicBezTo>
                <a:cubicBezTo>
                  <a:pt x="725" y="94"/>
                  <a:pt x="725" y="90"/>
                  <a:pt x="724" y="89"/>
                </a:cubicBezTo>
                <a:cubicBezTo>
                  <a:pt x="724" y="89"/>
                  <a:pt x="723" y="89"/>
                  <a:pt x="722" y="88"/>
                </a:cubicBezTo>
                <a:cubicBezTo>
                  <a:pt x="722" y="88"/>
                  <a:pt x="723" y="87"/>
                  <a:pt x="723" y="87"/>
                </a:cubicBezTo>
                <a:cubicBezTo>
                  <a:pt x="723" y="86"/>
                  <a:pt x="723" y="86"/>
                  <a:pt x="723" y="86"/>
                </a:cubicBezTo>
                <a:cubicBezTo>
                  <a:pt x="724" y="85"/>
                  <a:pt x="724" y="85"/>
                  <a:pt x="724" y="85"/>
                </a:cubicBezTo>
                <a:cubicBezTo>
                  <a:pt x="724" y="84"/>
                  <a:pt x="724" y="84"/>
                  <a:pt x="724" y="84"/>
                </a:cubicBezTo>
                <a:cubicBezTo>
                  <a:pt x="724" y="83"/>
                  <a:pt x="723" y="83"/>
                  <a:pt x="722" y="83"/>
                </a:cubicBezTo>
                <a:cubicBezTo>
                  <a:pt x="721" y="83"/>
                  <a:pt x="721" y="82"/>
                  <a:pt x="721" y="82"/>
                </a:cubicBezTo>
                <a:cubicBezTo>
                  <a:pt x="721" y="81"/>
                  <a:pt x="721" y="81"/>
                  <a:pt x="721" y="81"/>
                </a:cubicBezTo>
                <a:cubicBezTo>
                  <a:pt x="720" y="81"/>
                  <a:pt x="720" y="81"/>
                  <a:pt x="719" y="81"/>
                </a:cubicBezTo>
                <a:cubicBezTo>
                  <a:pt x="718" y="81"/>
                  <a:pt x="718" y="80"/>
                  <a:pt x="717" y="80"/>
                </a:cubicBezTo>
                <a:cubicBezTo>
                  <a:pt x="715" y="81"/>
                  <a:pt x="715" y="81"/>
                  <a:pt x="714" y="81"/>
                </a:cubicBezTo>
                <a:cubicBezTo>
                  <a:pt x="714" y="81"/>
                  <a:pt x="713" y="81"/>
                  <a:pt x="711" y="81"/>
                </a:cubicBezTo>
                <a:cubicBezTo>
                  <a:pt x="709" y="82"/>
                  <a:pt x="709" y="83"/>
                  <a:pt x="709" y="83"/>
                </a:cubicBezTo>
                <a:cubicBezTo>
                  <a:pt x="708" y="83"/>
                  <a:pt x="707" y="83"/>
                  <a:pt x="706" y="82"/>
                </a:cubicBezTo>
                <a:cubicBezTo>
                  <a:pt x="705" y="81"/>
                  <a:pt x="707" y="79"/>
                  <a:pt x="707" y="79"/>
                </a:cubicBezTo>
                <a:cubicBezTo>
                  <a:pt x="706" y="78"/>
                  <a:pt x="705" y="79"/>
                  <a:pt x="704" y="78"/>
                </a:cubicBezTo>
                <a:cubicBezTo>
                  <a:pt x="703" y="78"/>
                  <a:pt x="701" y="78"/>
                  <a:pt x="701" y="78"/>
                </a:cubicBezTo>
                <a:cubicBezTo>
                  <a:pt x="700" y="77"/>
                  <a:pt x="703" y="76"/>
                  <a:pt x="702" y="75"/>
                </a:cubicBezTo>
                <a:cubicBezTo>
                  <a:pt x="701" y="75"/>
                  <a:pt x="701" y="73"/>
                  <a:pt x="700" y="73"/>
                </a:cubicBezTo>
                <a:cubicBezTo>
                  <a:pt x="698" y="73"/>
                  <a:pt x="698" y="73"/>
                  <a:pt x="697" y="73"/>
                </a:cubicBezTo>
                <a:cubicBezTo>
                  <a:pt x="696" y="73"/>
                  <a:pt x="695" y="73"/>
                  <a:pt x="694" y="74"/>
                </a:cubicBezTo>
                <a:cubicBezTo>
                  <a:pt x="693" y="74"/>
                  <a:pt x="694" y="75"/>
                  <a:pt x="693" y="75"/>
                </a:cubicBezTo>
                <a:cubicBezTo>
                  <a:pt x="692" y="75"/>
                  <a:pt x="693" y="76"/>
                  <a:pt x="693" y="76"/>
                </a:cubicBezTo>
                <a:cubicBezTo>
                  <a:pt x="692" y="76"/>
                  <a:pt x="692" y="76"/>
                  <a:pt x="691" y="76"/>
                </a:cubicBezTo>
                <a:cubicBezTo>
                  <a:pt x="690" y="75"/>
                  <a:pt x="690" y="75"/>
                  <a:pt x="690" y="74"/>
                </a:cubicBezTo>
                <a:cubicBezTo>
                  <a:pt x="690" y="74"/>
                  <a:pt x="692" y="72"/>
                  <a:pt x="690" y="71"/>
                </a:cubicBezTo>
                <a:cubicBezTo>
                  <a:pt x="688" y="71"/>
                  <a:pt x="688" y="71"/>
                  <a:pt x="687" y="71"/>
                </a:cubicBezTo>
                <a:cubicBezTo>
                  <a:pt x="687" y="71"/>
                  <a:pt x="686" y="70"/>
                  <a:pt x="685" y="70"/>
                </a:cubicBezTo>
                <a:cubicBezTo>
                  <a:pt x="684" y="70"/>
                  <a:pt x="680" y="69"/>
                  <a:pt x="681" y="70"/>
                </a:cubicBezTo>
                <a:cubicBezTo>
                  <a:pt x="681" y="72"/>
                  <a:pt x="679" y="72"/>
                  <a:pt x="678" y="72"/>
                </a:cubicBezTo>
                <a:cubicBezTo>
                  <a:pt x="678" y="73"/>
                  <a:pt x="678" y="73"/>
                  <a:pt x="678" y="74"/>
                </a:cubicBezTo>
                <a:cubicBezTo>
                  <a:pt x="677" y="74"/>
                  <a:pt x="680" y="77"/>
                  <a:pt x="679" y="78"/>
                </a:cubicBezTo>
                <a:cubicBezTo>
                  <a:pt x="678" y="78"/>
                  <a:pt x="677" y="77"/>
                  <a:pt x="676" y="77"/>
                </a:cubicBezTo>
                <a:cubicBezTo>
                  <a:pt x="675" y="78"/>
                  <a:pt x="676" y="80"/>
                  <a:pt x="676" y="80"/>
                </a:cubicBezTo>
                <a:cubicBezTo>
                  <a:pt x="675" y="81"/>
                  <a:pt x="672" y="78"/>
                  <a:pt x="671" y="78"/>
                </a:cubicBezTo>
                <a:cubicBezTo>
                  <a:pt x="670" y="77"/>
                  <a:pt x="669" y="77"/>
                  <a:pt x="669" y="77"/>
                </a:cubicBezTo>
                <a:cubicBezTo>
                  <a:pt x="668" y="77"/>
                  <a:pt x="669" y="79"/>
                  <a:pt x="668" y="79"/>
                </a:cubicBezTo>
                <a:cubicBezTo>
                  <a:pt x="667" y="79"/>
                  <a:pt x="666" y="76"/>
                  <a:pt x="664" y="75"/>
                </a:cubicBezTo>
                <a:cubicBezTo>
                  <a:pt x="663" y="75"/>
                  <a:pt x="662" y="76"/>
                  <a:pt x="663" y="79"/>
                </a:cubicBezTo>
                <a:cubicBezTo>
                  <a:pt x="664" y="81"/>
                  <a:pt x="662" y="82"/>
                  <a:pt x="661" y="81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59" y="81"/>
                  <a:pt x="658" y="80"/>
                  <a:pt x="657" y="80"/>
                </a:cubicBezTo>
                <a:cubicBezTo>
                  <a:pt x="656" y="80"/>
                  <a:pt x="657" y="79"/>
                  <a:pt x="657" y="77"/>
                </a:cubicBezTo>
                <a:cubicBezTo>
                  <a:pt x="657" y="76"/>
                  <a:pt x="657" y="75"/>
                  <a:pt x="657" y="75"/>
                </a:cubicBezTo>
                <a:cubicBezTo>
                  <a:pt x="657" y="75"/>
                  <a:pt x="656" y="74"/>
                  <a:pt x="656" y="73"/>
                </a:cubicBezTo>
                <a:cubicBezTo>
                  <a:pt x="656" y="72"/>
                  <a:pt x="656" y="71"/>
                  <a:pt x="656" y="71"/>
                </a:cubicBezTo>
                <a:cubicBezTo>
                  <a:pt x="655" y="70"/>
                  <a:pt x="656" y="70"/>
                  <a:pt x="656" y="69"/>
                </a:cubicBezTo>
                <a:cubicBezTo>
                  <a:pt x="655" y="68"/>
                  <a:pt x="654" y="65"/>
                  <a:pt x="651" y="67"/>
                </a:cubicBezTo>
                <a:cubicBezTo>
                  <a:pt x="649" y="67"/>
                  <a:pt x="649" y="65"/>
                  <a:pt x="648" y="65"/>
                </a:cubicBezTo>
                <a:cubicBezTo>
                  <a:pt x="647" y="65"/>
                  <a:pt x="647" y="64"/>
                  <a:pt x="646" y="64"/>
                </a:cubicBezTo>
                <a:cubicBezTo>
                  <a:pt x="645" y="64"/>
                  <a:pt x="644" y="64"/>
                  <a:pt x="643" y="65"/>
                </a:cubicBezTo>
                <a:cubicBezTo>
                  <a:pt x="643" y="68"/>
                  <a:pt x="643" y="68"/>
                  <a:pt x="643" y="68"/>
                </a:cubicBezTo>
                <a:cubicBezTo>
                  <a:pt x="643" y="69"/>
                  <a:pt x="644" y="70"/>
                  <a:pt x="643" y="70"/>
                </a:cubicBezTo>
                <a:cubicBezTo>
                  <a:pt x="641" y="70"/>
                  <a:pt x="640" y="69"/>
                  <a:pt x="639" y="69"/>
                </a:cubicBezTo>
                <a:cubicBezTo>
                  <a:pt x="638" y="69"/>
                  <a:pt x="635" y="69"/>
                  <a:pt x="635" y="69"/>
                </a:cubicBezTo>
                <a:cubicBezTo>
                  <a:pt x="633" y="68"/>
                  <a:pt x="635" y="66"/>
                  <a:pt x="634" y="65"/>
                </a:cubicBezTo>
                <a:cubicBezTo>
                  <a:pt x="633" y="65"/>
                  <a:pt x="632" y="66"/>
                  <a:pt x="631" y="66"/>
                </a:cubicBezTo>
                <a:cubicBezTo>
                  <a:pt x="630" y="66"/>
                  <a:pt x="631" y="65"/>
                  <a:pt x="630" y="65"/>
                </a:cubicBezTo>
                <a:cubicBezTo>
                  <a:pt x="629" y="65"/>
                  <a:pt x="629" y="65"/>
                  <a:pt x="629" y="65"/>
                </a:cubicBezTo>
                <a:cubicBezTo>
                  <a:pt x="628" y="64"/>
                  <a:pt x="627" y="65"/>
                  <a:pt x="625" y="65"/>
                </a:cubicBezTo>
                <a:cubicBezTo>
                  <a:pt x="624" y="65"/>
                  <a:pt x="624" y="67"/>
                  <a:pt x="622" y="67"/>
                </a:cubicBezTo>
                <a:cubicBezTo>
                  <a:pt x="621" y="67"/>
                  <a:pt x="619" y="65"/>
                  <a:pt x="618" y="65"/>
                </a:cubicBezTo>
                <a:cubicBezTo>
                  <a:pt x="617" y="64"/>
                  <a:pt x="622" y="63"/>
                  <a:pt x="621" y="62"/>
                </a:cubicBezTo>
                <a:cubicBezTo>
                  <a:pt x="621" y="62"/>
                  <a:pt x="622" y="62"/>
                  <a:pt x="622" y="61"/>
                </a:cubicBezTo>
                <a:cubicBezTo>
                  <a:pt x="622" y="60"/>
                  <a:pt x="621" y="59"/>
                  <a:pt x="619" y="59"/>
                </a:cubicBezTo>
                <a:cubicBezTo>
                  <a:pt x="618" y="59"/>
                  <a:pt x="617" y="60"/>
                  <a:pt x="617" y="61"/>
                </a:cubicBezTo>
                <a:cubicBezTo>
                  <a:pt x="615" y="62"/>
                  <a:pt x="615" y="62"/>
                  <a:pt x="615" y="62"/>
                </a:cubicBezTo>
                <a:cubicBezTo>
                  <a:pt x="613" y="65"/>
                  <a:pt x="613" y="65"/>
                  <a:pt x="613" y="65"/>
                </a:cubicBezTo>
                <a:cubicBezTo>
                  <a:pt x="614" y="66"/>
                  <a:pt x="614" y="66"/>
                  <a:pt x="614" y="66"/>
                </a:cubicBezTo>
                <a:cubicBezTo>
                  <a:pt x="613" y="67"/>
                  <a:pt x="613" y="68"/>
                  <a:pt x="611" y="68"/>
                </a:cubicBezTo>
                <a:cubicBezTo>
                  <a:pt x="611" y="68"/>
                  <a:pt x="610" y="68"/>
                  <a:pt x="610" y="68"/>
                </a:cubicBezTo>
                <a:cubicBezTo>
                  <a:pt x="608" y="68"/>
                  <a:pt x="605" y="70"/>
                  <a:pt x="605" y="69"/>
                </a:cubicBezTo>
                <a:cubicBezTo>
                  <a:pt x="605" y="69"/>
                  <a:pt x="605" y="67"/>
                  <a:pt x="607" y="66"/>
                </a:cubicBezTo>
                <a:cubicBezTo>
                  <a:pt x="608" y="66"/>
                  <a:pt x="608" y="66"/>
                  <a:pt x="608" y="65"/>
                </a:cubicBezTo>
                <a:cubicBezTo>
                  <a:pt x="609" y="64"/>
                  <a:pt x="610" y="66"/>
                  <a:pt x="611" y="65"/>
                </a:cubicBezTo>
                <a:cubicBezTo>
                  <a:pt x="612" y="65"/>
                  <a:pt x="612" y="64"/>
                  <a:pt x="613" y="62"/>
                </a:cubicBezTo>
                <a:cubicBezTo>
                  <a:pt x="614" y="62"/>
                  <a:pt x="613" y="62"/>
                  <a:pt x="614" y="61"/>
                </a:cubicBezTo>
                <a:cubicBezTo>
                  <a:pt x="614" y="61"/>
                  <a:pt x="614" y="60"/>
                  <a:pt x="614" y="60"/>
                </a:cubicBezTo>
                <a:cubicBezTo>
                  <a:pt x="615" y="59"/>
                  <a:pt x="616" y="59"/>
                  <a:pt x="618" y="59"/>
                </a:cubicBezTo>
                <a:cubicBezTo>
                  <a:pt x="619" y="57"/>
                  <a:pt x="621" y="57"/>
                  <a:pt x="621" y="56"/>
                </a:cubicBezTo>
                <a:cubicBezTo>
                  <a:pt x="622" y="56"/>
                  <a:pt x="622" y="54"/>
                  <a:pt x="623" y="54"/>
                </a:cubicBezTo>
                <a:cubicBezTo>
                  <a:pt x="623" y="53"/>
                  <a:pt x="622" y="52"/>
                  <a:pt x="622" y="52"/>
                </a:cubicBezTo>
                <a:cubicBezTo>
                  <a:pt x="622" y="51"/>
                  <a:pt x="622" y="50"/>
                  <a:pt x="622" y="50"/>
                </a:cubicBezTo>
                <a:cubicBezTo>
                  <a:pt x="622" y="49"/>
                  <a:pt x="622" y="49"/>
                  <a:pt x="622" y="49"/>
                </a:cubicBezTo>
                <a:cubicBezTo>
                  <a:pt x="622" y="48"/>
                  <a:pt x="623" y="47"/>
                  <a:pt x="622" y="47"/>
                </a:cubicBezTo>
                <a:cubicBezTo>
                  <a:pt x="621" y="47"/>
                  <a:pt x="622" y="45"/>
                  <a:pt x="622" y="45"/>
                </a:cubicBezTo>
                <a:cubicBezTo>
                  <a:pt x="619" y="45"/>
                  <a:pt x="620" y="43"/>
                  <a:pt x="617" y="43"/>
                </a:cubicBezTo>
                <a:cubicBezTo>
                  <a:pt x="616" y="43"/>
                  <a:pt x="612" y="42"/>
                  <a:pt x="612" y="42"/>
                </a:cubicBezTo>
                <a:cubicBezTo>
                  <a:pt x="611" y="42"/>
                  <a:pt x="611" y="42"/>
                  <a:pt x="610" y="43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7" y="45"/>
                  <a:pt x="607" y="45"/>
                  <a:pt x="607" y="45"/>
                </a:cubicBezTo>
                <a:cubicBezTo>
                  <a:pt x="607" y="45"/>
                  <a:pt x="606" y="44"/>
                  <a:pt x="606" y="43"/>
                </a:cubicBezTo>
                <a:cubicBezTo>
                  <a:pt x="606" y="42"/>
                  <a:pt x="609" y="40"/>
                  <a:pt x="608" y="40"/>
                </a:cubicBezTo>
                <a:cubicBezTo>
                  <a:pt x="607" y="40"/>
                  <a:pt x="606" y="40"/>
                  <a:pt x="605" y="40"/>
                </a:cubicBezTo>
                <a:cubicBezTo>
                  <a:pt x="605" y="39"/>
                  <a:pt x="606" y="39"/>
                  <a:pt x="607" y="39"/>
                </a:cubicBezTo>
                <a:cubicBezTo>
                  <a:pt x="608" y="38"/>
                  <a:pt x="610" y="38"/>
                  <a:pt x="610" y="37"/>
                </a:cubicBezTo>
                <a:cubicBezTo>
                  <a:pt x="609" y="37"/>
                  <a:pt x="606" y="37"/>
                  <a:pt x="605" y="36"/>
                </a:cubicBezTo>
                <a:cubicBezTo>
                  <a:pt x="604" y="35"/>
                  <a:pt x="604" y="35"/>
                  <a:pt x="603" y="34"/>
                </a:cubicBezTo>
                <a:cubicBezTo>
                  <a:pt x="603" y="34"/>
                  <a:pt x="603" y="34"/>
                  <a:pt x="602" y="34"/>
                </a:cubicBezTo>
                <a:cubicBezTo>
                  <a:pt x="601" y="34"/>
                  <a:pt x="601" y="35"/>
                  <a:pt x="600" y="35"/>
                </a:cubicBezTo>
                <a:cubicBezTo>
                  <a:pt x="599" y="36"/>
                  <a:pt x="598" y="36"/>
                  <a:pt x="597" y="37"/>
                </a:cubicBezTo>
                <a:cubicBezTo>
                  <a:pt x="596" y="37"/>
                  <a:pt x="596" y="37"/>
                  <a:pt x="596" y="37"/>
                </a:cubicBezTo>
                <a:cubicBezTo>
                  <a:pt x="594" y="37"/>
                  <a:pt x="596" y="39"/>
                  <a:pt x="595" y="40"/>
                </a:cubicBezTo>
                <a:cubicBezTo>
                  <a:pt x="594" y="40"/>
                  <a:pt x="595" y="42"/>
                  <a:pt x="595" y="42"/>
                </a:cubicBezTo>
                <a:cubicBezTo>
                  <a:pt x="594" y="43"/>
                  <a:pt x="595" y="44"/>
                  <a:pt x="595" y="45"/>
                </a:cubicBezTo>
                <a:cubicBezTo>
                  <a:pt x="594" y="45"/>
                  <a:pt x="593" y="46"/>
                  <a:pt x="592" y="45"/>
                </a:cubicBezTo>
                <a:cubicBezTo>
                  <a:pt x="592" y="45"/>
                  <a:pt x="591" y="44"/>
                  <a:pt x="590" y="44"/>
                </a:cubicBezTo>
                <a:cubicBezTo>
                  <a:pt x="589" y="44"/>
                  <a:pt x="589" y="45"/>
                  <a:pt x="588" y="46"/>
                </a:cubicBezTo>
                <a:cubicBezTo>
                  <a:pt x="588" y="47"/>
                  <a:pt x="588" y="48"/>
                  <a:pt x="588" y="47"/>
                </a:cubicBezTo>
                <a:cubicBezTo>
                  <a:pt x="587" y="47"/>
                  <a:pt x="586" y="49"/>
                  <a:pt x="585" y="49"/>
                </a:cubicBezTo>
                <a:cubicBezTo>
                  <a:pt x="585" y="49"/>
                  <a:pt x="586" y="47"/>
                  <a:pt x="586" y="46"/>
                </a:cubicBezTo>
                <a:cubicBezTo>
                  <a:pt x="586" y="45"/>
                  <a:pt x="587" y="44"/>
                  <a:pt x="587" y="43"/>
                </a:cubicBezTo>
                <a:cubicBezTo>
                  <a:pt x="587" y="43"/>
                  <a:pt x="586" y="42"/>
                  <a:pt x="586" y="42"/>
                </a:cubicBezTo>
                <a:cubicBezTo>
                  <a:pt x="586" y="41"/>
                  <a:pt x="586" y="39"/>
                  <a:pt x="586" y="39"/>
                </a:cubicBezTo>
                <a:cubicBezTo>
                  <a:pt x="586" y="38"/>
                  <a:pt x="585" y="38"/>
                  <a:pt x="585" y="38"/>
                </a:cubicBezTo>
                <a:cubicBezTo>
                  <a:pt x="584" y="38"/>
                  <a:pt x="582" y="40"/>
                  <a:pt x="582" y="40"/>
                </a:cubicBezTo>
                <a:cubicBezTo>
                  <a:pt x="582" y="41"/>
                  <a:pt x="582" y="41"/>
                  <a:pt x="582" y="41"/>
                </a:cubicBezTo>
                <a:cubicBezTo>
                  <a:pt x="581" y="42"/>
                  <a:pt x="581" y="42"/>
                  <a:pt x="581" y="42"/>
                </a:cubicBezTo>
                <a:cubicBezTo>
                  <a:pt x="578" y="43"/>
                  <a:pt x="578" y="45"/>
                  <a:pt x="578" y="45"/>
                </a:cubicBezTo>
                <a:cubicBezTo>
                  <a:pt x="578" y="45"/>
                  <a:pt x="582" y="45"/>
                  <a:pt x="581" y="46"/>
                </a:cubicBezTo>
                <a:cubicBezTo>
                  <a:pt x="580" y="46"/>
                  <a:pt x="578" y="47"/>
                  <a:pt x="577" y="47"/>
                </a:cubicBezTo>
                <a:cubicBezTo>
                  <a:pt x="575" y="48"/>
                  <a:pt x="577" y="49"/>
                  <a:pt x="575" y="50"/>
                </a:cubicBezTo>
                <a:cubicBezTo>
                  <a:pt x="574" y="50"/>
                  <a:pt x="576" y="48"/>
                  <a:pt x="575" y="49"/>
                </a:cubicBezTo>
                <a:cubicBezTo>
                  <a:pt x="573" y="48"/>
                  <a:pt x="573" y="48"/>
                  <a:pt x="573" y="48"/>
                </a:cubicBezTo>
                <a:cubicBezTo>
                  <a:pt x="573" y="49"/>
                  <a:pt x="573" y="47"/>
                  <a:pt x="572" y="47"/>
                </a:cubicBezTo>
                <a:cubicBezTo>
                  <a:pt x="571" y="47"/>
                  <a:pt x="569" y="46"/>
                  <a:pt x="569" y="46"/>
                </a:cubicBezTo>
                <a:cubicBezTo>
                  <a:pt x="569" y="46"/>
                  <a:pt x="566" y="49"/>
                  <a:pt x="565" y="49"/>
                </a:cubicBezTo>
                <a:cubicBezTo>
                  <a:pt x="565" y="49"/>
                  <a:pt x="564" y="49"/>
                  <a:pt x="564" y="49"/>
                </a:cubicBezTo>
                <a:cubicBezTo>
                  <a:pt x="564" y="52"/>
                  <a:pt x="564" y="52"/>
                  <a:pt x="564" y="52"/>
                </a:cubicBezTo>
                <a:cubicBezTo>
                  <a:pt x="564" y="53"/>
                  <a:pt x="565" y="55"/>
                  <a:pt x="564" y="56"/>
                </a:cubicBezTo>
                <a:cubicBezTo>
                  <a:pt x="564" y="56"/>
                  <a:pt x="563" y="57"/>
                  <a:pt x="562" y="58"/>
                </a:cubicBezTo>
                <a:cubicBezTo>
                  <a:pt x="562" y="59"/>
                  <a:pt x="562" y="59"/>
                  <a:pt x="562" y="59"/>
                </a:cubicBezTo>
                <a:cubicBezTo>
                  <a:pt x="561" y="60"/>
                  <a:pt x="562" y="62"/>
                  <a:pt x="561" y="63"/>
                </a:cubicBezTo>
                <a:cubicBezTo>
                  <a:pt x="561" y="63"/>
                  <a:pt x="557" y="64"/>
                  <a:pt x="557" y="65"/>
                </a:cubicBezTo>
                <a:cubicBezTo>
                  <a:pt x="556" y="65"/>
                  <a:pt x="553" y="64"/>
                  <a:pt x="552" y="65"/>
                </a:cubicBezTo>
                <a:cubicBezTo>
                  <a:pt x="552" y="65"/>
                  <a:pt x="551" y="65"/>
                  <a:pt x="551" y="65"/>
                </a:cubicBezTo>
                <a:cubicBezTo>
                  <a:pt x="550" y="66"/>
                  <a:pt x="551" y="67"/>
                  <a:pt x="550" y="68"/>
                </a:cubicBezTo>
                <a:cubicBezTo>
                  <a:pt x="549" y="68"/>
                  <a:pt x="550" y="70"/>
                  <a:pt x="549" y="70"/>
                </a:cubicBezTo>
                <a:cubicBezTo>
                  <a:pt x="549" y="71"/>
                  <a:pt x="550" y="73"/>
                  <a:pt x="551" y="73"/>
                </a:cubicBezTo>
                <a:cubicBezTo>
                  <a:pt x="551" y="74"/>
                  <a:pt x="554" y="74"/>
                  <a:pt x="553" y="74"/>
                </a:cubicBezTo>
                <a:cubicBezTo>
                  <a:pt x="552" y="74"/>
                  <a:pt x="555" y="76"/>
                  <a:pt x="554" y="76"/>
                </a:cubicBezTo>
                <a:cubicBezTo>
                  <a:pt x="554" y="76"/>
                  <a:pt x="554" y="78"/>
                  <a:pt x="553" y="77"/>
                </a:cubicBezTo>
                <a:cubicBezTo>
                  <a:pt x="552" y="77"/>
                  <a:pt x="551" y="75"/>
                  <a:pt x="550" y="75"/>
                </a:cubicBezTo>
                <a:cubicBezTo>
                  <a:pt x="550" y="75"/>
                  <a:pt x="549" y="75"/>
                  <a:pt x="549" y="74"/>
                </a:cubicBezTo>
                <a:cubicBezTo>
                  <a:pt x="548" y="74"/>
                  <a:pt x="548" y="74"/>
                  <a:pt x="548" y="73"/>
                </a:cubicBezTo>
                <a:cubicBezTo>
                  <a:pt x="547" y="73"/>
                  <a:pt x="547" y="73"/>
                  <a:pt x="547" y="73"/>
                </a:cubicBezTo>
                <a:cubicBezTo>
                  <a:pt x="547" y="72"/>
                  <a:pt x="546" y="71"/>
                  <a:pt x="545" y="72"/>
                </a:cubicBezTo>
                <a:cubicBezTo>
                  <a:pt x="545" y="72"/>
                  <a:pt x="543" y="72"/>
                  <a:pt x="542" y="73"/>
                </a:cubicBezTo>
                <a:cubicBezTo>
                  <a:pt x="541" y="74"/>
                  <a:pt x="541" y="76"/>
                  <a:pt x="541" y="76"/>
                </a:cubicBezTo>
                <a:cubicBezTo>
                  <a:pt x="540" y="77"/>
                  <a:pt x="540" y="75"/>
                  <a:pt x="540" y="75"/>
                </a:cubicBezTo>
                <a:cubicBezTo>
                  <a:pt x="540" y="75"/>
                  <a:pt x="539" y="70"/>
                  <a:pt x="539" y="69"/>
                </a:cubicBezTo>
                <a:cubicBezTo>
                  <a:pt x="539" y="68"/>
                  <a:pt x="538" y="69"/>
                  <a:pt x="537" y="69"/>
                </a:cubicBezTo>
                <a:cubicBezTo>
                  <a:pt x="536" y="69"/>
                  <a:pt x="538" y="73"/>
                  <a:pt x="537" y="74"/>
                </a:cubicBezTo>
                <a:cubicBezTo>
                  <a:pt x="536" y="74"/>
                  <a:pt x="538" y="75"/>
                  <a:pt x="537" y="76"/>
                </a:cubicBezTo>
                <a:cubicBezTo>
                  <a:pt x="537" y="76"/>
                  <a:pt x="537" y="76"/>
                  <a:pt x="537" y="76"/>
                </a:cubicBezTo>
                <a:cubicBezTo>
                  <a:pt x="536" y="76"/>
                  <a:pt x="535" y="77"/>
                  <a:pt x="535" y="77"/>
                </a:cubicBezTo>
                <a:cubicBezTo>
                  <a:pt x="534" y="80"/>
                  <a:pt x="534" y="80"/>
                  <a:pt x="534" y="80"/>
                </a:cubicBezTo>
                <a:cubicBezTo>
                  <a:pt x="536" y="81"/>
                  <a:pt x="536" y="81"/>
                  <a:pt x="536" y="81"/>
                </a:cubicBezTo>
                <a:cubicBezTo>
                  <a:pt x="535" y="82"/>
                  <a:pt x="535" y="83"/>
                  <a:pt x="535" y="83"/>
                </a:cubicBezTo>
                <a:cubicBezTo>
                  <a:pt x="535" y="84"/>
                  <a:pt x="535" y="85"/>
                  <a:pt x="535" y="85"/>
                </a:cubicBezTo>
                <a:cubicBezTo>
                  <a:pt x="535" y="86"/>
                  <a:pt x="535" y="86"/>
                  <a:pt x="535" y="87"/>
                </a:cubicBezTo>
                <a:cubicBezTo>
                  <a:pt x="534" y="87"/>
                  <a:pt x="534" y="88"/>
                  <a:pt x="534" y="89"/>
                </a:cubicBezTo>
                <a:cubicBezTo>
                  <a:pt x="534" y="90"/>
                  <a:pt x="535" y="91"/>
                  <a:pt x="535" y="91"/>
                </a:cubicBezTo>
                <a:cubicBezTo>
                  <a:pt x="535" y="92"/>
                  <a:pt x="537" y="91"/>
                  <a:pt x="537" y="91"/>
                </a:cubicBezTo>
                <a:cubicBezTo>
                  <a:pt x="537" y="92"/>
                  <a:pt x="538" y="91"/>
                  <a:pt x="539" y="91"/>
                </a:cubicBezTo>
                <a:cubicBezTo>
                  <a:pt x="539" y="91"/>
                  <a:pt x="541" y="92"/>
                  <a:pt x="541" y="93"/>
                </a:cubicBezTo>
                <a:cubicBezTo>
                  <a:pt x="540" y="94"/>
                  <a:pt x="537" y="93"/>
                  <a:pt x="537" y="93"/>
                </a:cubicBezTo>
                <a:cubicBezTo>
                  <a:pt x="536" y="94"/>
                  <a:pt x="536" y="94"/>
                  <a:pt x="536" y="94"/>
                </a:cubicBezTo>
                <a:cubicBezTo>
                  <a:pt x="536" y="94"/>
                  <a:pt x="536" y="96"/>
                  <a:pt x="536" y="96"/>
                </a:cubicBezTo>
                <a:cubicBezTo>
                  <a:pt x="536" y="97"/>
                  <a:pt x="538" y="97"/>
                  <a:pt x="538" y="98"/>
                </a:cubicBezTo>
                <a:cubicBezTo>
                  <a:pt x="538" y="98"/>
                  <a:pt x="538" y="99"/>
                  <a:pt x="537" y="100"/>
                </a:cubicBezTo>
                <a:cubicBezTo>
                  <a:pt x="536" y="99"/>
                  <a:pt x="536" y="99"/>
                  <a:pt x="536" y="99"/>
                </a:cubicBezTo>
                <a:cubicBezTo>
                  <a:pt x="536" y="101"/>
                  <a:pt x="536" y="101"/>
                  <a:pt x="536" y="101"/>
                </a:cubicBezTo>
                <a:cubicBezTo>
                  <a:pt x="535" y="101"/>
                  <a:pt x="536" y="103"/>
                  <a:pt x="536" y="103"/>
                </a:cubicBezTo>
                <a:cubicBezTo>
                  <a:pt x="535" y="103"/>
                  <a:pt x="534" y="103"/>
                  <a:pt x="534" y="104"/>
                </a:cubicBezTo>
                <a:cubicBezTo>
                  <a:pt x="533" y="104"/>
                  <a:pt x="532" y="105"/>
                  <a:pt x="532" y="105"/>
                </a:cubicBezTo>
                <a:cubicBezTo>
                  <a:pt x="530" y="106"/>
                  <a:pt x="530" y="106"/>
                  <a:pt x="530" y="106"/>
                </a:cubicBezTo>
                <a:cubicBezTo>
                  <a:pt x="529" y="106"/>
                  <a:pt x="528" y="105"/>
                  <a:pt x="528" y="106"/>
                </a:cubicBezTo>
                <a:cubicBezTo>
                  <a:pt x="527" y="106"/>
                  <a:pt x="526" y="105"/>
                  <a:pt x="526" y="105"/>
                </a:cubicBezTo>
                <a:cubicBezTo>
                  <a:pt x="525" y="106"/>
                  <a:pt x="525" y="104"/>
                  <a:pt x="525" y="104"/>
                </a:cubicBezTo>
                <a:cubicBezTo>
                  <a:pt x="526" y="103"/>
                  <a:pt x="529" y="103"/>
                  <a:pt x="529" y="103"/>
                </a:cubicBezTo>
                <a:cubicBezTo>
                  <a:pt x="528" y="104"/>
                  <a:pt x="531" y="104"/>
                  <a:pt x="531" y="103"/>
                </a:cubicBezTo>
                <a:cubicBezTo>
                  <a:pt x="532" y="101"/>
                  <a:pt x="532" y="101"/>
                  <a:pt x="532" y="101"/>
                </a:cubicBezTo>
                <a:cubicBezTo>
                  <a:pt x="533" y="101"/>
                  <a:pt x="533" y="100"/>
                  <a:pt x="534" y="100"/>
                </a:cubicBezTo>
                <a:cubicBezTo>
                  <a:pt x="534" y="99"/>
                  <a:pt x="535" y="95"/>
                  <a:pt x="534" y="94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2" y="90"/>
                  <a:pt x="534" y="86"/>
                  <a:pt x="533" y="86"/>
                </a:cubicBezTo>
                <a:cubicBezTo>
                  <a:pt x="532" y="86"/>
                  <a:pt x="534" y="83"/>
                  <a:pt x="533" y="82"/>
                </a:cubicBezTo>
                <a:cubicBezTo>
                  <a:pt x="532" y="80"/>
                  <a:pt x="532" y="80"/>
                  <a:pt x="532" y="80"/>
                </a:cubicBezTo>
                <a:cubicBezTo>
                  <a:pt x="532" y="80"/>
                  <a:pt x="533" y="78"/>
                  <a:pt x="532" y="78"/>
                </a:cubicBezTo>
                <a:cubicBezTo>
                  <a:pt x="532" y="77"/>
                  <a:pt x="534" y="76"/>
                  <a:pt x="534" y="75"/>
                </a:cubicBezTo>
                <a:cubicBezTo>
                  <a:pt x="534" y="72"/>
                  <a:pt x="534" y="72"/>
                  <a:pt x="534" y="72"/>
                </a:cubicBezTo>
                <a:cubicBezTo>
                  <a:pt x="534" y="72"/>
                  <a:pt x="533" y="71"/>
                  <a:pt x="533" y="71"/>
                </a:cubicBezTo>
                <a:cubicBezTo>
                  <a:pt x="533" y="71"/>
                  <a:pt x="533" y="69"/>
                  <a:pt x="532" y="68"/>
                </a:cubicBezTo>
                <a:cubicBezTo>
                  <a:pt x="532" y="67"/>
                  <a:pt x="531" y="67"/>
                  <a:pt x="530" y="67"/>
                </a:cubicBezTo>
                <a:cubicBezTo>
                  <a:pt x="530" y="67"/>
                  <a:pt x="530" y="67"/>
                  <a:pt x="529" y="66"/>
                </a:cubicBezTo>
                <a:cubicBezTo>
                  <a:pt x="529" y="66"/>
                  <a:pt x="529" y="66"/>
                  <a:pt x="528" y="66"/>
                </a:cubicBezTo>
                <a:cubicBezTo>
                  <a:pt x="526" y="66"/>
                  <a:pt x="526" y="68"/>
                  <a:pt x="526" y="68"/>
                </a:cubicBezTo>
                <a:cubicBezTo>
                  <a:pt x="526" y="69"/>
                  <a:pt x="525" y="70"/>
                  <a:pt x="525" y="70"/>
                </a:cubicBezTo>
                <a:cubicBezTo>
                  <a:pt x="523" y="71"/>
                  <a:pt x="524" y="72"/>
                  <a:pt x="523" y="72"/>
                </a:cubicBezTo>
                <a:cubicBezTo>
                  <a:pt x="523" y="72"/>
                  <a:pt x="523" y="75"/>
                  <a:pt x="523" y="75"/>
                </a:cubicBezTo>
                <a:cubicBezTo>
                  <a:pt x="523" y="75"/>
                  <a:pt x="526" y="75"/>
                  <a:pt x="524" y="76"/>
                </a:cubicBezTo>
                <a:cubicBezTo>
                  <a:pt x="522" y="76"/>
                  <a:pt x="523" y="77"/>
                  <a:pt x="523" y="77"/>
                </a:cubicBezTo>
                <a:cubicBezTo>
                  <a:pt x="523" y="77"/>
                  <a:pt x="522" y="79"/>
                  <a:pt x="520" y="80"/>
                </a:cubicBezTo>
                <a:cubicBezTo>
                  <a:pt x="519" y="80"/>
                  <a:pt x="519" y="80"/>
                  <a:pt x="518" y="81"/>
                </a:cubicBezTo>
                <a:cubicBezTo>
                  <a:pt x="517" y="82"/>
                  <a:pt x="518" y="84"/>
                  <a:pt x="519" y="84"/>
                </a:cubicBezTo>
                <a:cubicBezTo>
                  <a:pt x="520" y="85"/>
                  <a:pt x="521" y="85"/>
                  <a:pt x="520" y="85"/>
                </a:cubicBezTo>
                <a:cubicBezTo>
                  <a:pt x="520" y="86"/>
                  <a:pt x="519" y="88"/>
                  <a:pt x="518" y="88"/>
                </a:cubicBezTo>
                <a:cubicBezTo>
                  <a:pt x="517" y="89"/>
                  <a:pt x="521" y="90"/>
                  <a:pt x="521" y="91"/>
                </a:cubicBezTo>
                <a:cubicBezTo>
                  <a:pt x="520" y="92"/>
                  <a:pt x="525" y="93"/>
                  <a:pt x="525" y="93"/>
                </a:cubicBezTo>
                <a:cubicBezTo>
                  <a:pt x="525" y="93"/>
                  <a:pt x="526" y="93"/>
                  <a:pt x="525" y="95"/>
                </a:cubicBezTo>
                <a:cubicBezTo>
                  <a:pt x="524" y="95"/>
                  <a:pt x="524" y="96"/>
                  <a:pt x="523" y="96"/>
                </a:cubicBezTo>
                <a:cubicBezTo>
                  <a:pt x="522" y="96"/>
                  <a:pt x="522" y="94"/>
                  <a:pt x="521" y="94"/>
                </a:cubicBezTo>
                <a:cubicBezTo>
                  <a:pt x="520" y="94"/>
                  <a:pt x="518" y="92"/>
                  <a:pt x="517" y="92"/>
                </a:cubicBezTo>
                <a:cubicBezTo>
                  <a:pt x="516" y="92"/>
                  <a:pt x="513" y="89"/>
                  <a:pt x="512" y="89"/>
                </a:cubicBezTo>
                <a:cubicBezTo>
                  <a:pt x="511" y="89"/>
                  <a:pt x="510" y="88"/>
                  <a:pt x="509" y="88"/>
                </a:cubicBezTo>
                <a:cubicBezTo>
                  <a:pt x="508" y="87"/>
                  <a:pt x="507" y="86"/>
                  <a:pt x="506" y="86"/>
                </a:cubicBezTo>
                <a:cubicBezTo>
                  <a:pt x="505" y="86"/>
                  <a:pt x="503" y="84"/>
                  <a:pt x="502" y="84"/>
                </a:cubicBezTo>
                <a:cubicBezTo>
                  <a:pt x="501" y="84"/>
                  <a:pt x="502" y="86"/>
                  <a:pt x="502" y="87"/>
                </a:cubicBezTo>
                <a:cubicBezTo>
                  <a:pt x="503" y="88"/>
                  <a:pt x="507" y="90"/>
                  <a:pt x="505" y="90"/>
                </a:cubicBezTo>
                <a:cubicBezTo>
                  <a:pt x="505" y="90"/>
                  <a:pt x="508" y="93"/>
                  <a:pt x="506" y="94"/>
                </a:cubicBezTo>
                <a:cubicBezTo>
                  <a:pt x="505" y="94"/>
                  <a:pt x="503" y="89"/>
                  <a:pt x="502" y="90"/>
                </a:cubicBezTo>
                <a:cubicBezTo>
                  <a:pt x="501" y="90"/>
                  <a:pt x="502" y="92"/>
                  <a:pt x="502" y="92"/>
                </a:cubicBezTo>
                <a:cubicBezTo>
                  <a:pt x="501" y="92"/>
                  <a:pt x="500" y="93"/>
                  <a:pt x="500" y="93"/>
                </a:cubicBezTo>
                <a:cubicBezTo>
                  <a:pt x="499" y="93"/>
                  <a:pt x="498" y="91"/>
                  <a:pt x="498" y="91"/>
                </a:cubicBezTo>
                <a:cubicBezTo>
                  <a:pt x="496" y="91"/>
                  <a:pt x="494" y="95"/>
                  <a:pt x="493" y="96"/>
                </a:cubicBezTo>
                <a:cubicBezTo>
                  <a:pt x="491" y="96"/>
                  <a:pt x="491" y="92"/>
                  <a:pt x="490" y="92"/>
                </a:cubicBezTo>
                <a:cubicBezTo>
                  <a:pt x="487" y="93"/>
                  <a:pt x="487" y="95"/>
                  <a:pt x="484" y="95"/>
                </a:cubicBezTo>
                <a:cubicBezTo>
                  <a:pt x="482" y="96"/>
                  <a:pt x="483" y="97"/>
                  <a:pt x="481" y="97"/>
                </a:cubicBezTo>
                <a:cubicBezTo>
                  <a:pt x="479" y="97"/>
                  <a:pt x="481" y="100"/>
                  <a:pt x="479" y="100"/>
                </a:cubicBezTo>
                <a:cubicBezTo>
                  <a:pt x="478" y="100"/>
                  <a:pt x="478" y="103"/>
                  <a:pt x="478" y="103"/>
                </a:cubicBezTo>
                <a:cubicBezTo>
                  <a:pt x="478" y="105"/>
                  <a:pt x="476" y="103"/>
                  <a:pt x="475" y="103"/>
                </a:cubicBezTo>
                <a:cubicBezTo>
                  <a:pt x="475" y="103"/>
                  <a:pt x="474" y="102"/>
                  <a:pt x="474" y="103"/>
                </a:cubicBezTo>
                <a:cubicBezTo>
                  <a:pt x="472" y="103"/>
                  <a:pt x="474" y="100"/>
                  <a:pt x="474" y="100"/>
                </a:cubicBezTo>
                <a:cubicBezTo>
                  <a:pt x="474" y="99"/>
                  <a:pt x="477" y="99"/>
                  <a:pt x="477" y="99"/>
                </a:cubicBezTo>
                <a:cubicBezTo>
                  <a:pt x="477" y="98"/>
                  <a:pt x="477" y="97"/>
                  <a:pt x="476" y="97"/>
                </a:cubicBezTo>
                <a:cubicBezTo>
                  <a:pt x="474" y="96"/>
                  <a:pt x="474" y="94"/>
                  <a:pt x="473" y="94"/>
                </a:cubicBezTo>
                <a:cubicBezTo>
                  <a:pt x="473" y="94"/>
                  <a:pt x="471" y="94"/>
                  <a:pt x="470" y="94"/>
                </a:cubicBezTo>
                <a:cubicBezTo>
                  <a:pt x="469" y="95"/>
                  <a:pt x="471" y="96"/>
                  <a:pt x="470" y="96"/>
                </a:cubicBezTo>
                <a:cubicBezTo>
                  <a:pt x="468" y="96"/>
                  <a:pt x="471" y="98"/>
                  <a:pt x="469" y="98"/>
                </a:cubicBezTo>
                <a:cubicBezTo>
                  <a:pt x="468" y="99"/>
                  <a:pt x="468" y="99"/>
                  <a:pt x="469" y="100"/>
                </a:cubicBezTo>
                <a:cubicBezTo>
                  <a:pt x="470" y="102"/>
                  <a:pt x="470" y="102"/>
                  <a:pt x="470" y="102"/>
                </a:cubicBezTo>
                <a:cubicBezTo>
                  <a:pt x="470" y="102"/>
                  <a:pt x="472" y="104"/>
                  <a:pt x="470" y="105"/>
                </a:cubicBezTo>
                <a:cubicBezTo>
                  <a:pt x="469" y="105"/>
                  <a:pt x="468" y="105"/>
                  <a:pt x="466" y="106"/>
                </a:cubicBezTo>
                <a:cubicBezTo>
                  <a:pt x="465" y="106"/>
                  <a:pt x="464" y="107"/>
                  <a:pt x="463" y="108"/>
                </a:cubicBezTo>
                <a:cubicBezTo>
                  <a:pt x="461" y="108"/>
                  <a:pt x="464" y="113"/>
                  <a:pt x="463" y="113"/>
                </a:cubicBezTo>
                <a:cubicBezTo>
                  <a:pt x="461" y="114"/>
                  <a:pt x="460" y="113"/>
                  <a:pt x="459" y="112"/>
                </a:cubicBezTo>
                <a:cubicBezTo>
                  <a:pt x="459" y="112"/>
                  <a:pt x="459" y="112"/>
                  <a:pt x="459" y="112"/>
                </a:cubicBezTo>
                <a:cubicBezTo>
                  <a:pt x="457" y="111"/>
                  <a:pt x="457" y="111"/>
                  <a:pt x="457" y="111"/>
                </a:cubicBezTo>
                <a:cubicBezTo>
                  <a:pt x="457" y="111"/>
                  <a:pt x="456" y="110"/>
                  <a:pt x="454" y="110"/>
                </a:cubicBezTo>
                <a:cubicBezTo>
                  <a:pt x="453" y="110"/>
                  <a:pt x="454" y="114"/>
                  <a:pt x="453" y="113"/>
                </a:cubicBezTo>
                <a:cubicBezTo>
                  <a:pt x="452" y="113"/>
                  <a:pt x="451" y="112"/>
                  <a:pt x="451" y="111"/>
                </a:cubicBezTo>
                <a:cubicBezTo>
                  <a:pt x="451" y="111"/>
                  <a:pt x="451" y="111"/>
                  <a:pt x="451" y="111"/>
                </a:cubicBezTo>
                <a:cubicBezTo>
                  <a:pt x="449" y="110"/>
                  <a:pt x="451" y="108"/>
                  <a:pt x="451" y="108"/>
                </a:cubicBezTo>
                <a:cubicBezTo>
                  <a:pt x="451" y="108"/>
                  <a:pt x="452" y="107"/>
                  <a:pt x="450" y="106"/>
                </a:cubicBezTo>
                <a:cubicBezTo>
                  <a:pt x="449" y="106"/>
                  <a:pt x="449" y="105"/>
                  <a:pt x="449" y="105"/>
                </a:cubicBezTo>
                <a:cubicBezTo>
                  <a:pt x="448" y="105"/>
                  <a:pt x="447" y="103"/>
                  <a:pt x="446" y="103"/>
                </a:cubicBezTo>
                <a:cubicBezTo>
                  <a:pt x="446" y="103"/>
                  <a:pt x="446" y="102"/>
                  <a:pt x="447" y="102"/>
                </a:cubicBezTo>
                <a:cubicBezTo>
                  <a:pt x="447" y="102"/>
                  <a:pt x="448" y="103"/>
                  <a:pt x="449" y="103"/>
                </a:cubicBezTo>
                <a:cubicBezTo>
                  <a:pt x="449" y="103"/>
                  <a:pt x="450" y="104"/>
                  <a:pt x="451" y="104"/>
                </a:cubicBezTo>
                <a:cubicBezTo>
                  <a:pt x="451" y="104"/>
                  <a:pt x="452" y="106"/>
                  <a:pt x="453" y="105"/>
                </a:cubicBezTo>
                <a:cubicBezTo>
                  <a:pt x="454" y="104"/>
                  <a:pt x="455" y="106"/>
                  <a:pt x="455" y="106"/>
                </a:cubicBezTo>
                <a:cubicBezTo>
                  <a:pt x="455" y="106"/>
                  <a:pt x="457" y="107"/>
                  <a:pt x="457" y="107"/>
                </a:cubicBezTo>
                <a:cubicBezTo>
                  <a:pt x="459" y="107"/>
                  <a:pt x="460" y="108"/>
                  <a:pt x="460" y="107"/>
                </a:cubicBezTo>
                <a:cubicBezTo>
                  <a:pt x="461" y="107"/>
                  <a:pt x="461" y="106"/>
                  <a:pt x="462" y="106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3" y="105"/>
                  <a:pt x="463" y="104"/>
                  <a:pt x="464" y="104"/>
                </a:cubicBezTo>
                <a:cubicBezTo>
                  <a:pt x="464" y="103"/>
                  <a:pt x="464" y="103"/>
                  <a:pt x="465" y="102"/>
                </a:cubicBezTo>
                <a:cubicBezTo>
                  <a:pt x="465" y="101"/>
                  <a:pt x="465" y="101"/>
                  <a:pt x="465" y="101"/>
                </a:cubicBezTo>
                <a:cubicBezTo>
                  <a:pt x="466" y="100"/>
                  <a:pt x="464" y="98"/>
                  <a:pt x="463" y="97"/>
                </a:cubicBezTo>
                <a:cubicBezTo>
                  <a:pt x="462" y="96"/>
                  <a:pt x="460" y="96"/>
                  <a:pt x="459" y="95"/>
                </a:cubicBezTo>
                <a:cubicBezTo>
                  <a:pt x="459" y="94"/>
                  <a:pt x="458" y="94"/>
                  <a:pt x="458" y="94"/>
                </a:cubicBezTo>
                <a:cubicBezTo>
                  <a:pt x="456" y="93"/>
                  <a:pt x="454" y="91"/>
                  <a:pt x="453" y="91"/>
                </a:cubicBezTo>
                <a:cubicBezTo>
                  <a:pt x="453" y="91"/>
                  <a:pt x="452" y="91"/>
                  <a:pt x="451" y="90"/>
                </a:cubicBezTo>
                <a:cubicBezTo>
                  <a:pt x="449" y="89"/>
                  <a:pt x="447" y="90"/>
                  <a:pt x="447" y="88"/>
                </a:cubicBezTo>
                <a:cubicBezTo>
                  <a:pt x="446" y="87"/>
                  <a:pt x="444" y="87"/>
                  <a:pt x="442" y="88"/>
                </a:cubicBezTo>
                <a:cubicBezTo>
                  <a:pt x="441" y="88"/>
                  <a:pt x="440" y="89"/>
                  <a:pt x="439" y="88"/>
                </a:cubicBezTo>
                <a:cubicBezTo>
                  <a:pt x="439" y="88"/>
                  <a:pt x="439" y="88"/>
                  <a:pt x="440" y="87"/>
                </a:cubicBezTo>
                <a:cubicBezTo>
                  <a:pt x="440" y="86"/>
                  <a:pt x="440" y="86"/>
                  <a:pt x="442" y="86"/>
                </a:cubicBezTo>
                <a:cubicBezTo>
                  <a:pt x="444" y="86"/>
                  <a:pt x="444" y="84"/>
                  <a:pt x="444" y="84"/>
                </a:cubicBezTo>
                <a:cubicBezTo>
                  <a:pt x="444" y="84"/>
                  <a:pt x="443" y="83"/>
                  <a:pt x="441" y="83"/>
                </a:cubicBezTo>
                <a:cubicBezTo>
                  <a:pt x="439" y="82"/>
                  <a:pt x="437" y="81"/>
                  <a:pt x="437" y="81"/>
                </a:cubicBezTo>
                <a:cubicBezTo>
                  <a:pt x="437" y="81"/>
                  <a:pt x="436" y="80"/>
                  <a:pt x="435" y="80"/>
                </a:cubicBezTo>
                <a:cubicBezTo>
                  <a:pt x="434" y="80"/>
                  <a:pt x="434" y="81"/>
                  <a:pt x="433" y="81"/>
                </a:cubicBezTo>
                <a:cubicBezTo>
                  <a:pt x="433" y="81"/>
                  <a:pt x="431" y="80"/>
                  <a:pt x="430" y="80"/>
                </a:cubicBezTo>
                <a:cubicBezTo>
                  <a:pt x="430" y="79"/>
                  <a:pt x="429" y="79"/>
                  <a:pt x="428" y="80"/>
                </a:cubicBezTo>
                <a:cubicBezTo>
                  <a:pt x="427" y="80"/>
                  <a:pt x="426" y="81"/>
                  <a:pt x="426" y="82"/>
                </a:cubicBezTo>
                <a:cubicBezTo>
                  <a:pt x="425" y="82"/>
                  <a:pt x="424" y="83"/>
                  <a:pt x="424" y="83"/>
                </a:cubicBezTo>
                <a:cubicBezTo>
                  <a:pt x="423" y="83"/>
                  <a:pt x="422" y="84"/>
                  <a:pt x="422" y="84"/>
                </a:cubicBezTo>
                <a:cubicBezTo>
                  <a:pt x="422" y="84"/>
                  <a:pt x="421" y="84"/>
                  <a:pt x="420" y="85"/>
                </a:cubicBezTo>
                <a:cubicBezTo>
                  <a:pt x="419" y="85"/>
                  <a:pt x="419" y="85"/>
                  <a:pt x="418" y="85"/>
                </a:cubicBezTo>
                <a:cubicBezTo>
                  <a:pt x="417" y="84"/>
                  <a:pt x="416" y="85"/>
                  <a:pt x="416" y="85"/>
                </a:cubicBezTo>
                <a:cubicBezTo>
                  <a:pt x="415" y="86"/>
                  <a:pt x="415" y="87"/>
                  <a:pt x="415" y="87"/>
                </a:cubicBezTo>
                <a:cubicBezTo>
                  <a:pt x="414" y="87"/>
                  <a:pt x="413" y="89"/>
                  <a:pt x="412" y="89"/>
                </a:cubicBezTo>
                <a:cubicBezTo>
                  <a:pt x="411" y="89"/>
                  <a:pt x="411" y="90"/>
                  <a:pt x="410" y="90"/>
                </a:cubicBezTo>
                <a:cubicBezTo>
                  <a:pt x="410" y="91"/>
                  <a:pt x="409" y="91"/>
                  <a:pt x="409" y="91"/>
                </a:cubicBezTo>
                <a:cubicBezTo>
                  <a:pt x="406" y="92"/>
                  <a:pt x="406" y="92"/>
                  <a:pt x="406" y="92"/>
                </a:cubicBezTo>
                <a:cubicBezTo>
                  <a:pt x="406" y="92"/>
                  <a:pt x="406" y="93"/>
                  <a:pt x="406" y="94"/>
                </a:cubicBezTo>
                <a:cubicBezTo>
                  <a:pt x="406" y="95"/>
                  <a:pt x="406" y="96"/>
                  <a:pt x="405" y="96"/>
                </a:cubicBezTo>
                <a:cubicBezTo>
                  <a:pt x="405" y="96"/>
                  <a:pt x="405" y="96"/>
                  <a:pt x="404" y="96"/>
                </a:cubicBezTo>
                <a:cubicBezTo>
                  <a:pt x="403" y="96"/>
                  <a:pt x="403" y="96"/>
                  <a:pt x="402" y="97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402" y="98"/>
                  <a:pt x="401" y="98"/>
                  <a:pt x="401" y="99"/>
                </a:cubicBezTo>
                <a:cubicBezTo>
                  <a:pt x="401" y="99"/>
                  <a:pt x="402" y="99"/>
                  <a:pt x="402" y="99"/>
                </a:cubicBezTo>
                <a:cubicBezTo>
                  <a:pt x="403" y="99"/>
                  <a:pt x="403" y="99"/>
                  <a:pt x="403" y="99"/>
                </a:cubicBezTo>
                <a:cubicBezTo>
                  <a:pt x="404" y="99"/>
                  <a:pt x="405" y="99"/>
                  <a:pt x="405" y="98"/>
                </a:cubicBezTo>
                <a:cubicBezTo>
                  <a:pt x="405" y="98"/>
                  <a:pt x="406" y="97"/>
                  <a:pt x="407" y="97"/>
                </a:cubicBezTo>
                <a:cubicBezTo>
                  <a:pt x="408" y="97"/>
                  <a:pt x="407" y="98"/>
                  <a:pt x="408" y="98"/>
                </a:cubicBezTo>
                <a:cubicBezTo>
                  <a:pt x="408" y="99"/>
                  <a:pt x="408" y="100"/>
                  <a:pt x="408" y="100"/>
                </a:cubicBezTo>
                <a:cubicBezTo>
                  <a:pt x="407" y="100"/>
                  <a:pt x="406" y="101"/>
                  <a:pt x="405" y="101"/>
                </a:cubicBezTo>
                <a:cubicBezTo>
                  <a:pt x="405" y="101"/>
                  <a:pt x="404" y="101"/>
                  <a:pt x="404" y="101"/>
                </a:cubicBezTo>
                <a:cubicBezTo>
                  <a:pt x="403" y="102"/>
                  <a:pt x="403" y="103"/>
                  <a:pt x="403" y="103"/>
                </a:cubicBezTo>
                <a:cubicBezTo>
                  <a:pt x="403" y="104"/>
                  <a:pt x="402" y="105"/>
                  <a:pt x="402" y="105"/>
                </a:cubicBezTo>
                <a:cubicBezTo>
                  <a:pt x="402" y="105"/>
                  <a:pt x="401" y="107"/>
                  <a:pt x="401" y="108"/>
                </a:cubicBezTo>
                <a:cubicBezTo>
                  <a:pt x="400" y="108"/>
                  <a:pt x="399" y="108"/>
                  <a:pt x="399" y="108"/>
                </a:cubicBezTo>
                <a:cubicBezTo>
                  <a:pt x="399" y="109"/>
                  <a:pt x="398" y="109"/>
                  <a:pt x="397" y="110"/>
                </a:cubicBezTo>
                <a:cubicBezTo>
                  <a:pt x="397" y="110"/>
                  <a:pt x="397" y="113"/>
                  <a:pt x="397" y="113"/>
                </a:cubicBezTo>
                <a:cubicBezTo>
                  <a:pt x="397" y="113"/>
                  <a:pt x="397" y="115"/>
                  <a:pt x="396" y="115"/>
                </a:cubicBezTo>
                <a:cubicBezTo>
                  <a:pt x="396" y="115"/>
                  <a:pt x="395" y="115"/>
                  <a:pt x="395" y="115"/>
                </a:cubicBezTo>
                <a:cubicBezTo>
                  <a:pt x="394" y="116"/>
                  <a:pt x="394" y="116"/>
                  <a:pt x="393" y="116"/>
                </a:cubicBezTo>
                <a:cubicBezTo>
                  <a:pt x="391" y="118"/>
                  <a:pt x="391" y="118"/>
                  <a:pt x="390" y="119"/>
                </a:cubicBezTo>
                <a:cubicBezTo>
                  <a:pt x="388" y="120"/>
                  <a:pt x="389" y="121"/>
                  <a:pt x="389" y="121"/>
                </a:cubicBezTo>
                <a:cubicBezTo>
                  <a:pt x="389" y="122"/>
                  <a:pt x="387" y="121"/>
                  <a:pt x="386" y="122"/>
                </a:cubicBezTo>
                <a:cubicBezTo>
                  <a:pt x="385" y="122"/>
                  <a:pt x="385" y="122"/>
                  <a:pt x="385" y="122"/>
                </a:cubicBezTo>
                <a:cubicBezTo>
                  <a:pt x="385" y="122"/>
                  <a:pt x="385" y="123"/>
                  <a:pt x="385" y="124"/>
                </a:cubicBezTo>
                <a:cubicBezTo>
                  <a:pt x="385" y="125"/>
                  <a:pt x="385" y="126"/>
                  <a:pt x="385" y="126"/>
                </a:cubicBezTo>
                <a:cubicBezTo>
                  <a:pt x="384" y="128"/>
                  <a:pt x="385" y="128"/>
                  <a:pt x="385" y="129"/>
                </a:cubicBezTo>
                <a:cubicBezTo>
                  <a:pt x="386" y="130"/>
                  <a:pt x="386" y="130"/>
                  <a:pt x="385" y="131"/>
                </a:cubicBezTo>
                <a:cubicBezTo>
                  <a:pt x="385" y="132"/>
                  <a:pt x="385" y="133"/>
                  <a:pt x="385" y="134"/>
                </a:cubicBezTo>
                <a:cubicBezTo>
                  <a:pt x="385" y="134"/>
                  <a:pt x="386" y="135"/>
                  <a:pt x="386" y="136"/>
                </a:cubicBezTo>
                <a:cubicBezTo>
                  <a:pt x="386" y="137"/>
                  <a:pt x="387" y="137"/>
                  <a:pt x="387" y="138"/>
                </a:cubicBezTo>
                <a:cubicBezTo>
                  <a:pt x="388" y="139"/>
                  <a:pt x="388" y="139"/>
                  <a:pt x="388" y="140"/>
                </a:cubicBezTo>
                <a:cubicBezTo>
                  <a:pt x="390" y="140"/>
                  <a:pt x="392" y="141"/>
                  <a:pt x="393" y="140"/>
                </a:cubicBezTo>
                <a:cubicBezTo>
                  <a:pt x="393" y="140"/>
                  <a:pt x="393" y="138"/>
                  <a:pt x="395" y="137"/>
                </a:cubicBezTo>
                <a:cubicBezTo>
                  <a:pt x="395" y="137"/>
                  <a:pt x="398" y="135"/>
                  <a:pt x="399" y="136"/>
                </a:cubicBezTo>
                <a:cubicBezTo>
                  <a:pt x="400" y="137"/>
                  <a:pt x="399" y="138"/>
                  <a:pt x="400" y="139"/>
                </a:cubicBezTo>
                <a:cubicBezTo>
                  <a:pt x="400" y="139"/>
                  <a:pt x="399" y="139"/>
                  <a:pt x="400" y="140"/>
                </a:cubicBezTo>
                <a:cubicBezTo>
                  <a:pt x="400" y="140"/>
                  <a:pt x="400" y="140"/>
                  <a:pt x="400" y="140"/>
                </a:cubicBezTo>
                <a:cubicBezTo>
                  <a:pt x="400" y="141"/>
                  <a:pt x="400" y="141"/>
                  <a:pt x="400" y="141"/>
                </a:cubicBezTo>
                <a:cubicBezTo>
                  <a:pt x="401" y="142"/>
                  <a:pt x="400" y="143"/>
                  <a:pt x="401" y="143"/>
                </a:cubicBezTo>
                <a:cubicBezTo>
                  <a:pt x="402" y="143"/>
                  <a:pt x="402" y="145"/>
                  <a:pt x="402" y="145"/>
                </a:cubicBezTo>
                <a:cubicBezTo>
                  <a:pt x="403" y="145"/>
                  <a:pt x="402" y="148"/>
                  <a:pt x="403" y="148"/>
                </a:cubicBezTo>
                <a:cubicBezTo>
                  <a:pt x="403" y="148"/>
                  <a:pt x="405" y="149"/>
                  <a:pt x="405" y="149"/>
                </a:cubicBezTo>
                <a:cubicBezTo>
                  <a:pt x="405" y="149"/>
                  <a:pt x="406" y="148"/>
                  <a:pt x="406" y="147"/>
                </a:cubicBezTo>
                <a:cubicBezTo>
                  <a:pt x="406" y="146"/>
                  <a:pt x="410" y="146"/>
                  <a:pt x="410" y="146"/>
                </a:cubicBezTo>
                <a:cubicBezTo>
                  <a:pt x="411" y="145"/>
                  <a:pt x="412" y="147"/>
                  <a:pt x="412" y="143"/>
                </a:cubicBezTo>
                <a:cubicBezTo>
                  <a:pt x="413" y="142"/>
                  <a:pt x="412" y="141"/>
                  <a:pt x="412" y="141"/>
                </a:cubicBezTo>
                <a:cubicBezTo>
                  <a:pt x="413" y="140"/>
                  <a:pt x="411" y="139"/>
                  <a:pt x="411" y="139"/>
                </a:cubicBezTo>
                <a:cubicBezTo>
                  <a:pt x="411" y="138"/>
                  <a:pt x="411" y="138"/>
                  <a:pt x="412" y="138"/>
                </a:cubicBezTo>
                <a:cubicBezTo>
                  <a:pt x="412" y="137"/>
                  <a:pt x="414" y="138"/>
                  <a:pt x="414" y="137"/>
                </a:cubicBezTo>
                <a:cubicBezTo>
                  <a:pt x="414" y="136"/>
                  <a:pt x="415" y="135"/>
                  <a:pt x="416" y="135"/>
                </a:cubicBezTo>
                <a:cubicBezTo>
                  <a:pt x="416" y="134"/>
                  <a:pt x="417" y="133"/>
                  <a:pt x="417" y="133"/>
                </a:cubicBezTo>
                <a:cubicBezTo>
                  <a:pt x="417" y="132"/>
                  <a:pt x="416" y="132"/>
                  <a:pt x="416" y="131"/>
                </a:cubicBezTo>
                <a:cubicBezTo>
                  <a:pt x="413" y="129"/>
                  <a:pt x="413" y="129"/>
                  <a:pt x="413" y="129"/>
                </a:cubicBezTo>
                <a:cubicBezTo>
                  <a:pt x="413" y="128"/>
                  <a:pt x="413" y="128"/>
                  <a:pt x="413" y="128"/>
                </a:cubicBezTo>
                <a:cubicBezTo>
                  <a:pt x="413" y="127"/>
                  <a:pt x="412" y="126"/>
                  <a:pt x="412" y="126"/>
                </a:cubicBezTo>
                <a:cubicBezTo>
                  <a:pt x="412" y="125"/>
                  <a:pt x="412" y="125"/>
                  <a:pt x="413" y="125"/>
                </a:cubicBezTo>
                <a:cubicBezTo>
                  <a:pt x="414" y="124"/>
                  <a:pt x="413" y="123"/>
                  <a:pt x="413" y="123"/>
                </a:cubicBezTo>
                <a:cubicBezTo>
                  <a:pt x="414" y="123"/>
                  <a:pt x="414" y="123"/>
                  <a:pt x="414" y="123"/>
                </a:cubicBezTo>
                <a:cubicBezTo>
                  <a:pt x="415" y="121"/>
                  <a:pt x="415" y="121"/>
                  <a:pt x="415" y="121"/>
                </a:cubicBezTo>
                <a:cubicBezTo>
                  <a:pt x="415" y="120"/>
                  <a:pt x="415" y="120"/>
                  <a:pt x="415" y="120"/>
                </a:cubicBezTo>
                <a:cubicBezTo>
                  <a:pt x="416" y="119"/>
                  <a:pt x="416" y="120"/>
                  <a:pt x="416" y="120"/>
                </a:cubicBezTo>
                <a:cubicBezTo>
                  <a:pt x="417" y="120"/>
                  <a:pt x="417" y="118"/>
                  <a:pt x="418" y="119"/>
                </a:cubicBezTo>
                <a:cubicBezTo>
                  <a:pt x="418" y="119"/>
                  <a:pt x="418" y="117"/>
                  <a:pt x="419" y="117"/>
                </a:cubicBezTo>
                <a:cubicBezTo>
                  <a:pt x="419" y="116"/>
                  <a:pt x="420" y="116"/>
                  <a:pt x="420" y="116"/>
                </a:cubicBezTo>
                <a:cubicBezTo>
                  <a:pt x="421" y="116"/>
                  <a:pt x="420" y="115"/>
                  <a:pt x="421" y="115"/>
                </a:cubicBezTo>
                <a:cubicBezTo>
                  <a:pt x="422" y="115"/>
                  <a:pt x="421" y="112"/>
                  <a:pt x="422" y="113"/>
                </a:cubicBezTo>
                <a:cubicBezTo>
                  <a:pt x="422" y="113"/>
                  <a:pt x="422" y="110"/>
                  <a:pt x="422" y="110"/>
                </a:cubicBezTo>
                <a:cubicBezTo>
                  <a:pt x="423" y="110"/>
                  <a:pt x="424" y="109"/>
                  <a:pt x="425" y="109"/>
                </a:cubicBezTo>
                <a:cubicBezTo>
                  <a:pt x="425" y="109"/>
                  <a:pt x="427" y="108"/>
                  <a:pt x="427" y="108"/>
                </a:cubicBezTo>
                <a:cubicBezTo>
                  <a:pt x="428" y="109"/>
                  <a:pt x="429" y="110"/>
                  <a:pt x="429" y="110"/>
                </a:cubicBezTo>
                <a:cubicBezTo>
                  <a:pt x="429" y="110"/>
                  <a:pt x="429" y="111"/>
                  <a:pt x="428" y="111"/>
                </a:cubicBezTo>
                <a:cubicBezTo>
                  <a:pt x="428" y="112"/>
                  <a:pt x="428" y="112"/>
                  <a:pt x="428" y="112"/>
                </a:cubicBezTo>
                <a:cubicBezTo>
                  <a:pt x="428" y="113"/>
                  <a:pt x="426" y="114"/>
                  <a:pt x="426" y="114"/>
                </a:cubicBezTo>
                <a:cubicBezTo>
                  <a:pt x="426" y="115"/>
                  <a:pt x="425" y="115"/>
                  <a:pt x="425" y="115"/>
                </a:cubicBezTo>
                <a:cubicBezTo>
                  <a:pt x="425" y="116"/>
                  <a:pt x="424" y="117"/>
                  <a:pt x="424" y="117"/>
                </a:cubicBezTo>
                <a:cubicBezTo>
                  <a:pt x="424" y="118"/>
                  <a:pt x="422" y="118"/>
                  <a:pt x="422" y="118"/>
                </a:cubicBezTo>
                <a:cubicBezTo>
                  <a:pt x="422" y="118"/>
                  <a:pt x="421" y="118"/>
                  <a:pt x="421" y="119"/>
                </a:cubicBezTo>
                <a:cubicBezTo>
                  <a:pt x="421" y="120"/>
                  <a:pt x="421" y="120"/>
                  <a:pt x="421" y="120"/>
                </a:cubicBezTo>
                <a:cubicBezTo>
                  <a:pt x="421" y="120"/>
                  <a:pt x="421" y="121"/>
                  <a:pt x="421" y="122"/>
                </a:cubicBezTo>
                <a:cubicBezTo>
                  <a:pt x="421" y="123"/>
                  <a:pt x="421" y="123"/>
                  <a:pt x="421" y="124"/>
                </a:cubicBezTo>
                <a:cubicBezTo>
                  <a:pt x="421" y="125"/>
                  <a:pt x="421" y="126"/>
                  <a:pt x="421" y="127"/>
                </a:cubicBezTo>
                <a:cubicBezTo>
                  <a:pt x="421" y="127"/>
                  <a:pt x="420" y="129"/>
                  <a:pt x="420" y="129"/>
                </a:cubicBezTo>
                <a:cubicBezTo>
                  <a:pt x="422" y="129"/>
                  <a:pt x="422" y="129"/>
                  <a:pt x="422" y="129"/>
                </a:cubicBezTo>
                <a:cubicBezTo>
                  <a:pt x="422" y="130"/>
                  <a:pt x="423" y="130"/>
                  <a:pt x="423" y="131"/>
                </a:cubicBezTo>
                <a:cubicBezTo>
                  <a:pt x="423" y="131"/>
                  <a:pt x="425" y="131"/>
                  <a:pt x="425" y="131"/>
                </a:cubicBezTo>
                <a:cubicBezTo>
                  <a:pt x="427" y="132"/>
                  <a:pt x="427" y="132"/>
                  <a:pt x="427" y="132"/>
                </a:cubicBezTo>
                <a:cubicBezTo>
                  <a:pt x="428" y="133"/>
                  <a:pt x="429" y="132"/>
                  <a:pt x="430" y="132"/>
                </a:cubicBezTo>
                <a:cubicBezTo>
                  <a:pt x="432" y="132"/>
                  <a:pt x="433" y="131"/>
                  <a:pt x="434" y="131"/>
                </a:cubicBezTo>
                <a:cubicBezTo>
                  <a:pt x="435" y="131"/>
                  <a:pt x="437" y="131"/>
                  <a:pt x="438" y="132"/>
                </a:cubicBezTo>
                <a:cubicBezTo>
                  <a:pt x="438" y="132"/>
                  <a:pt x="439" y="133"/>
                  <a:pt x="438" y="133"/>
                </a:cubicBezTo>
                <a:cubicBezTo>
                  <a:pt x="437" y="134"/>
                  <a:pt x="432" y="134"/>
                  <a:pt x="431" y="134"/>
                </a:cubicBezTo>
                <a:cubicBezTo>
                  <a:pt x="430" y="134"/>
                  <a:pt x="429" y="133"/>
                  <a:pt x="429" y="134"/>
                </a:cubicBezTo>
                <a:cubicBezTo>
                  <a:pt x="428" y="134"/>
                  <a:pt x="427" y="134"/>
                  <a:pt x="427" y="134"/>
                </a:cubicBezTo>
                <a:cubicBezTo>
                  <a:pt x="426" y="134"/>
                  <a:pt x="425" y="134"/>
                  <a:pt x="425" y="134"/>
                </a:cubicBezTo>
                <a:cubicBezTo>
                  <a:pt x="424" y="135"/>
                  <a:pt x="423" y="135"/>
                  <a:pt x="422" y="135"/>
                </a:cubicBezTo>
                <a:cubicBezTo>
                  <a:pt x="422" y="136"/>
                  <a:pt x="422" y="137"/>
                  <a:pt x="422" y="137"/>
                </a:cubicBezTo>
                <a:cubicBezTo>
                  <a:pt x="421" y="138"/>
                  <a:pt x="422" y="139"/>
                  <a:pt x="422" y="139"/>
                </a:cubicBezTo>
                <a:cubicBezTo>
                  <a:pt x="423" y="139"/>
                  <a:pt x="424" y="139"/>
                  <a:pt x="425" y="139"/>
                </a:cubicBezTo>
                <a:cubicBezTo>
                  <a:pt x="426" y="139"/>
                  <a:pt x="428" y="139"/>
                  <a:pt x="427" y="139"/>
                </a:cubicBezTo>
                <a:cubicBezTo>
                  <a:pt x="427" y="140"/>
                  <a:pt x="428" y="140"/>
                  <a:pt x="428" y="140"/>
                </a:cubicBezTo>
                <a:cubicBezTo>
                  <a:pt x="428" y="141"/>
                  <a:pt x="427" y="142"/>
                  <a:pt x="427" y="142"/>
                </a:cubicBezTo>
                <a:cubicBezTo>
                  <a:pt x="427" y="143"/>
                  <a:pt x="426" y="141"/>
                  <a:pt x="425" y="141"/>
                </a:cubicBezTo>
                <a:cubicBezTo>
                  <a:pt x="424" y="140"/>
                  <a:pt x="423" y="139"/>
                  <a:pt x="423" y="140"/>
                </a:cubicBezTo>
                <a:cubicBezTo>
                  <a:pt x="423" y="140"/>
                  <a:pt x="422" y="141"/>
                  <a:pt x="422" y="141"/>
                </a:cubicBezTo>
                <a:cubicBezTo>
                  <a:pt x="422" y="141"/>
                  <a:pt x="421" y="141"/>
                  <a:pt x="420" y="142"/>
                </a:cubicBezTo>
                <a:cubicBezTo>
                  <a:pt x="420" y="142"/>
                  <a:pt x="419" y="142"/>
                  <a:pt x="420" y="142"/>
                </a:cubicBezTo>
                <a:cubicBezTo>
                  <a:pt x="420" y="143"/>
                  <a:pt x="420" y="143"/>
                  <a:pt x="420" y="143"/>
                </a:cubicBezTo>
                <a:cubicBezTo>
                  <a:pt x="420" y="144"/>
                  <a:pt x="420" y="144"/>
                  <a:pt x="420" y="144"/>
                </a:cubicBezTo>
                <a:cubicBezTo>
                  <a:pt x="420" y="145"/>
                  <a:pt x="420" y="145"/>
                  <a:pt x="420" y="145"/>
                </a:cubicBezTo>
                <a:cubicBezTo>
                  <a:pt x="420" y="145"/>
                  <a:pt x="420" y="146"/>
                  <a:pt x="420" y="147"/>
                </a:cubicBezTo>
                <a:cubicBezTo>
                  <a:pt x="420" y="147"/>
                  <a:pt x="420" y="148"/>
                  <a:pt x="420" y="149"/>
                </a:cubicBezTo>
                <a:cubicBezTo>
                  <a:pt x="420" y="150"/>
                  <a:pt x="418" y="149"/>
                  <a:pt x="418" y="149"/>
                </a:cubicBezTo>
                <a:cubicBezTo>
                  <a:pt x="417" y="149"/>
                  <a:pt x="417" y="151"/>
                  <a:pt x="416" y="151"/>
                </a:cubicBezTo>
                <a:cubicBezTo>
                  <a:pt x="415" y="151"/>
                  <a:pt x="415" y="150"/>
                  <a:pt x="415" y="150"/>
                </a:cubicBezTo>
                <a:cubicBezTo>
                  <a:pt x="414" y="150"/>
                  <a:pt x="414" y="149"/>
                  <a:pt x="413" y="149"/>
                </a:cubicBezTo>
                <a:cubicBezTo>
                  <a:pt x="413" y="149"/>
                  <a:pt x="412" y="150"/>
                  <a:pt x="411" y="150"/>
                </a:cubicBezTo>
                <a:cubicBezTo>
                  <a:pt x="411" y="150"/>
                  <a:pt x="411" y="152"/>
                  <a:pt x="409" y="151"/>
                </a:cubicBezTo>
                <a:cubicBezTo>
                  <a:pt x="408" y="151"/>
                  <a:pt x="408" y="153"/>
                  <a:pt x="407" y="152"/>
                </a:cubicBezTo>
                <a:cubicBezTo>
                  <a:pt x="406" y="152"/>
                  <a:pt x="406" y="152"/>
                  <a:pt x="406" y="151"/>
                </a:cubicBezTo>
                <a:cubicBezTo>
                  <a:pt x="405" y="151"/>
                  <a:pt x="405" y="150"/>
                  <a:pt x="404" y="150"/>
                </a:cubicBezTo>
                <a:cubicBezTo>
                  <a:pt x="404" y="150"/>
                  <a:pt x="403" y="150"/>
                  <a:pt x="403" y="149"/>
                </a:cubicBezTo>
                <a:cubicBezTo>
                  <a:pt x="402" y="149"/>
                  <a:pt x="402" y="148"/>
                  <a:pt x="402" y="148"/>
                </a:cubicBezTo>
                <a:cubicBezTo>
                  <a:pt x="401" y="148"/>
                  <a:pt x="400" y="147"/>
                  <a:pt x="400" y="147"/>
                </a:cubicBezTo>
                <a:cubicBezTo>
                  <a:pt x="399" y="147"/>
                  <a:pt x="399" y="146"/>
                  <a:pt x="398" y="146"/>
                </a:cubicBezTo>
                <a:cubicBezTo>
                  <a:pt x="398" y="146"/>
                  <a:pt x="397" y="146"/>
                  <a:pt x="397" y="146"/>
                </a:cubicBezTo>
                <a:cubicBezTo>
                  <a:pt x="396" y="147"/>
                  <a:pt x="395" y="146"/>
                  <a:pt x="395" y="146"/>
                </a:cubicBezTo>
                <a:cubicBezTo>
                  <a:pt x="394" y="145"/>
                  <a:pt x="392" y="146"/>
                  <a:pt x="392" y="146"/>
                </a:cubicBezTo>
                <a:cubicBezTo>
                  <a:pt x="392" y="146"/>
                  <a:pt x="393" y="148"/>
                  <a:pt x="393" y="148"/>
                </a:cubicBezTo>
                <a:cubicBezTo>
                  <a:pt x="393" y="148"/>
                  <a:pt x="393" y="148"/>
                  <a:pt x="392" y="149"/>
                </a:cubicBezTo>
                <a:cubicBezTo>
                  <a:pt x="392" y="149"/>
                  <a:pt x="392" y="149"/>
                  <a:pt x="392" y="149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92" y="150"/>
                  <a:pt x="393" y="151"/>
                  <a:pt x="392" y="152"/>
                </a:cubicBezTo>
                <a:cubicBezTo>
                  <a:pt x="391" y="152"/>
                  <a:pt x="390" y="152"/>
                  <a:pt x="390" y="152"/>
                </a:cubicBezTo>
                <a:cubicBezTo>
                  <a:pt x="388" y="151"/>
                  <a:pt x="388" y="151"/>
                  <a:pt x="388" y="151"/>
                </a:cubicBezTo>
                <a:cubicBezTo>
                  <a:pt x="388" y="151"/>
                  <a:pt x="387" y="151"/>
                  <a:pt x="386" y="151"/>
                </a:cubicBezTo>
                <a:cubicBezTo>
                  <a:pt x="386" y="151"/>
                  <a:pt x="386" y="152"/>
                  <a:pt x="385" y="152"/>
                </a:cubicBezTo>
                <a:cubicBezTo>
                  <a:pt x="385" y="152"/>
                  <a:pt x="384" y="152"/>
                  <a:pt x="384" y="153"/>
                </a:cubicBezTo>
                <a:cubicBezTo>
                  <a:pt x="384" y="153"/>
                  <a:pt x="384" y="155"/>
                  <a:pt x="384" y="157"/>
                </a:cubicBezTo>
                <a:cubicBezTo>
                  <a:pt x="384" y="157"/>
                  <a:pt x="383" y="158"/>
                  <a:pt x="383" y="158"/>
                </a:cubicBezTo>
                <a:cubicBezTo>
                  <a:pt x="382" y="160"/>
                  <a:pt x="382" y="162"/>
                  <a:pt x="381" y="161"/>
                </a:cubicBezTo>
                <a:cubicBezTo>
                  <a:pt x="379" y="161"/>
                  <a:pt x="379" y="161"/>
                  <a:pt x="379" y="161"/>
                </a:cubicBezTo>
                <a:cubicBezTo>
                  <a:pt x="379" y="162"/>
                  <a:pt x="378" y="162"/>
                  <a:pt x="378" y="163"/>
                </a:cubicBezTo>
                <a:cubicBezTo>
                  <a:pt x="378" y="163"/>
                  <a:pt x="379" y="164"/>
                  <a:pt x="379" y="164"/>
                </a:cubicBezTo>
                <a:cubicBezTo>
                  <a:pt x="379" y="164"/>
                  <a:pt x="378" y="164"/>
                  <a:pt x="378" y="165"/>
                </a:cubicBezTo>
                <a:cubicBezTo>
                  <a:pt x="378" y="165"/>
                  <a:pt x="377" y="165"/>
                  <a:pt x="377" y="165"/>
                </a:cubicBezTo>
                <a:cubicBezTo>
                  <a:pt x="375" y="166"/>
                  <a:pt x="375" y="166"/>
                  <a:pt x="375" y="166"/>
                </a:cubicBezTo>
                <a:cubicBezTo>
                  <a:pt x="375" y="168"/>
                  <a:pt x="373" y="167"/>
                  <a:pt x="373" y="167"/>
                </a:cubicBezTo>
                <a:cubicBezTo>
                  <a:pt x="372" y="165"/>
                  <a:pt x="372" y="165"/>
                  <a:pt x="372" y="165"/>
                </a:cubicBezTo>
                <a:cubicBezTo>
                  <a:pt x="371" y="165"/>
                  <a:pt x="370" y="165"/>
                  <a:pt x="370" y="166"/>
                </a:cubicBezTo>
                <a:cubicBezTo>
                  <a:pt x="370" y="167"/>
                  <a:pt x="371" y="168"/>
                  <a:pt x="369" y="168"/>
                </a:cubicBezTo>
                <a:cubicBezTo>
                  <a:pt x="369" y="168"/>
                  <a:pt x="368" y="167"/>
                  <a:pt x="367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66" y="169"/>
                  <a:pt x="366" y="167"/>
                  <a:pt x="365" y="168"/>
                </a:cubicBezTo>
                <a:cubicBezTo>
                  <a:pt x="364" y="168"/>
                  <a:pt x="364" y="169"/>
                  <a:pt x="364" y="170"/>
                </a:cubicBezTo>
                <a:cubicBezTo>
                  <a:pt x="364" y="170"/>
                  <a:pt x="365" y="171"/>
                  <a:pt x="366" y="172"/>
                </a:cubicBezTo>
                <a:cubicBezTo>
                  <a:pt x="366" y="173"/>
                  <a:pt x="367" y="171"/>
                  <a:pt x="368" y="172"/>
                </a:cubicBezTo>
                <a:cubicBezTo>
                  <a:pt x="368" y="173"/>
                  <a:pt x="370" y="172"/>
                  <a:pt x="370" y="173"/>
                </a:cubicBezTo>
                <a:cubicBezTo>
                  <a:pt x="370" y="173"/>
                  <a:pt x="371" y="174"/>
                  <a:pt x="371" y="175"/>
                </a:cubicBezTo>
                <a:cubicBezTo>
                  <a:pt x="371" y="176"/>
                  <a:pt x="371" y="176"/>
                  <a:pt x="372" y="177"/>
                </a:cubicBezTo>
                <a:cubicBezTo>
                  <a:pt x="372" y="178"/>
                  <a:pt x="372" y="178"/>
                  <a:pt x="372" y="179"/>
                </a:cubicBezTo>
                <a:cubicBezTo>
                  <a:pt x="372" y="180"/>
                  <a:pt x="372" y="180"/>
                  <a:pt x="372" y="181"/>
                </a:cubicBezTo>
                <a:cubicBezTo>
                  <a:pt x="372" y="182"/>
                  <a:pt x="371" y="182"/>
                  <a:pt x="371" y="182"/>
                </a:cubicBezTo>
                <a:cubicBezTo>
                  <a:pt x="371" y="183"/>
                  <a:pt x="371" y="183"/>
                  <a:pt x="370" y="183"/>
                </a:cubicBezTo>
                <a:cubicBezTo>
                  <a:pt x="370" y="184"/>
                  <a:pt x="370" y="184"/>
                  <a:pt x="369" y="184"/>
                </a:cubicBezTo>
                <a:cubicBezTo>
                  <a:pt x="368" y="183"/>
                  <a:pt x="369" y="183"/>
                  <a:pt x="369" y="183"/>
                </a:cubicBezTo>
                <a:cubicBezTo>
                  <a:pt x="369" y="182"/>
                  <a:pt x="368" y="183"/>
                  <a:pt x="367" y="182"/>
                </a:cubicBezTo>
                <a:cubicBezTo>
                  <a:pt x="366" y="182"/>
                  <a:pt x="366" y="181"/>
                  <a:pt x="365" y="182"/>
                </a:cubicBezTo>
                <a:cubicBezTo>
                  <a:pt x="363" y="183"/>
                  <a:pt x="362" y="181"/>
                  <a:pt x="361" y="181"/>
                </a:cubicBezTo>
                <a:cubicBezTo>
                  <a:pt x="359" y="182"/>
                  <a:pt x="358" y="182"/>
                  <a:pt x="358" y="182"/>
                </a:cubicBezTo>
                <a:cubicBezTo>
                  <a:pt x="358" y="182"/>
                  <a:pt x="356" y="183"/>
                  <a:pt x="356" y="183"/>
                </a:cubicBezTo>
                <a:cubicBezTo>
                  <a:pt x="354" y="184"/>
                  <a:pt x="356" y="186"/>
                  <a:pt x="356" y="186"/>
                </a:cubicBezTo>
                <a:cubicBezTo>
                  <a:pt x="356" y="186"/>
                  <a:pt x="356" y="187"/>
                  <a:pt x="356" y="188"/>
                </a:cubicBezTo>
                <a:cubicBezTo>
                  <a:pt x="356" y="189"/>
                  <a:pt x="355" y="190"/>
                  <a:pt x="355" y="190"/>
                </a:cubicBezTo>
                <a:cubicBezTo>
                  <a:pt x="355" y="191"/>
                  <a:pt x="355" y="192"/>
                  <a:pt x="355" y="192"/>
                </a:cubicBezTo>
                <a:cubicBezTo>
                  <a:pt x="355" y="193"/>
                  <a:pt x="355" y="193"/>
                  <a:pt x="355" y="193"/>
                </a:cubicBezTo>
                <a:cubicBezTo>
                  <a:pt x="354" y="194"/>
                  <a:pt x="356" y="194"/>
                  <a:pt x="355" y="195"/>
                </a:cubicBezTo>
                <a:cubicBezTo>
                  <a:pt x="355" y="195"/>
                  <a:pt x="356" y="196"/>
                  <a:pt x="355" y="196"/>
                </a:cubicBezTo>
                <a:cubicBezTo>
                  <a:pt x="355" y="197"/>
                  <a:pt x="355" y="197"/>
                  <a:pt x="355" y="197"/>
                </a:cubicBezTo>
                <a:cubicBezTo>
                  <a:pt x="355" y="197"/>
                  <a:pt x="356" y="199"/>
                  <a:pt x="357" y="199"/>
                </a:cubicBezTo>
                <a:cubicBezTo>
                  <a:pt x="358" y="199"/>
                  <a:pt x="359" y="198"/>
                  <a:pt x="360" y="198"/>
                </a:cubicBezTo>
                <a:cubicBezTo>
                  <a:pt x="361" y="198"/>
                  <a:pt x="362" y="201"/>
                  <a:pt x="363" y="201"/>
                </a:cubicBezTo>
                <a:cubicBezTo>
                  <a:pt x="365" y="201"/>
                  <a:pt x="366" y="200"/>
                  <a:pt x="368" y="200"/>
                </a:cubicBezTo>
                <a:cubicBezTo>
                  <a:pt x="370" y="200"/>
                  <a:pt x="370" y="200"/>
                  <a:pt x="371" y="200"/>
                </a:cubicBezTo>
                <a:cubicBezTo>
                  <a:pt x="371" y="200"/>
                  <a:pt x="371" y="199"/>
                  <a:pt x="372" y="198"/>
                </a:cubicBezTo>
                <a:cubicBezTo>
                  <a:pt x="372" y="198"/>
                  <a:pt x="374" y="198"/>
                  <a:pt x="374" y="197"/>
                </a:cubicBezTo>
                <a:cubicBezTo>
                  <a:pt x="375" y="196"/>
                  <a:pt x="375" y="196"/>
                  <a:pt x="375" y="196"/>
                </a:cubicBezTo>
                <a:cubicBezTo>
                  <a:pt x="375" y="196"/>
                  <a:pt x="374" y="194"/>
                  <a:pt x="375" y="193"/>
                </a:cubicBezTo>
                <a:cubicBezTo>
                  <a:pt x="375" y="192"/>
                  <a:pt x="374" y="193"/>
                  <a:pt x="375" y="191"/>
                </a:cubicBezTo>
                <a:cubicBezTo>
                  <a:pt x="376" y="189"/>
                  <a:pt x="376" y="191"/>
                  <a:pt x="377" y="191"/>
                </a:cubicBezTo>
                <a:cubicBezTo>
                  <a:pt x="378" y="191"/>
                  <a:pt x="378" y="191"/>
                  <a:pt x="378" y="190"/>
                </a:cubicBezTo>
                <a:cubicBezTo>
                  <a:pt x="379" y="189"/>
                  <a:pt x="379" y="189"/>
                  <a:pt x="379" y="189"/>
                </a:cubicBezTo>
                <a:cubicBezTo>
                  <a:pt x="380" y="189"/>
                  <a:pt x="380" y="188"/>
                  <a:pt x="380" y="188"/>
                </a:cubicBezTo>
                <a:cubicBezTo>
                  <a:pt x="381" y="188"/>
                  <a:pt x="381" y="188"/>
                  <a:pt x="382" y="188"/>
                </a:cubicBezTo>
                <a:cubicBezTo>
                  <a:pt x="382" y="187"/>
                  <a:pt x="382" y="187"/>
                  <a:pt x="382" y="187"/>
                </a:cubicBezTo>
                <a:cubicBezTo>
                  <a:pt x="383" y="186"/>
                  <a:pt x="383" y="186"/>
                  <a:pt x="383" y="186"/>
                </a:cubicBezTo>
                <a:cubicBezTo>
                  <a:pt x="383" y="186"/>
                  <a:pt x="383" y="185"/>
                  <a:pt x="383" y="185"/>
                </a:cubicBezTo>
                <a:cubicBezTo>
                  <a:pt x="383" y="185"/>
                  <a:pt x="382" y="183"/>
                  <a:pt x="383" y="183"/>
                </a:cubicBezTo>
                <a:cubicBezTo>
                  <a:pt x="384" y="183"/>
                  <a:pt x="384" y="184"/>
                  <a:pt x="385" y="184"/>
                </a:cubicBezTo>
                <a:cubicBezTo>
                  <a:pt x="387" y="183"/>
                  <a:pt x="387" y="185"/>
                  <a:pt x="388" y="185"/>
                </a:cubicBezTo>
                <a:cubicBezTo>
                  <a:pt x="389" y="185"/>
                  <a:pt x="389" y="184"/>
                  <a:pt x="390" y="184"/>
                </a:cubicBezTo>
                <a:cubicBezTo>
                  <a:pt x="391" y="184"/>
                  <a:pt x="390" y="183"/>
                  <a:pt x="391" y="183"/>
                </a:cubicBezTo>
                <a:cubicBezTo>
                  <a:pt x="393" y="183"/>
                  <a:pt x="391" y="181"/>
                  <a:pt x="392" y="181"/>
                </a:cubicBezTo>
                <a:cubicBezTo>
                  <a:pt x="394" y="181"/>
                  <a:pt x="392" y="180"/>
                  <a:pt x="393" y="180"/>
                </a:cubicBezTo>
                <a:cubicBezTo>
                  <a:pt x="395" y="180"/>
                  <a:pt x="394" y="181"/>
                  <a:pt x="395" y="181"/>
                </a:cubicBezTo>
                <a:cubicBezTo>
                  <a:pt x="396" y="181"/>
                  <a:pt x="396" y="182"/>
                  <a:pt x="397" y="182"/>
                </a:cubicBezTo>
                <a:cubicBezTo>
                  <a:pt x="397" y="182"/>
                  <a:pt x="397" y="184"/>
                  <a:pt x="397" y="184"/>
                </a:cubicBezTo>
                <a:cubicBezTo>
                  <a:pt x="397" y="184"/>
                  <a:pt x="398" y="184"/>
                  <a:pt x="398" y="185"/>
                </a:cubicBezTo>
                <a:cubicBezTo>
                  <a:pt x="398" y="185"/>
                  <a:pt x="398" y="186"/>
                  <a:pt x="399" y="186"/>
                </a:cubicBezTo>
                <a:cubicBezTo>
                  <a:pt x="399" y="186"/>
                  <a:pt x="400" y="186"/>
                  <a:pt x="400" y="186"/>
                </a:cubicBezTo>
                <a:cubicBezTo>
                  <a:pt x="401" y="186"/>
                  <a:pt x="400" y="187"/>
                  <a:pt x="400" y="187"/>
                </a:cubicBezTo>
                <a:cubicBezTo>
                  <a:pt x="401" y="187"/>
                  <a:pt x="401" y="187"/>
                  <a:pt x="401" y="187"/>
                </a:cubicBezTo>
                <a:cubicBezTo>
                  <a:pt x="402" y="188"/>
                  <a:pt x="402" y="188"/>
                  <a:pt x="402" y="188"/>
                </a:cubicBezTo>
                <a:cubicBezTo>
                  <a:pt x="403" y="189"/>
                  <a:pt x="403" y="189"/>
                  <a:pt x="403" y="189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05" y="190"/>
                  <a:pt x="406" y="190"/>
                  <a:pt x="407" y="191"/>
                </a:cubicBezTo>
                <a:cubicBezTo>
                  <a:pt x="407" y="191"/>
                  <a:pt x="408" y="191"/>
                  <a:pt x="408" y="191"/>
                </a:cubicBezTo>
                <a:cubicBezTo>
                  <a:pt x="410" y="192"/>
                  <a:pt x="409" y="193"/>
                  <a:pt x="410" y="193"/>
                </a:cubicBezTo>
                <a:cubicBezTo>
                  <a:pt x="410" y="194"/>
                  <a:pt x="410" y="194"/>
                  <a:pt x="409" y="19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7" y="195"/>
                  <a:pt x="407" y="196"/>
                  <a:pt x="406" y="196"/>
                </a:cubicBezTo>
                <a:cubicBezTo>
                  <a:pt x="405" y="195"/>
                  <a:pt x="404" y="195"/>
                  <a:pt x="403" y="195"/>
                </a:cubicBezTo>
                <a:cubicBezTo>
                  <a:pt x="403" y="195"/>
                  <a:pt x="402" y="196"/>
                  <a:pt x="402" y="196"/>
                </a:cubicBezTo>
                <a:cubicBezTo>
                  <a:pt x="401" y="196"/>
                  <a:pt x="401" y="196"/>
                  <a:pt x="401" y="196"/>
                </a:cubicBezTo>
                <a:cubicBezTo>
                  <a:pt x="401" y="196"/>
                  <a:pt x="401" y="196"/>
                  <a:pt x="401" y="197"/>
                </a:cubicBezTo>
                <a:cubicBezTo>
                  <a:pt x="401" y="197"/>
                  <a:pt x="402" y="197"/>
                  <a:pt x="402" y="197"/>
                </a:cubicBezTo>
                <a:cubicBezTo>
                  <a:pt x="403" y="197"/>
                  <a:pt x="403" y="199"/>
                  <a:pt x="404" y="198"/>
                </a:cubicBezTo>
                <a:cubicBezTo>
                  <a:pt x="405" y="198"/>
                  <a:pt x="405" y="199"/>
                  <a:pt x="405" y="199"/>
                </a:cubicBezTo>
                <a:cubicBezTo>
                  <a:pt x="406" y="199"/>
                  <a:pt x="406" y="199"/>
                  <a:pt x="407" y="200"/>
                </a:cubicBezTo>
                <a:cubicBezTo>
                  <a:pt x="408" y="200"/>
                  <a:pt x="408" y="199"/>
                  <a:pt x="408" y="199"/>
                </a:cubicBezTo>
                <a:cubicBezTo>
                  <a:pt x="408" y="198"/>
                  <a:pt x="408" y="198"/>
                  <a:pt x="408" y="198"/>
                </a:cubicBezTo>
                <a:cubicBezTo>
                  <a:pt x="408" y="198"/>
                  <a:pt x="408" y="197"/>
                  <a:pt x="409" y="197"/>
                </a:cubicBezTo>
                <a:cubicBezTo>
                  <a:pt x="410" y="197"/>
                  <a:pt x="410" y="197"/>
                  <a:pt x="411" y="196"/>
                </a:cubicBezTo>
                <a:cubicBezTo>
                  <a:pt x="412" y="196"/>
                  <a:pt x="412" y="196"/>
                  <a:pt x="412" y="196"/>
                </a:cubicBezTo>
                <a:cubicBezTo>
                  <a:pt x="412" y="196"/>
                  <a:pt x="412" y="195"/>
                  <a:pt x="412" y="194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2" y="191"/>
                  <a:pt x="412" y="191"/>
                </a:cubicBezTo>
                <a:cubicBezTo>
                  <a:pt x="412" y="191"/>
                  <a:pt x="413" y="191"/>
                  <a:pt x="413" y="191"/>
                </a:cubicBezTo>
                <a:cubicBezTo>
                  <a:pt x="414" y="192"/>
                  <a:pt x="414" y="192"/>
                  <a:pt x="414" y="192"/>
                </a:cubicBezTo>
                <a:cubicBezTo>
                  <a:pt x="415" y="192"/>
                  <a:pt x="415" y="193"/>
                  <a:pt x="415" y="193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2"/>
                  <a:pt x="416" y="192"/>
                  <a:pt x="416" y="192"/>
                </a:cubicBezTo>
                <a:cubicBezTo>
                  <a:pt x="416" y="191"/>
                  <a:pt x="416" y="191"/>
                  <a:pt x="416" y="191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9"/>
                  <a:pt x="416" y="189"/>
                  <a:pt x="416" y="189"/>
                </a:cubicBezTo>
                <a:cubicBezTo>
                  <a:pt x="415" y="189"/>
                  <a:pt x="415" y="189"/>
                  <a:pt x="415" y="189"/>
                </a:cubicBezTo>
                <a:cubicBezTo>
                  <a:pt x="414" y="189"/>
                  <a:pt x="414" y="189"/>
                  <a:pt x="414" y="189"/>
                </a:cubicBezTo>
                <a:cubicBezTo>
                  <a:pt x="414" y="189"/>
                  <a:pt x="414" y="189"/>
                  <a:pt x="413" y="189"/>
                </a:cubicBezTo>
                <a:cubicBezTo>
                  <a:pt x="413" y="189"/>
                  <a:pt x="413" y="188"/>
                  <a:pt x="412" y="188"/>
                </a:cubicBezTo>
                <a:cubicBezTo>
                  <a:pt x="411" y="187"/>
                  <a:pt x="411" y="187"/>
                  <a:pt x="411" y="187"/>
                </a:cubicBezTo>
                <a:cubicBezTo>
                  <a:pt x="409" y="187"/>
                  <a:pt x="409" y="187"/>
                  <a:pt x="409" y="187"/>
                </a:cubicBezTo>
                <a:cubicBezTo>
                  <a:pt x="408" y="187"/>
                  <a:pt x="408" y="186"/>
                  <a:pt x="408" y="186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07" y="185"/>
                  <a:pt x="406" y="185"/>
                  <a:pt x="407" y="184"/>
                </a:cubicBezTo>
                <a:cubicBezTo>
                  <a:pt x="407" y="184"/>
                  <a:pt x="404" y="183"/>
                  <a:pt x="405" y="183"/>
                </a:cubicBezTo>
                <a:cubicBezTo>
                  <a:pt x="406" y="183"/>
                  <a:pt x="405" y="182"/>
                  <a:pt x="404" y="182"/>
                </a:cubicBezTo>
                <a:cubicBezTo>
                  <a:pt x="404" y="182"/>
                  <a:pt x="403" y="182"/>
                  <a:pt x="403" y="181"/>
                </a:cubicBezTo>
                <a:cubicBezTo>
                  <a:pt x="402" y="181"/>
                  <a:pt x="403" y="180"/>
                  <a:pt x="403" y="180"/>
                </a:cubicBezTo>
                <a:cubicBezTo>
                  <a:pt x="403" y="179"/>
                  <a:pt x="403" y="179"/>
                  <a:pt x="404" y="179"/>
                </a:cubicBezTo>
                <a:cubicBezTo>
                  <a:pt x="405" y="179"/>
                  <a:pt x="405" y="180"/>
                  <a:pt x="406" y="180"/>
                </a:cubicBezTo>
                <a:cubicBezTo>
                  <a:pt x="407" y="180"/>
                  <a:pt x="406" y="181"/>
                  <a:pt x="407" y="181"/>
                </a:cubicBezTo>
                <a:cubicBezTo>
                  <a:pt x="407" y="181"/>
                  <a:pt x="406" y="181"/>
                  <a:pt x="407" y="182"/>
                </a:cubicBezTo>
                <a:cubicBezTo>
                  <a:pt x="408" y="183"/>
                  <a:pt x="409" y="182"/>
                  <a:pt x="409" y="183"/>
                </a:cubicBezTo>
                <a:cubicBezTo>
                  <a:pt x="410" y="184"/>
                  <a:pt x="410" y="183"/>
                  <a:pt x="411" y="184"/>
                </a:cubicBezTo>
                <a:cubicBezTo>
                  <a:pt x="413" y="186"/>
                  <a:pt x="413" y="186"/>
                  <a:pt x="413" y="186"/>
                </a:cubicBezTo>
                <a:cubicBezTo>
                  <a:pt x="413" y="186"/>
                  <a:pt x="414" y="186"/>
                  <a:pt x="415" y="186"/>
                </a:cubicBezTo>
                <a:cubicBezTo>
                  <a:pt x="416" y="187"/>
                  <a:pt x="415" y="186"/>
                  <a:pt x="416" y="187"/>
                </a:cubicBezTo>
                <a:cubicBezTo>
                  <a:pt x="417" y="188"/>
                  <a:pt x="416" y="188"/>
                  <a:pt x="416" y="188"/>
                </a:cubicBezTo>
                <a:cubicBezTo>
                  <a:pt x="417" y="189"/>
                  <a:pt x="416" y="189"/>
                  <a:pt x="417" y="190"/>
                </a:cubicBezTo>
                <a:cubicBezTo>
                  <a:pt x="418" y="191"/>
                  <a:pt x="418" y="191"/>
                  <a:pt x="418" y="191"/>
                </a:cubicBezTo>
                <a:cubicBezTo>
                  <a:pt x="418" y="192"/>
                  <a:pt x="418" y="192"/>
                  <a:pt x="418" y="192"/>
                </a:cubicBezTo>
                <a:cubicBezTo>
                  <a:pt x="418" y="193"/>
                  <a:pt x="418" y="193"/>
                  <a:pt x="419" y="194"/>
                </a:cubicBezTo>
                <a:cubicBezTo>
                  <a:pt x="420" y="195"/>
                  <a:pt x="419" y="193"/>
                  <a:pt x="420" y="194"/>
                </a:cubicBezTo>
                <a:cubicBezTo>
                  <a:pt x="421" y="194"/>
                  <a:pt x="420" y="195"/>
                  <a:pt x="420" y="195"/>
                </a:cubicBezTo>
                <a:cubicBezTo>
                  <a:pt x="420" y="196"/>
                  <a:pt x="421" y="197"/>
                  <a:pt x="421" y="197"/>
                </a:cubicBezTo>
                <a:cubicBezTo>
                  <a:pt x="422" y="198"/>
                  <a:pt x="421" y="198"/>
                  <a:pt x="422" y="198"/>
                </a:cubicBezTo>
                <a:cubicBezTo>
                  <a:pt x="423" y="200"/>
                  <a:pt x="423" y="200"/>
                  <a:pt x="423" y="200"/>
                </a:cubicBezTo>
                <a:cubicBezTo>
                  <a:pt x="423" y="200"/>
                  <a:pt x="424" y="199"/>
                  <a:pt x="424" y="199"/>
                </a:cubicBezTo>
                <a:cubicBezTo>
                  <a:pt x="425" y="198"/>
                  <a:pt x="426" y="198"/>
                  <a:pt x="427" y="198"/>
                </a:cubicBezTo>
                <a:cubicBezTo>
                  <a:pt x="428" y="198"/>
                  <a:pt x="427" y="197"/>
                  <a:pt x="428" y="197"/>
                </a:cubicBezTo>
                <a:cubicBezTo>
                  <a:pt x="428" y="197"/>
                  <a:pt x="429" y="197"/>
                  <a:pt x="430" y="196"/>
                </a:cubicBezTo>
                <a:cubicBezTo>
                  <a:pt x="430" y="195"/>
                  <a:pt x="428" y="195"/>
                  <a:pt x="429" y="194"/>
                </a:cubicBezTo>
                <a:cubicBezTo>
                  <a:pt x="430" y="194"/>
                  <a:pt x="426" y="192"/>
                  <a:pt x="427" y="192"/>
                </a:cubicBezTo>
                <a:cubicBezTo>
                  <a:pt x="428" y="192"/>
                  <a:pt x="430" y="194"/>
                  <a:pt x="430" y="193"/>
                </a:cubicBezTo>
                <a:cubicBezTo>
                  <a:pt x="431" y="190"/>
                  <a:pt x="432" y="191"/>
                  <a:pt x="434" y="191"/>
                </a:cubicBezTo>
                <a:cubicBezTo>
                  <a:pt x="435" y="191"/>
                  <a:pt x="435" y="191"/>
                  <a:pt x="436" y="191"/>
                </a:cubicBezTo>
                <a:cubicBezTo>
                  <a:pt x="436" y="192"/>
                  <a:pt x="435" y="192"/>
                  <a:pt x="436" y="193"/>
                </a:cubicBezTo>
                <a:cubicBezTo>
                  <a:pt x="436" y="193"/>
                  <a:pt x="435" y="193"/>
                  <a:pt x="436" y="194"/>
                </a:cubicBezTo>
                <a:cubicBezTo>
                  <a:pt x="437" y="195"/>
                  <a:pt x="434" y="194"/>
                  <a:pt x="434" y="195"/>
                </a:cubicBezTo>
                <a:cubicBezTo>
                  <a:pt x="434" y="196"/>
                  <a:pt x="432" y="196"/>
                  <a:pt x="433" y="197"/>
                </a:cubicBezTo>
                <a:cubicBezTo>
                  <a:pt x="434" y="197"/>
                  <a:pt x="433" y="197"/>
                  <a:pt x="433" y="198"/>
                </a:cubicBezTo>
                <a:cubicBezTo>
                  <a:pt x="434" y="199"/>
                  <a:pt x="434" y="198"/>
                  <a:pt x="435" y="199"/>
                </a:cubicBezTo>
                <a:cubicBezTo>
                  <a:pt x="435" y="200"/>
                  <a:pt x="437" y="199"/>
                  <a:pt x="438" y="200"/>
                </a:cubicBezTo>
                <a:cubicBezTo>
                  <a:pt x="439" y="200"/>
                  <a:pt x="440" y="200"/>
                  <a:pt x="441" y="201"/>
                </a:cubicBezTo>
                <a:cubicBezTo>
                  <a:pt x="442" y="202"/>
                  <a:pt x="443" y="200"/>
                  <a:pt x="443" y="200"/>
                </a:cubicBezTo>
                <a:cubicBezTo>
                  <a:pt x="443" y="200"/>
                  <a:pt x="445" y="199"/>
                  <a:pt x="445" y="200"/>
                </a:cubicBezTo>
                <a:cubicBezTo>
                  <a:pt x="445" y="200"/>
                  <a:pt x="447" y="201"/>
                  <a:pt x="447" y="201"/>
                </a:cubicBezTo>
                <a:cubicBezTo>
                  <a:pt x="447" y="202"/>
                  <a:pt x="446" y="202"/>
                  <a:pt x="446" y="203"/>
                </a:cubicBezTo>
                <a:cubicBezTo>
                  <a:pt x="445" y="203"/>
                  <a:pt x="445" y="204"/>
                  <a:pt x="447" y="204"/>
                </a:cubicBezTo>
                <a:cubicBezTo>
                  <a:pt x="449" y="205"/>
                  <a:pt x="449" y="204"/>
                  <a:pt x="450" y="203"/>
                </a:cubicBezTo>
                <a:cubicBezTo>
                  <a:pt x="450" y="202"/>
                  <a:pt x="448" y="202"/>
                  <a:pt x="448" y="201"/>
                </a:cubicBezTo>
                <a:cubicBezTo>
                  <a:pt x="449" y="200"/>
                  <a:pt x="451" y="198"/>
                  <a:pt x="453" y="199"/>
                </a:cubicBezTo>
                <a:cubicBezTo>
                  <a:pt x="454" y="200"/>
                  <a:pt x="453" y="201"/>
                  <a:pt x="453" y="202"/>
                </a:cubicBezTo>
                <a:cubicBezTo>
                  <a:pt x="454" y="202"/>
                  <a:pt x="453" y="204"/>
                  <a:pt x="453" y="204"/>
                </a:cubicBezTo>
                <a:cubicBezTo>
                  <a:pt x="453" y="205"/>
                  <a:pt x="452" y="207"/>
                  <a:pt x="452" y="207"/>
                </a:cubicBezTo>
                <a:cubicBezTo>
                  <a:pt x="451" y="208"/>
                  <a:pt x="450" y="208"/>
                  <a:pt x="451" y="209"/>
                </a:cubicBezTo>
                <a:cubicBezTo>
                  <a:pt x="451" y="210"/>
                  <a:pt x="450" y="210"/>
                  <a:pt x="450" y="211"/>
                </a:cubicBezTo>
                <a:cubicBezTo>
                  <a:pt x="450" y="211"/>
                  <a:pt x="449" y="211"/>
                  <a:pt x="448" y="212"/>
                </a:cubicBezTo>
                <a:cubicBezTo>
                  <a:pt x="448" y="212"/>
                  <a:pt x="445" y="212"/>
                  <a:pt x="446" y="212"/>
                </a:cubicBezTo>
                <a:cubicBezTo>
                  <a:pt x="446" y="213"/>
                  <a:pt x="446" y="213"/>
                  <a:pt x="447" y="214"/>
                </a:cubicBezTo>
                <a:cubicBezTo>
                  <a:pt x="447" y="214"/>
                  <a:pt x="447" y="215"/>
                  <a:pt x="447" y="215"/>
                </a:cubicBezTo>
                <a:cubicBezTo>
                  <a:pt x="447" y="216"/>
                  <a:pt x="447" y="216"/>
                  <a:pt x="448" y="217"/>
                </a:cubicBezTo>
                <a:cubicBezTo>
                  <a:pt x="448" y="217"/>
                  <a:pt x="449" y="218"/>
                  <a:pt x="450" y="219"/>
                </a:cubicBezTo>
                <a:cubicBezTo>
                  <a:pt x="450" y="220"/>
                  <a:pt x="451" y="219"/>
                  <a:pt x="451" y="220"/>
                </a:cubicBezTo>
                <a:cubicBezTo>
                  <a:pt x="452" y="221"/>
                  <a:pt x="452" y="221"/>
                  <a:pt x="453" y="221"/>
                </a:cubicBezTo>
                <a:cubicBezTo>
                  <a:pt x="453" y="222"/>
                  <a:pt x="454" y="223"/>
                  <a:pt x="454" y="223"/>
                </a:cubicBezTo>
                <a:cubicBezTo>
                  <a:pt x="455" y="224"/>
                  <a:pt x="456" y="225"/>
                  <a:pt x="456" y="225"/>
                </a:cubicBezTo>
                <a:cubicBezTo>
                  <a:pt x="457" y="226"/>
                  <a:pt x="456" y="226"/>
                  <a:pt x="456" y="227"/>
                </a:cubicBezTo>
                <a:cubicBezTo>
                  <a:pt x="457" y="227"/>
                  <a:pt x="457" y="227"/>
                  <a:pt x="458" y="228"/>
                </a:cubicBezTo>
                <a:cubicBezTo>
                  <a:pt x="458" y="228"/>
                  <a:pt x="459" y="228"/>
                  <a:pt x="460" y="229"/>
                </a:cubicBezTo>
                <a:cubicBezTo>
                  <a:pt x="460" y="229"/>
                  <a:pt x="460" y="230"/>
                  <a:pt x="461" y="230"/>
                </a:cubicBezTo>
                <a:cubicBezTo>
                  <a:pt x="461" y="231"/>
                  <a:pt x="460" y="232"/>
                  <a:pt x="461" y="232"/>
                </a:cubicBezTo>
                <a:cubicBezTo>
                  <a:pt x="461" y="234"/>
                  <a:pt x="461" y="234"/>
                  <a:pt x="461" y="234"/>
                </a:cubicBezTo>
                <a:cubicBezTo>
                  <a:pt x="462" y="236"/>
                  <a:pt x="463" y="235"/>
                  <a:pt x="464" y="236"/>
                </a:cubicBezTo>
                <a:cubicBezTo>
                  <a:pt x="464" y="237"/>
                  <a:pt x="463" y="238"/>
                  <a:pt x="464" y="239"/>
                </a:cubicBezTo>
                <a:cubicBezTo>
                  <a:pt x="464" y="239"/>
                  <a:pt x="464" y="239"/>
                  <a:pt x="466" y="240"/>
                </a:cubicBezTo>
                <a:cubicBezTo>
                  <a:pt x="467" y="240"/>
                  <a:pt x="467" y="242"/>
                  <a:pt x="468" y="242"/>
                </a:cubicBezTo>
                <a:cubicBezTo>
                  <a:pt x="469" y="242"/>
                  <a:pt x="468" y="244"/>
                  <a:pt x="468" y="244"/>
                </a:cubicBezTo>
                <a:cubicBezTo>
                  <a:pt x="467" y="246"/>
                  <a:pt x="470" y="248"/>
                  <a:pt x="471" y="248"/>
                </a:cubicBezTo>
                <a:cubicBezTo>
                  <a:pt x="472" y="248"/>
                  <a:pt x="475" y="249"/>
                  <a:pt x="476" y="249"/>
                </a:cubicBezTo>
                <a:cubicBezTo>
                  <a:pt x="476" y="249"/>
                  <a:pt x="478" y="248"/>
                  <a:pt x="478" y="248"/>
                </a:cubicBezTo>
                <a:cubicBezTo>
                  <a:pt x="479" y="248"/>
                  <a:pt x="482" y="246"/>
                  <a:pt x="483" y="246"/>
                </a:cubicBezTo>
                <a:cubicBezTo>
                  <a:pt x="484" y="247"/>
                  <a:pt x="484" y="246"/>
                  <a:pt x="485" y="246"/>
                </a:cubicBezTo>
                <a:cubicBezTo>
                  <a:pt x="487" y="246"/>
                  <a:pt x="487" y="244"/>
                  <a:pt x="488" y="244"/>
                </a:cubicBezTo>
                <a:cubicBezTo>
                  <a:pt x="490" y="244"/>
                  <a:pt x="490" y="242"/>
                  <a:pt x="490" y="242"/>
                </a:cubicBezTo>
                <a:cubicBezTo>
                  <a:pt x="491" y="241"/>
                  <a:pt x="491" y="241"/>
                  <a:pt x="492" y="240"/>
                </a:cubicBezTo>
                <a:cubicBezTo>
                  <a:pt x="493" y="239"/>
                  <a:pt x="493" y="238"/>
                  <a:pt x="494" y="238"/>
                </a:cubicBezTo>
                <a:cubicBezTo>
                  <a:pt x="494" y="237"/>
                  <a:pt x="495" y="236"/>
                  <a:pt x="495" y="235"/>
                </a:cubicBezTo>
                <a:cubicBezTo>
                  <a:pt x="496" y="235"/>
                  <a:pt x="497" y="234"/>
                  <a:pt x="497" y="233"/>
                </a:cubicBezTo>
                <a:cubicBezTo>
                  <a:pt x="498" y="232"/>
                  <a:pt x="498" y="231"/>
                  <a:pt x="499" y="230"/>
                </a:cubicBezTo>
                <a:cubicBezTo>
                  <a:pt x="500" y="230"/>
                  <a:pt x="500" y="229"/>
                  <a:pt x="501" y="229"/>
                </a:cubicBezTo>
                <a:cubicBezTo>
                  <a:pt x="502" y="228"/>
                  <a:pt x="503" y="227"/>
                  <a:pt x="502" y="226"/>
                </a:cubicBezTo>
                <a:cubicBezTo>
                  <a:pt x="502" y="226"/>
                  <a:pt x="500" y="226"/>
                  <a:pt x="499" y="226"/>
                </a:cubicBezTo>
                <a:cubicBezTo>
                  <a:pt x="498" y="225"/>
                  <a:pt x="498" y="224"/>
                  <a:pt x="497" y="224"/>
                </a:cubicBezTo>
                <a:cubicBezTo>
                  <a:pt x="496" y="223"/>
                  <a:pt x="496" y="225"/>
                  <a:pt x="494" y="225"/>
                </a:cubicBezTo>
                <a:cubicBezTo>
                  <a:pt x="493" y="225"/>
                  <a:pt x="492" y="226"/>
                  <a:pt x="491" y="226"/>
                </a:cubicBezTo>
                <a:cubicBezTo>
                  <a:pt x="490" y="226"/>
                  <a:pt x="489" y="226"/>
                  <a:pt x="488" y="225"/>
                </a:cubicBezTo>
                <a:cubicBezTo>
                  <a:pt x="487" y="225"/>
                  <a:pt x="487" y="222"/>
                  <a:pt x="486" y="222"/>
                </a:cubicBezTo>
                <a:cubicBezTo>
                  <a:pt x="486" y="222"/>
                  <a:pt x="485" y="222"/>
                  <a:pt x="485" y="222"/>
                </a:cubicBezTo>
                <a:cubicBezTo>
                  <a:pt x="483" y="220"/>
                  <a:pt x="484" y="220"/>
                  <a:pt x="482" y="219"/>
                </a:cubicBezTo>
                <a:cubicBezTo>
                  <a:pt x="481" y="218"/>
                  <a:pt x="482" y="217"/>
                  <a:pt x="481" y="217"/>
                </a:cubicBezTo>
                <a:cubicBezTo>
                  <a:pt x="480" y="216"/>
                  <a:pt x="480" y="215"/>
                  <a:pt x="480" y="215"/>
                </a:cubicBezTo>
                <a:cubicBezTo>
                  <a:pt x="481" y="215"/>
                  <a:pt x="482" y="215"/>
                  <a:pt x="483" y="214"/>
                </a:cubicBezTo>
                <a:cubicBezTo>
                  <a:pt x="484" y="214"/>
                  <a:pt x="484" y="216"/>
                  <a:pt x="484" y="216"/>
                </a:cubicBezTo>
                <a:cubicBezTo>
                  <a:pt x="485" y="217"/>
                  <a:pt x="485" y="217"/>
                  <a:pt x="485" y="217"/>
                </a:cubicBezTo>
                <a:cubicBezTo>
                  <a:pt x="486" y="217"/>
                  <a:pt x="486" y="217"/>
                  <a:pt x="486" y="218"/>
                </a:cubicBezTo>
                <a:cubicBezTo>
                  <a:pt x="487" y="219"/>
                  <a:pt x="487" y="219"/>
                  <a:pt x="487" y="219"/>
                </a:cubicBezTo>
                <a:cubicBezTo>
                  <a:pt x="488" y="219"/>
                  <a:pt x="488" y="219"/>
                  <a:pt x="488" y="219"/>
                </a:cubicBezTo>
                <a:cubicBezTo>
                  <a:pt x="489" y="220"/>
                  <a:pt x="489" y="220"/>
                  <a:pt x="489" y="220"/>
                </a:cubicBezTo>
                <a:cubicBezTo>
                  <a:pt x="489" y="220"/>
                  <a:pt x="490" y="221"/>
                  <a:pt x="490" y="221"/>
                </a:cubicBezTo>
                <a:cubicBezTo>
                  <a:pt x="491" y="221"/>
                  <a:pt x="493" y="222"/>
                  <a:pt x="493" y="222"/>
                </a:cubicBezTo>
                <a:cubicBezTo>
                  <a:pt x="493" y="222"/>
                  <a:pt x="495" y="222"/>
                  <a:pt x="496" y="222"/>
                </a:cubicBezTo>
                <a:cubicBezTo>
                  <a:pt x="496" y="222"/>
                  <a:pt x="497" y="223"/>
                  <a:pt x="499" y="224"/>
                </a:cubicBezTo>
                <a:cubicBezTo>
                  <a:pt x="500" y="224"/>
                  <a:pt x="500" y="224"/>
                  <a:pt x="502" y="224"/>
                </a:cubicBezTo>
                <a:cubicBezTo>
                  <a:pt x="503" y="225"/>
                  <a:pt x="504" y="225"/>
                  <a:pt x="506" y="225"/>
                </a:cubicBezTo>
                <a:cubicBezTo>
                  <a:pt x="506" y="226"/>
                  <a:pt x="507" y="225"/>
                  <a:pt x="508" y="225"/>
                </a:cubicBezTo>
                <a:cubicBezTo>
                  <a:pt x="509" y="225"/>
                  <a:pt x="510" y="226"/>
                  <a:pt x="511" y="226"/>
                </a:cubicBezTo>
                <a:cubicBezTo>
                  <a:pt x="511" y="226"/>
                  <a:pt x="512" y="225"/>
                  <a:pt x="513" y="226"/>
                </a:cubicBezTo>
                <a:cubicBezTo>
                  <a:pt x="514" y="226"/>
                  <a:pt x="515" y="225"/>
                  <a:pt x="515" y="225"/>
                </a:cubicBezTo>
                <a:cubicBezTo>
                  <a:pt x="517" y="226"/>
                  <a:pt x="517" y="225"/>
                  <a:pt x="518" y="226"/>
                </a:cubicBezTo>
                <a:cubicBezTo>
                  <a:pt x="519" y="226"/>
                  <a:pt x="522" y="226"/>
                  <a:pt x="522" y="227"/>
                </a:cubicBezTo>
                <a:cubicBezTo>
                  <a:pt x="523" y="228"/>
                  <a:pt x="525" y="231"/>
                  <a:pt x="525" y="231"/>
                </a:cubicBezTo>
                <a:cubicBezTo>
                  <a:pt x="527" y="230"/>
                  <a:pt x="525" y="233"/>
                  <a:pt x="527" y="233"/>
                </a:cubicBezTo>
                <a:cubicBezTo>
                  <a:pt x="527" y="233"/>
                  <a:pt x="527" y="233"/>
                  <a:pt x="528" y="234"/>
                </a:cubicBezTo>
                <a:cubicBezTo>
                  <a:pt x="529" y="235"/>
                  <a:pt x="529" y="234"/>
                  <a:pt x="530" y="235"/>
                </a:cubicBezTo>
                <a:cubicBezTo>
                  <a:pt x="530" y="235"/>
                  <a:pt x="532" y="232"/>
                  <a:pt x="533" y="233"/>
                </a:cubicBezTo>
                <a:cubicBezTo>
                  <a:pt x="533" y="233"/>
                  <a:pt x="533" y="235"/>
                  <a:pt x="534" y="236"/>
                </a:cubicBezTo>
                <a:cubicBezTo>
                  <a:pt x="534" y="236"/>
                  <a:pt x="534" y="237"/>
                  <a:pt x="534" y="238"/>
                </a:cubicBezTo>
                <a:cubicBezTo>
                  <a:pt x="535" y="239"/>
                  <a:pt x="535" y="239"/>
                  <a:pt x="535" y="240"/>
                </a:cubicBezTo>
                <a:cubicBezTo>
                  <a:pt x="535" y="240"/>
                  <a:pt x="536" y="242"/>
                  <a:pt x="536" y="242"/>
                </a:cubicBezTo>
                <a:cubicBezTo>
                  <a:pt x="536" y="243"/>
                  <a:pt x="536" y="243"/>
                  <a:pt x="536" y="244"/>
                </a:cubicBezTo>
                <a:cubicBezTo>
                  <a:pt x="536" y="244"/>
                  <a:pt x="536" y="244"/>
                  <a:pt x="536" y="244"/>
                </a:cubicBezTo>
                <a:cubicBezTo>
                  <a:pt x="536" y="244"/>
                  <a:pt x="536" y="245"/>
                  <a:pt x="536" y="246"/>
                </a:cubicBezTo>
                <a:cubicBezTo>
                  <a:pt x="537" y="246"/>
                  <a:pt x="538" y="248"/>
                  <a:pt x="538" y="248"/>
                </a:cubicBezTo>
                <a:cubicBezTo>
                  <a:pt x="538" y="251"/>
                  <a:pt x="538" y="251"/>
                  <a:pt x="538" y="251"/>
                </a:cubicBezTo>
                <a:cubicBezTo>
                  <a:pt x="538" y="252"/>
                  <a:pt x="540" y="252"/>
                  <a:pt x="540" y="253"/>
                </a:cubicBezTo>
                <a:cubicBezTo>
                  <a:pt x="540" y="253"/>
                  <a:pt x="540" y="254"/>
                  <a:pt x="540" y="254"/>
                </a:cubicBezTo>
                <a:cubicBezTo>
                  <a:pt x="540" y="255"/>
                  <a:pt x="540" y="255"/>
                  <a:pt x="541" y="255"/>
                </a:cubicBezTo>
                <a:cubicBezTo>
                  <a:pt x="541" y="256"/>
                  <a:pt x="542" y="257"/>
                  <a:pt x="542" y="257"/>
                </a:cubicBezTo>
                <a:cubicBezTo>
                  <a:pt x="543" y="257"/>
                  <a:pt x="543" y="257"/>
                  <a:pt x="544" y="258"/>
                </a:cubicBezTo>
                <a:cubicBezTo>
                  <a:pt x="544" y="258"/>
                  <a:pt x="545" y="258"/>
                  <a:pt x="545" y="257"/>
                </a:cubicBezTo>
                <a:cubicBezTo>
                  <a:pt x="546" y="257"/>
                  <a:pt x="547" y="257"/>
                  <a:pt x="547" y="257"/>
                </a:cubicBezTo>
                <a:cubicBezTo>
                  <a:pt x="548" y="256"/>
                  <a:pt x="548" y="255"/>
                  <a:pt x="548" y="255"/>
                </a:cubicBezTo>
                <a:cubicBezTo>
                  <a:pt x="548" y="254"/>
                  <a:pt x="548" y="254"/>
                  <a:pt x="548" y="254"/>
                </a:cubicBezTo>
                <a:cubicBezTo>
                  <a:pt x="550" y="253"/>
                  <a:pt x="550" y="253"/>
                  <a:pt x="550" y="253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0" y="251"/>
                  <a:pt x="550" y="251"/>
                  <a:pt x="550" y="251"/>
                </a:cubicBezTo>
                <a:cubicBezTo>
                  <a:pt x="551" y="250"/>
                  <a:pt x="550" y="249"/>
                  <a:pt x="551" y="249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51" y="246"/>
                  <a:pt x="550" y="245"/>
                  <a:pt x="551" y="244"/>
                </a:cubicBezTo>
                <a:cubicBezTo>
                  <a:pt x="552" y="243"/>
                  <a:pt x="552" y="243"/>
                  <a:pt x="552" y="243"/>
                </a:cubicBezTo>
                <a:cubicBezTo>
                  <a:pt x="553" y="242"/>
                  <a:pt x="553" y="242"/>
                  <a:pt x="553" y="242"/>
                </a:cubicBezTo>
                <a:cubicBezTo>
                  <a:pt x="554" y="241"/>
                  <a:pt x="555" y="242"/>
                  <a:pt x="556" y="241"/>
                </a:cubicBezTo>
                <a:cubicBezTo>
                  <a:pt x="556" y="241"/>
                  <a:pt x="556" y="241"/>
                  <a:pt x="556" y="241"/>
                </a:cubicBezTo>
                <a:cubicBezTo>
                  <a:pt x="556" y="241"/>
                  <a:pt x="557" y="240"/>
                  <a:pt x="558" y="239"/>
                </a:cubicBezTo>
                <a:cubicBezTo>
                  <a:pt x="558" y="239"/>
                  <a:pt x="561" y="237"/>
                  <a:pt x="561" y="237"/>
                </a:cubicBezTo>
                <a:cubicBezTo>
                  <a:pt x="562" y="236"/>
                  <a:pt x="563" y="234"/>
                  <a:pt x="563" y="234"/>
                </a:cubicBezTo>
                <a:cubicBezTo>
                  <a:pt x="564" y="234"/>
                  <a:pt x="565" y="233"/>
                  <a:pt x="565" y="233"/>
                </a:cubicBezTo>
                <a:cubicBezTo>
                  <a:pt x="566" y="233"/>
                  <a:pt x="566" y="232"/>
                  <a:pt x="567" y="232"/>
                </a:cubicBezTo>
                <a:cubicBezTo>
                  <a:pt x="568" y="232"/>
                  <a:pt x="569" y="233"/>
                  <a:pt x="569" y="234"/>
                </a:cubicBezTo>
                <a:cubicBezTo>
                  <a:pt x="570" y="235"/>
                  <a:pt x="571" y="234"/>
                  <a:pt x="571" y="234"/>
                </a:cubicBezTo>
                <a:cubicBezTo>
                  <a:pt x="574" y="233"/>
                  <a:pt x="574" y="233"/>
                  <a:pt x="574" y="233"/>
                </a:cubicBezTo>
                <a:cubicBezTo>
                  <a:pt x="575" y="233"/>
                  <a:pt x="576" y="234"/>
                  <a:pt x="576" y="234"/>
                </a:cubicBezTo>
                <a:cubicBezTo>
                  <a:pt x="577" y="234"/>
                  <a:pt x="577" y="235"/>
                  <a:pt x="577" y="236"/>
                </a:cubicBezTo>
                <a:cubicBezTo>
                  <a:pt x="578" y="236"/>
                  <a:pt x="578" y="237"/>
                  <a:pt x="579" y="237"/>
                </a:cubicBezTo>
                <a:cubicBezTo>
                  <a:pt x="579" y="238"/>
                  <a:pt x="579" y="238"/>
                  <a:pt x="580" y="239"/>
                </a:cubicBezTo>
                <a:cubicBezTo>
                  <a:pt x="580" y="240"/>
                  <a:pt x="579" y="242"/>
                  <a:pt x="580" y="243"/>
                </a:cubicBezTo>
                <a:cubicBezTo>
                  <a:pt x="581" y="244"/>
                  <a:pt x="581" y="243"/>
                  <a:pt x="583" y="243"/>
                </a:cubicBezTo>
                <a:cubicBezTo>
                  <a:pt x="584" y="243"/>
                  <a:pt x="584" y="241"/>
                  <a:pt x="584" y="241"/>
                </a:cubicBezTo>
                <a:cubicBezTo>
                  <a:pt x="584" y="240"/>
                  <a:pt x="585" y="241"/>
                  <a:pt x="585" y="241"/>
                </a:cubicBezTo>
                <a:cubicBezTo>
                  <a:pt x="586" y="242"/>
                  <a:pt x="587" y="242"/>
                  <a:pt x="587" y="243"/>
                </a:cubicBezTo>
                <a:cubicBezTo>
                  <a:pt x="588" y="244"/>
                  <a:pt x="588" y="244"/>
                  <a:pt x="588" y="245"/>
                </a:cubicBezTo>
                <a:cubicBezTo>
                  <a:pt x="589" y="246"/>
                  <a:pt x="588" y="246"/>
                  <a:pt x="589" y="248"/>
                </a:cubicBezTo>
                <a:cubicBezTo>
                  <a:pt x="589" y="249"/>
                  <a:pt x="586" y="250"/>
                  <a:pt x="586" y="250"/>
                </a:cubicBezTo>
                <a:cubicBezTo>
                  <a:pt x="586" y="250"/>
                  <a:pt x="587" y="251"/>
                  <a:pt x="587" y="252"/>
                </a:cubicBezTo>
                <a:cubicBezTo>
                  <a:pt x="588" y="254"/>
                  <a:pt x="588" y="254"/>
                  <a:pt x="588" y="254"/>
                </a:cubicBezTo>
                <a:cubicBezTo>
                  <a:pt x="588" y="254"/>
                  <a:pt x="587" y="255"/>
                  <a:pt x="588" y="255"/>
                </a:cubicBezTo>
                <a:cubicBezTo>
                  <a:pt x="588" y="256"/>
                  <a:pt x="587" y="256"/>
                  <a:pt x="587" y="257"/>
                </a:cubicBezTo>
                <a:cubicBezTo>
                  <a:pt x="588" y="258"/>
                  <a:pt x="588" y="259"/>
                  <a:pt x="588" y="260"/>
                </a:cubicBezTo>
                <a:cubicBezTo>
                  <a:pt x="589" y="261"/>
                  <a:pt x="590" y="259"/>
                  <a:pt x="590" y="260"/>
                </a:cubicBezTo>
                <a:cubicBezTo>
                  <a:pt x="590" y="260"/>
                  <a:pt x="590" y="261"/>
                  <a:pt x="591" y="261"/>
                </a:cubicBezTo>
                <a:cubicBezTo>
                  <a:pt x="592" y="262"/>
                  <a:pt x="592" y="262"/>
                  <a:pt x="592" y="263"/>
                </a:cubicBezTo>
                <a:cubicBezTo>
                  <a:pt x="593" y="264"/>
                  <a:pt x="593" y="265"/>
                  <a:pt x="594" y="265"/>
                </a:cubicBezTo>
                <a:cubicBezTo>
                  <a:pt x="594" y="266"/>
                  <a:pt x="594" y="266"/>
                  <a:pt x="595" y="267"/>
                </a:cubicBezTo>
                <a:cubicBezTo>
                  <a:pt x="596" y="268"/>
                  <a:pt x="597" y="269"/>
                  <a:pt x="597" y="269"/>
                </a:cubicBezTo>
                <a:cubicBezTo>
                  <a:pt x="598" y="269"/>
                  <a:pt x="599" y="269"/>
                  <a:pt x="600" y="270"/>
                </a:cubicBezTo>
                <a:cubicBezTo>
                  <a:pt x="601" y="270"/>
                  <a:pt x="602" y="270"/>
                  <a:pt x="602" y="269"/>
                </a:cubicBezTo>
                <a:cubicBezTo>
                  <a:pt x="602" y="269"/>
                  <a:pt x="602" y="267"/>
                  <a:pt x="602" y="267"/>
                </a:cubicBezTo>
                <a:cubicBezTo>
                  <a:pt x="601" y="266"/>
                  <a:pt x="602" y="265"/>
                  <a:pt x="602" y="265"/>
                </a:cubicBezTo>
                <a:cubicBezTo>
                  <a:pt x="601" y="262"/>
                  <a:pt x="601" y="262"/>
                  <a:pt x="601" y="262"/>
                </a:cubicBezTo>
                <a:cubicBezTo>
                  <a:pt x="599" y="261"/>
                  <a:pt x="599" y="261"/>
                  <a:pt x="599" y="261"/>
                </a:cubicBezTo>
                <a:cubicBezTo>
                  <a:pt x="598" y="261"/>
                  <a:pt x="597" y="262"/>
                  <a:pt x="597" y="261"/>
                </a:cubicBezTo>
                <a:cubicBezTo>
                  <a:pt x="597" y="261"/>
                  <a:pt x="595" y="260"/>
                  <a:pt x="595" y="260"/>
                </a:cubicBezTo>
                <a:cubicBezTo>
                  <a:pt x="595" y="259"/>
                  <a:pt x="594" y="258"/>
                  <a:pt x="594" y="257"/>
                </a:cubicBezTo>
                <a:cubicBezTo>
                  <a:pt x="593" y="256"/>
                  <a:pt x="593" y="255"/>
                  <a:pt x="592" y="254"/>
                </a:cubicBezTo>
                <a:cubicBezTo>
                  <a:pt x="592" y="252"/>
                  <a:pt x="592" y="250"/>
                  <a:pt x="593" y="251"/>
                </a:cubicBezTo>
                <a:cubicBezTo>
                  <a:pt x="594" y="251"/>
                  <a:pt x="594" y="248"/>
                  <a:pt x="595" y="248"/>
                </a:cubicBezTo>
                <a:cubicBezTo>
                  <a:pt x="596" y="248"/>
                  <a:pt x="596" y="249"/>
                  <a:pt x="597" y="249"/>
                </a:cubicBezTo>
                <a:cubicBezTo>
                  <a:pt x="597" y="250"/>
                  <a:pt x="598" y="251"/>
                  <a:pt x="599" y="251"/>
                </a:cubicBezTo>
                <a:cubicBezTo>
                  <a:pt x="600" y="251"/>
                  <a:pt x="600" y="253"/>
                  <a:pt x="601" y="253"/>
                </a:cubicBezTo>
                <a:cubicBezTo>
                  <a:pt x="602" y="253"/>
                  <a:pt x="602" y="255"/>
                  <a:pt x="602" y="255"/>
                </a:cubicBezTo>
                <a:cubicBezTo>
                  <a:pt x="602" y="255"/>
                  <a:pt x="602" y="257"/>
                  <a:pt x="603" y="257"/>
                </a:cubicBezTo>
                <a:cubicBezTo>
                  <a:pt x="604" y="258"/>
                  <a:pt x="605" y="258"/>
                  <a:pt x="605" y="257"/>
                </a:cubicBezTo>
                <a:cubicBezTo>
                  <a:pt x="605" y="255"/>
                  <a:pt x="607" y="256"/>
                  <a:pt x="608" y="255"/>
                </a:cubicBezTo>
                <a:cubicBezTo>
                  <a:pt x="608" y="255"/>
                  <a:pt x="608" y="254"/>
                  <a:pt x="610" y="254"/>
                </a:cubicBezTo>
                <a:cubicBezTo>
                  <a:pt x="611" y="254"/>
                  <a:pt x="609" y="252"/>
                  <a:pt x="612" y="252"/>
                </a:cubicBezTo>
                <a:cubicBezTo>
                  <a:pt x="613" y="252"/>
                  <a:pt x="614" y="252"/>
                  <a:pt x="614" y="251"/>
                </a:cubicBezTo>
                <a:cubicBezTo>
                  <a:pt x="614" y="249"/>
                  <a:pt x="613" y="247"/>
                  <a:pt x="614" y="246"/>
                </a:cubicBezTo>
                <a:cubicBezTo>
                  <a:pt x="614" y="246"/>
                  <a:pt x="615" y="245"/>
                  <a:pt x="614" y="243"/>
                </a:cubicBezTo>
                <a:cubicBezTo>
                  <a:pt x="613" y="242"/>
                  <a:pt x="612" y="243"/>
                  <a:pt x="611" y="242"/>
                </a:cubicBezTo>
                <a:cubicBezTo>
                  <a:pt x="611" y="241"/>
                  <a:pt x="609" y="241"/>
                  <a:pt x="609" y="241"/>
                </a:cubicBezTo>
                <a:cubicBezTo>
                  <a:pt x="609" y="240"/>
                  <a:pt x="607" y="239"/>
                  <a:pt x="607" y="238"/>
                </a:cubicBezTo>
                <a:cubicBezTo>
                  <a:pt x="607" y="237"/>
                  <a:pt x="606" y="237"/>
                  <a:pt x="606" y="236"/>
                </a:cubicBezTo>
                <a:cubicBezTo>
                  <a:pt x="606" y="236"/>
                  <a:pt x="605" y="235"/>
                  <a:pt x="607" y="234"/>
                </a:cubicBezTo>
                <a:cubicBezTo>
                  <a:pt x="607" y="233"/>
                  <a:pt x="609" y="233"/>
                  <a:pt x="610" y="233"/>
                </a:cubicBezTo>
                <a:cubicBezTo>
                  <a:pt x="610" y="232"/>
                  <a:pt x="611" y="232"/>
                  <a:pt x="612" y="232"/>
                </a:cubicBezTo>
                <a:cubicBezTo>
                  <a:pt x="613" y="232"/>
                  <a:pt x="614" y="233"/>
                  <a:pt x="613" y="234"/>
                </a:cubicBezTo>
                <a:cubicBezTo>
                  <a:pt x="613" y="234"/>
                  <a:pt x="612" y="235"/>
                  <a:pt x="612" y="235"/>
                </a:cubicBezTo>
                <a:cubicBezTo>
                  <a:pt x="612" y="235"/>
                  <a:pt x="610" y="237"/>
                  <a:pt x="610" y="238"/>
                </a:cubicBezTo>
                <a:cubicBezTo>
                  <a:pt x="611" y="238"/>
                  <a:pt x="612" y="240"/>
                  <a:pt x="614" y="239"/>
                </a:cubicBezTo>
                <a:cubicBezTo>
                  <a:pt x="615" y="239"/>
                  <a:pt x="616" y="238"/>
                  <a:pt x="617" y="237"/>
                </a:cubicBezTo>
                <a:cubicBezTo>
                  <a:pt x="617" y="236"/>
                  <a:pt x="617" y="234"/>
                  <a:pt x="616" y="234"/>
                </a:cubicBezTo>
                <a:cubicBezTo>
                  <a:pt x="616" y="234"/>
                  <a:pt x="616" y="233"/>
                  <a:pt x="616" y="232"/>
                </a:cubicBezTo>
                <a:cubicBezTo>
                  <a:pt x="617" y="231"/>
                  <a:pt x="619" y="232"/>
                  <a:pt x="620" y="232"/>
                </a:cubicBezTo>
                <a:cubicBezTo>
                  <a:pt x="620" y="232"/>
                  <a:pt x="621" y="231"/>
                  <a:pt x="622" y="231"/>
                </a:cubicBezTo>
                <a:cubicBezTo>
                  <a:pt x="624" y="231"/>
                  <a:pt x="625" y="230"/>
                  <a:pt x="625" y="230"/>
                </a:cubicBezTo>
                <a:cubicBezTo>
                  <a:pt x="625" y="228"/>
                  <a:pt x="628" y="229"/>
                  <a:pt x="628" y="229"/>
                </a:cubicBezTo>
                <a:cubicBezTo>
                  <a:pt x="628" y="229"/>
                  <a:pt x="630" y="229"/>
                  <a:pt x="631" y="228"/>
                </a:cubicBezTo>
                <a:cubicBezTo>
                  <a:pt x="631" y="228"/>
                  <a:pt x="632" y="227"/>
                  <a:pt x="632" y="227"/>
                </a:cubicBezTo>
                <a:cubicBezTo>
                  <a:pt x="632" y="227"/>
                  <a:pt x="634" y="227"/>
                  <a:pt x="634" y="225"/>
                </a:cubicBezTo>
                <a:cubicBezTo>
                  <a:pt x="634" y="225"/>
                  <a:pt x="634" y="224"/>
                  <a:pt x="635" y="224"/>
                </a:cubicBezTo>
                <a:cubicBezTo>
                  <a:pt x="635" y="224"/>
                  <a:pt x="637" y="223"/>
                  <a:pt x="637" y="223"/>
                </a:cubicBezTo>
                <a:cubicBezTo>
                  <a:pt x="638" y="221"/>
                  <a:pt x="638" y="221"/>
                  <a:pt x="638" y="221"/>
                </a:cubicBezTo>
                <a:cubicBezTo>
                  <a:pt x="638" y="221"/>
                  <a:pt x="638" y="220"/>
                  <a:pt x="639" y="219"/>
                </a:cubicBezTo>
                <a:cubicBezTo>
                  <a:pt x="639" y="219"/>
                  <a:pt x="639" y="218"/>
                  <a:pt x="640" y="218"/>
                </a:cubicBezTo>
                <a:cubicBezTo>
                  <a:pt x="640" y="217"/>
                  <a:pt x="640" y="216"/>
                  <a:pt x="641" y="216"/>
                </a:cubicBezTo>
                <a:cubicBezTo>
                  <a:pt x="642" y="215"/>
                  <a:pt x="641" y="216"/>
                  <a:pt x="641" y="214"/>
                </a:cubicBezTo>
                <a:cubicBezTo>
                  <a:pt x="641" y="213"/>
                  <a:pt x="642" y="213"/>
                  <a:pt x="641" y="212"/>
                </a:cubicBezTo>
                <a:cubicBezTo>
                  <a:pt x="641" y="211"/>
                  <a:pt x="641" y="211"/>
                  <a:pt x="641" y="211"/>
                </a:cubicBezTo>
                <a:cubicBezTo>
                  <a:pt x="642" y="211"/>
                  <a:pt x="642" y="210"/>
                  <a:pt x="640" y="209"/>
                </a:cubicBezTo>
                <a:cubicBezTo>
                  <a:pt x="640" y="208"/>
                  <a:pt x="639" y="209"/>
                  <a:pt x="639" y="207"/>
                </a:cubicBezTo>
                <a:cubicBezTo>
                  <a:pt x="639" y="207"/>
                  <a:pt x="638" y="207"/>
                  <a:pt x="637" y="205"/>
                </a:cubicBezTo>
                <a:cubicBezTo>
                  <a:pt x="637" y="204"/>
                  <a:pt x="636" y="205"/>
                  <a:pt x="636" y="204"/>
                </a:cubicBezTo>
                <a:cubicBezTo>
                  <a:pt x="635" y="204"/>
                  <a:pt x="635" y="204"/>
                  <a:pt x="635" y="204"/>
                </a:cubicBezTo>
                <a:cubicBezTo>
                  <a:pt x="635" y="204"/>
                  <a:pt x="635" y="200"/>
                  <a:pt x="637" y="200"/>
                </a:cubicBezTo>
                <a:cubicBezTo>
                  <a:pt x="638" y="200"/>
                  <a:pt x="639" y="199"/>
                  <a:pt x="640" y="200"/>
                </a:cubicBezTo>
                <a:cubicBezTo>
                  <a:pt x="640" y="200"/>
                  <a:pt x="641" y="199"/>
                  <a:pt x="642" y="199"/>
                </a:cubicBezTo>
                <a:cubicBezTo>
                  <a:pt x="643" y="199"/>
                  <a:pt x="644" y="198"/>
                  <a:pt x="643" y="197"/>
                </a:cubicBezTo>
                <a:cubicBezTo>
                  <a:pt x="643" y="196"/>
                  <a:pt x="641" y="197"/>
                  <a:pt x="640" y="197"/>
                </a:cubicBezTo>
                <a:cubicBezTo>
                  <a:pt x="639" y="196"/>
                  <a:pt x="638" y="196"/>
                  <a:pt x="638" y="196"/>
                </a:cubicBezTo>
                <a:cubicBezTo>
                  <a:pt x="637" y="196"/>
                  <a:pt x="637" y="198"/>
                  <a:pt x="636" y="197"/>
                </a:cubicBezTo>
                <a:cubicBezTo>
                  <a:pt x="635" y="197"/>
                  <a:pt x="634" y="196"/>
                  <a:pt x="634" y="196"/>
                </a:cubicBezTo>
                <a:cubicBezTo>
                  <a:pt x="634" y="196"/>
                  <a:pt x="631" y="196"/>
                  <a:pt x="632" y="194"/>
                </a:cubicBezTo>
                <a:cubicBezTo>
                  <a:pt x="632" y="194"/>
                  <a:pt x="634" y="194"/>
                  <a:pt x="635" y="194"/>
                </a:cubicBezTo>
                <a:cubicBezTo>
                  <a:pt x="635" y="193"/>
                  <a:pt x="635" y="192"/>
                  <a:pt x="635" y="192"/>
                </a:cubicBezTo>
                <a:cubicBezTo>
                  <a:pt x="635" y="191"/>
                  <a:pt x="638" y="190"/>
                  <a:pt x="638" y="190"/>
                </a:cubicBezTo>
                <a:cubicBezTo>
                  <a:pt x="638" y="190"/>
                  <a:pt x="638" y="192"/>
                  <a:pt x="638" y="193"/>
                </a:cubicBezTo>
                <a:cubicBezTo>
                  <a:pt x="638" y="194"/>
                  <a:pt x="639" y="194"/>
                  <a:pt x="639" y="194"/>
                </a:cubicBezTo>
                <a:cubicBezTo>
                  <a:pt x="639" y="194"/>
                  <a:pt x="640" y="195"/>
                  <a:pt x="640" y="195"/>
                </a:cubicBezTo>
                <a:cubicBezTo>
                  <a:pt x="641" y="195"/>
                  <a:pt x="642" y="193"/>
                  <a:pt x="643" y="192"/>
                </a:cubicBezTo>
                <a:cubicBezTo>
                  <a:pt x="644" y="192"/>
                  <a:pt x="645" y="192"/>
                  <a:pt x="646" y="193"/>
                </a:cubicBezTo>
                <a:cubicBezTo>
                  <a:pt x="648" y="193"/>
                  <a:pt x="648" y="194"/>
                  <a:pt x="647" y="195"/>
                </a:cubicBezTo>
                <a:cubicBezTo>
                  <a:pt x="646" y="196"/>
                  <a:pt x="646" y="196"/>
                  <a:pt x="646" y="196"/>
                </a:cubicBezTo>
                <a:cubicBezTo>
                  <a:pt x="646" y="196"/>
                  <a:pt x="646" y="197"/>
                  <a:pt x="647" y="197"/>
                </a:cubicBezTo>
                <a:cubicBezTo>
                  <a:pt x="647" y="198"/>
                  <a:pt x="648" y="197"/>
                  <a:pt x="648" y="198"/>
                </a:cubicBezTo>
                <a:cubicBezTo>
                  <a:pt x="648" y="198"/>
                  <a:pt x="650" y="199"/>
                  <a:pt x="650" y="200"/>
                </a:cubicBezTo>
                <a:cubicBezTo>
                  <a:pt x="651" y="200"/>
                  <a:pt x="650" y="202"/>
                  <a:pt x="650" y="203"/>
                </a:cubicBezTo>
                <a:cubicBezTo>
                  <a:pt x="651" y="204"/>
                  <a:pt x="651" y="204"/>
                  <a:pt x="652" y="205"/>
                </a:cubicBezTo>
                <a:cubicBezTo>
                  <a:pt x="654" y="208"/>
                  <a:pt x="655" y="206"/>
                  <a:pt x="654" y="205"/>
                </a:cubicBezTo>
                <a:cubicBezTo>
                  <a:pt x="655" y="204"/>
                  <a:pt x="655" y="204"/>
                  <a:pt x="655" y="204"/>
                </a:cubicBezTo>
                <a:cubicBezTo>
                  <a:pt x="656" y="204"/>
                  <a:pt x="656" y="203"/>
                  <a:pt x="657" y="203"/>
                </a:cubicBezTo>
                <a:cubicBezTo>
                  <a:pt x="657" y="202"/>
                  <a:pt x="657" y="202"/>
                  <a:pt x="657" y="201"/>
                </a:cubicBezTo>
                <a:cubicBezTo>
                  <a:pt x="657" y="200"/>
                  <a:pt x="658" y="200"/>
                  <a:pt x="658" y="199"/>
                </a:cubicBezTo>
                <a:cubicBezTo>
                  <a:pt x="658" y="198"/>
                  <a:pt x="658" y="198"/>
                  <a:pt x="658" y="197"/>
                </a:cubicBezTo>
                <a:cubicBezTo>
                  <a:pt x="658" y="196"/>
                  <a:pt x="656" y="197"/>
                  <a:pt x="656" y="197"/>
                </a:cubicBezTo>
                <a:cubicBezTo>
                  <a:pt x="656" y="196"/>
                  <a:pt x="654" y="195"/>
                  <a:pt x="654" y="194"/>
                </a:cubicBezTo>
                <a:cubicBezTo>
                  <a:pt x="654" y="194"/>
                  <a:pt x="653" y="194"/>
                  <a:pt x="653" y="193"/>
                </a:cubicBezTo>
                <a:cubicBezTo>
                  <a:pt x="654" y="191"/>
                  <a:pt x="654" y="191"/>
                  <a:pt x="654" y="191"/>
                </a:cubicBezTo>
                <a:cubicBezTo>
                  <a:pt x="655" y="192"/>
                  <a:pt x="656" y="191"/>
                  <a:pt x="656" y="191"/>
                </a:cubicBezTo>
                <a:cubicBezTo>
                  <a:pt x="656" y="191"/>
                  <a:pt x="657" y="190"/>
                  <a:pt x="657" y="190"/>
                </a:cubicBezTo>
                <a:cubicBezTo>
                  <a:pt x="658" y="189"/>
                  <a:pt x="657" y="188"/>
                  <a:pt x="659" y="187"/>
                </a:cubicBezTo>
                <a:cubicBezTo>
                  <a:pt x="660" y="186"/>
                  <a:pt x="659" y="186"/>
                  <a:pt x="661" y="186"/>
                </a:cubicBezTo>
                <a:cubicBezTo>
                  <a:pt x="664" y="185"/>
                  <a:pt x="665" y="185"/>
                  <a:pt x="665" y="185"/>
                </a:cubicBezTo>
                <a:cubicBezTo>
                  <a:pt x="665" y="185"/>
                  <a:pt x="667" y="186"/>
                  <a:pt x="668" y="184"/>
                </a:cubicBezTo>
                <a:cubicBezTo>
                  <a:pt x="668" y="183"/>
                  <a:pt x="669" y="183"/>
                  <a:pt x="670" y="182"/>
                </a:cubicBezTo>
                <a:cubicBezTo>
                  <a:pt x="670" y="182"/>
                  <a:pt x="670" y="182"/>
                  <a:pt x="671" y="181"/>
                </a:cubicBezTo>
                <a:cubicBezTo>
                  <a:pt x="671" y="181"/>
                  <a:pt x="672" y="181"/>
                  <a:pt x="672" y="180"/>
                </a:cubicBezTo>
                <a:cubicBezTo>
                  <a:pt x="673" y="180"/>
                  <a:pt x="673" y="179"/>
                  <a:pt x="673" y="178"/>
                </a:cubicBezTo>
                <a:cubicBezTo>
                  <a:pt x="674" y="178"/>
                  <a:pt x="674" y="178"/>
                  <a:pt x="675" y="177"/>
                </a:cubicBezTo>
                <a:cubicBezTo>
                  <a:pt x="675" y="176"/>
                  <a:pt x="676" y="175"/>
                  <a:pt x="676" y="175"/>
                </a:cubicBezTo>
                <a:cubicBezTo>
                  <a:pt x="676" y="174"/>
                  <a:pt x="676" y="174"/>
                  <a:pt x="676" y="174"/>
                </a:cubicBezTo>
                <a:cubicBezTo>
                  <a:pt x="676" y="174"/>
                  <a:pt x="676" y="174"/>
                  <a:pt x="676" y="173"/>
                </a:cubicBezTo>
                <a:cubicBezTo>
                  <a:pt x="676" y="173"/>
                  <a:pt x="676" y="173"/>
                  <a:pt x="676" y="173"/>
                </a:cubicBezTo>
                <a:cubicBezTo>
                  <a:pt x="676" y="173"/>
                  <a:pt x="676" y="173"/>
                  <a:pt x="677" y="172"/>
                </a:cubicBezTo>
                <a:cubicBezTo>
                  <a:pt x="678" y="172"/>
                  <a:pt x="680" y="172"/>
                  <a:pt x="679" y="171"/>
                </a:cubicBezTo>
                <a:cubicBezTo>
                  <a:pt x="679" y="170"/>
                  <a:pt x="680" y="170"/>
                  <a:pt x="680" y="169"/>
                </a:cubicBezTo>
                <a:cubicBezTo>
                  <a:pt x="681" y="169"/>
                  <a:pt x="681" y="168"/>
                  <a:pt x="681" y="167"/>
                </a:cubicBezTo>
                <a:cubicBezTo>
                  <a:pt x="681" y="166"/>
                  <a:pt x="682" y="166"/>
                  <a:pt x="682" y="166"/>
                </a:cubicBezTo>
                <a:cubicBezTo>
                  <a:pt x="682" y="165"/>
                  <a:pt x="682" y="165"/>
                  <a:pt x="682" y="164"/>
                </a:cubicBezTo>
                <a:cubicBezTo>
                  <a:pt x="682" y="164"/>
                  <a:pt x="682" y="161"/>
                  <a:pt x="682" y="161"/>
                </a:cubicBezTo>
                <a:cubicBezTo>
                  <a:pt x="683" y="155"/>
                  <a:pt x="683" y="155"/>
                  <a:pt x="683" y="155"/>
                </a:cubicBezTo>
                <a:cubicBezTo>
                  <a:pt x="683" y="155"/>
                  <a:pt x="682" y="154"/>
                  <a:pt x="682" y="154"/>
                </a:cubicBezTo>
                <a:cubicBezTo>
                  <a:pt x="681" y="153"/>
                  <a:pt x="680" y="151"/>
                  <a:pt x="680" y="151"/>
                </a:cubicBezTo>
                <a:cubicBezTo>
                  <a:pt x="680" y="151"/>
                  <a:pt x="677" y="149"/>
                  <a:pt x="677" y="151"/>
                </a:cubicBezTo>
                <a:cubicBezTo>
                  <a:pt x="677" y="152"/>
                  <a:pt x="677" y="153"/>
                  <a:pt x="676" y="153"/>
                </a:cubicBezTo>
                <a:cubicBezTo>
                  <a:pt x="675" y="153"/>
                  <a:pt x="674" y="153"/>
                  <a:pt x="674" y="152"/>
                </a:cubicBezTo>
                <a:cubicBezTo>
                  <a:pt x="674" y="151"/>
                  <a:pt x="676" y="150"/>
                  <a:pt x="676" y="149"/>
                </a:cubicBezTo>
                <a:cubicBezTo>
                  <a:pt x="677" y="149"/>
                  <a:pt x="676" y="149"/>
                  <a:pt x="676" y="149"/>
                </a:cubicBezTo>
                <a:cubicBezTo>
                  <a:pt x="676" y="148"/>
                  <a:pt x="670" y="150"/>
                  <a:pt x="670" y="149"/>
                </a:cubicBezTo>
                <a:cubicBezTo>
                  <a:pt x="669" y="149"/>
                  <a:pt x="673" y="147"/>
                  <a:pt x="674" y="146"/>
                </a:cubicBezTo>
                <a:cubicBezTo>
                  <a:pt x="674" y="145"/>
                  <a:pt x="676" y="145"/>
                  <a:pt x="676" y="145"/>
                </a:cubicBezTo>
                <a:cubicBezTo>
                  <a:pt x="677" y="144"/>
                  <a:pt x="678" y="143"/>
                  <a:pt x="678" y="143"/>
                </a:cubicBezTo>
                <a:cubicBezTo>
                  <a:pt x="679" y="141"/>
                  <a:pt x="680" y="141"/>
                  <a:pt x="680" y="141"/>
                </a:cubicBezTo>
                <a:cubicBezTo>
                  <a:pt x="682" y="138"/>
                  <a:pt x="682" y="138"/>
                  <a:pt x="682" y="138"/>
                </a:cubicBezTo>
                <a:cubicBezTo>
                  <a:pt x="686" y="134"/>
                  <a:pt x="686" y="134"/>
                  <a:pt x="686" y="134"/>
                </a:cubicBezTo>
                <a:cubicBezTo>
                  <a:pt x="687" y="134"/>
                  <a:pt x="690" y="134"/>
                  <a:pt x="690" y="134"/>
                </a:cubicBezTo>
                <a:cubicBezTo>
                  <a:pt x="703" y="133"/>
                  <a:pt x="703" y="133"/>
                  <a:pt x="703" y="133"/>
                </a:cubicBezTo>
                <a:cubicBezTo>
                  <a:pt x="705" y="133"/>
                  <a:pt x="701" y="136"/>
                  <a:pt x="702" y="136"/>
                </a:cubicBezTo>
                <a:cubicBezTo>
                  <a:pt x="702" y="137"/>
                  <a:pt x="704" y="136"/>
                  <a:pt x="706" y="136"/>
                </a:cubicBezTo>
                <a:cubicBezTo>
                  <a:pt x="706" y="136"/>
                  <a:pt x="708" y="136"/>
                  <a:pt x="709" y="136"/>
                </a:cubicBezTo>
                <a:cubicBezTo>
                  <a:pt x="709" y="136"/>
                  <a:pt x="709" y="135"/>
                  <a:pt x="710" y="135"/>
                </a:cubicBezTo>
                <a:cubicBezTo>
                  <a:pt x="711" y="135"/>
                  <a:pt x="712" y="135"/>
                  <a:pt x="713" y="135"/>
                </a:cubicBezTo>
                <a:cubicBezTo>
                  <a:pt x="714" y="135"/>
                  <a:pt x="711" y="133"/>
                  <a:pt x="712" y="133"/>
                </a:cubicBezTo>
                <a:cubicBezTo>
                  <a:pt x="713" y="133"/>
                  <a:pt x="710" y="132"/>
                  <a:pt x="712" y="132"/>
                </a:cubicBezTo>
                <a:cubicBezTo>
                  <a:pt x="712" y="132"/>
                  <a:pt x="714" y="130"/>
                  <a:pt x="715" y="129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8"/>
                  <a:pt x="715" y="128"/>
                  <a:pt x="715" y="128"/>
                </a:cubicBezTo>
                <a:cubicBezTo>
                  <a:pt x="715" y="127"/>
                  <a:pt x="715" y="125"/>
                  <a:pt x="716" y="125"/>
                </a:cubicBezTo>
                <a:cubicBezTo>
                  <a:pt x="719" y="125"/>
                  <a:pt x="718" y="125"/>
                  <a:pt x="721" y="125"/>
                </a:cubicBezTo>
                <a:cubicBezTo>
                  <a:pt x="723" y="125"/>
                  <a:pt x="719" y="127"/>
                  <a:pt x="722" y="128"/>
                </a:cubicBezTo>
                <a:cubicBezTo>
                  <a:pt x="725" y="129"/>
                  <a:pt x="722" y="130"/>
                  <a:pt x="726" y="130"/>
                </a:cubicBezTo>
                <a:cubicBezTo>
                  <a:pt x="728" y="130"/>
                  <a:pt x="726" y="127"/>
                  <a:pt x="728" y="126"/>
                </a:cubicBezTo>
                <a:cubicBezTo>
                  <a:pt x="728" y="126"/>
                  <a:pt x="731" y="122"/>
                  <a:pt x="732" y="122"/>
                </a:cubicBezTo>
                <a:cubicBezTo>
                  <a:pt x="736" y="122"/>
                  <a:pt x="729" y="127"/>
                  <a:pt x="731" y="127"/>
                </a:cubicBezTo>
                <a:cubicBezTo>
                  <a:pt x="733" y="128"/>
                  <a:pt x="729" y="128"/>
                  <a:pt x="730" y="129"/>
                </a:cubicBezTo>
                <a:cubicBezTo>
                  <a:pt x="731" y="129"/>
                  <a:pt x="728" y="130"/>
                  <a:pt x="728" y="131"/>
                </a:cubicBezTo>
                <a:cubicBezTo>
                  <a:pt x="729" y="132"/>
                  <a:pt x="724" y="131"/>
                  <a:pt x="724" y="133"/>
                </a:cubicBezTo>
                <a:cubicBezTo>
                  <a:pt x="723" y="134"/>
                  <a:pt x="720" y="134"/>
                  <a:pt x="722" y="135"/>
                </a:cubicBezTo>
                <a:cubicBezTo>
                  <a:pt x="724" y="136"/>
                  <a:pt x="721" y="136"/>
                  <a:pt x="719" y="138"/>
                </a:cubicBezTo>
                <a:cubicBezTo>
                  <a:pt x="718" y="139"/>
                  <a:pt x="716" y="139"/>
                  <a:pt x="716" y="141"/>
                </a:cubicBezTo>
                <a:cubicBezTo>
                  <a:pt x="716" y="143"/>
                  <a:pt x="714" y="141"/>
                  <a:pt x="713" y="143"/>
                </a:cubicBezTo>
                <a:cubicBezTo>
                  <a:pt x="713" y="145"/>
                  <a:pt x="713" y="145"/>
                  <a:pt x="713" y="147"/>
                </a:cubicBezTo>
                <a:cubicBezTo>
                  <a:pt x="713" y="148"/>
                  <a:pt x="713" y="148"/>
                  <a:pt x="713" y="150"/>
                </a:cubicBezTo>
                <a:cubicBezTo>
                  <a:pt x="713" y="151"/>
                  <a:pt x="713" y="151"/>
                  <a:pt x="713" y="152"/>
                </a:cubicBezTo>
                <a:cubicBezTo>
                  <a:pt x="712" y="153"/>
                  <a:pt x="713" y="153"/>
                  <a:pt x="713" y="154"/>
                </a:cubicBezTo>
                <a:cubicBezTo>
                  <a:pt x="713" y="155"/>
                  <a:pt x="715" y="156"/>
                  <a:pt x="714" y="157"/>
                </a:cubicBezTo>
                <a:cubicBezTo>
                  <a:pt x="714" y="157"/>
                  <a:pt x="714" y="157"/>
                  <a:pt x="714" y="158"/>
                </a:cubicBezTo>
                <a:cubicBezTo>
                  <a:pt x="714" y="159"/>
                  <a:pt x="711" y="157"/>
                  <a:pt x="711" y="163"/>
                </a:cubicBezTo>
                <a:cubicBezTo>
                  <a:pt x="711" y="164"/>
                  <a:pt x="711" y="165"/>
                  <a:pt x="711" y="165"/>
                </a:cubicBezTo>
                <a:cubicBezTo>
                  <a:pt x="711" y="166"/>
                  <a:pt x="712" y="166"/>
                  <a:pt x="712" y="166"/>
                </a:cubicBezTo>
                <a:cubicBezTo>
                  <a:pt x="714" y="165"/>
                  <a:pt x="713" y="164"/>
                  <a:pt x="715" y="163"/>
                </a:cubicBezTo>
                <a:cubicBezTo>
                  <a:pt x="716" y="162"/>
                  <a:pt x="717" y="162"/>
                  <a:pt x="718" y="161"/>
                </a:cubicBezTo>
                <a:cubicBezTo>
                  <a:pt x="718" y="160"/>
                  <a:pt x="718" y="160"/>
                  <a:pt x="719" y="160"/>
                </a:cubicBezTo>
                <a:cubicBezTo>
                  <a:pt x="719" y="160"/>
                  <a:pt x="720" y="159"/>
                  <a:pt x="720" y="158"/>
                </a:cubicBezTo>
                <a:cubicBezTo>
                  <a:pt x="721" y="158"/>
                  <a:pt x="720" y="157"/>
                  <a:pt x="720" y="156"/>
                </a:cubicBezTo>
                <a:cubicBezTo>
                  <a:pt x="722" y="156"/>
                  <a:pt x="721" y="159"/>
                  <a:pt x="723" y="158"/>
                </a:cubicBezTo>
                <a:cubicBezTo>
                  <a:pt x="723" y="156"/>
                  <a:pt x="721" y="153"/>
                  <a:pt x="724" y="151"/>
                </a:cubicBezTo>
                <a:cubicBezTo>
                  <a:pt x="725" y="151"/>
                  <a:pt x="726" y="152"/>
                  <a:pt x="727" y="151"/>
                </a:cubicBezTo>
                <a:cubicBezTo>
                  <a:pt x="729" y="150"/>
                  <a:pt x="726" y="148"/>
                  <a:pt x="727" y="147"/>
                </a:cubicBezTo>
                <a:cubicBezTo>
                  <a:pt x="727" y="147"/>
                  <a:pt x="729" y="146"/>
                  <a:pt x="731" y="146"/>
                </a:cubicBezTo>
                <a:cubicBezTo>
                  <a:pt x="733" y="146"/>
                  <a:pt x="732" y="145"/>
                  <a:pt x="732" y="144"/>
                </a:cubicBezTo>
                <a:cubicBezTo>
                  <a:pt x="732" y="143"/>
                  <a:pt x="730" y="144"/>
                  <a:pt x="730" y="143"/>
                </a:cubicBezTo>
                <a:cubicBezTo>
                  <a:pt x="730" y="143"/>
                  <a:pt x="729" y="141"/>
                  <a:pt x="730" y="141"/>
                </a:cubicBezTo>
                <a:cubicBezTo>
                  <a:pt x="731" y="140"/>
                  <a:pt x="730" y="140"/>
                  <a:pt x="730" y="139"/>
                </a:cubicBezTo>
                <a:cubicBezTo>
                  <a:pt x="730" y="138"/>
                  <a:pt x="728" y="139"/>
                  <a:pt x="728" y="139"/>
                </a:cubicBezTo>
                <a:cubicBezTo>
                  <a:pt x="729" y="138"/>
                  <a:pt x="728" y="137"/>
                  <a:pt x="729" y="136"/>
                </a:cubicBezTo>
                <a:cubicBezTo>
                  <a:pt x="731" y="136"/>
                  <a:pt x="731" y="135"/>
                  <a:pt x="731" y="135"/>
                </a:cubicBezTo>
                <a:cubicBezTo>
                  <a:pt x="731" y="135"/>
                  <a:pt x="730" y="133"/>
                  <a:pt x="732" y="133"/>
                </a:cubicBezTo>
                <a:cubicBezTo>
                  <a:pt x="733" y="132"/>
                  <a:pt x="733" y="133"/>
                  <a:pt x="734" y="133"/>
                </a:cubicBezTo>
                <a:cubicBezTo>
                  <a:pt x="735" y="133"/>
                  <a:pt x="736" y="134"/>
                  <a:pt x="737" y="133"/>
                </a:cubicBezTo>
                <a:cubicBezTo>
                  <a:pt x="740" y="132"/>
                  <a:pt x="738" y="132"/>
                  <a:pt x="739" y="130"/>
                </a:cubicBezTo>
                <a:cubicBezTo>
                  <a:pt x="740" y="130"/>
                  <a:pt x="742" y="131"/>
                  <a:pt x="742" y="131"/>
                </a:cubicBezTo>
                <a:cubicBezTo>
                  <a:pt x="742" y="131"/>
                  <a:pt x="743" y="131"/>
                  <a:pt x="744" y="131"/>
                </a:cubicBezTo>
                <a:cubicBezTo>
                  <a:pt x="746" y="132"/>
                  <a:pt x="746" y="132"/>
                  <a:pt x="746" y="132"/>
                </a:cubicBezTo>
                <a:cubicBezTo>
                  <a:pt x="748" y="132"/>
                  <a:pt x="747" y="130"/>
                  <a:pt x="748" y="130"/>
                </a:cubicBezTo>
                <a:cubicBezTo>
                  <a:pt x="748" y="130"/>
                  <a:pt x="748" y="128"/>
                  <a:pt x="749" y="128"/>
                </a:cubicBezTo>
                <a:cubicBezTo>
                  <a:pt x="750" y="128"/>
                  <a:pt x="750" y="129"/>
                  <a:pt x="751" y="128"/>
                </a:cubicBezTo>
                <a:cubicBezTo>
                  <a:pt x="752" y="128"/>
                  <a:pt x="753" y="127"/>
                  <a:pt x="754" y="127"/>
                </a:cubicBezTo>
                <a:cubicBezTo>
                  <a:pt x="755" y="126"/>
                  <a:pt x="755" y="124"/>
                  <a:pt x="756" y="124"/>
                </a:cubicBezTo>
                <a:cubicBezTo>
                  <a:pt x="757" y="123"/>
                  <a:pt x="759" y="122"/>
                  <a:pt x="760" y="122"/>
                </a:cubicBezTo>
                <a:cubicBezTo>
                  <a:pt x="761" y="122"/>
                  <a:pt x="762" y="123"/>
                  <a:pt x="764" y="123"/>
                </a:cubicBezTo>
                <a:cubicBezTo>
                  <a:pt x="764" y="122"/>
                  <a:pt x="766" y="125"/>
                  <a:pt x="766" y="123"/>
                </a:cubicBezTo>
                <a:cubicBezTo>
                  <a:pt x="767" y="123"/>
                  <a:pt x="766" y="122"/>
                  <a:pt x="767" y="122"/>
                </a:cubicBezTo>
                <a:cubicBezTo>
                  <a:pt x="767" y="121"/>
                  <a:pt x="766" y="120"/>
                  <a:pt x="766" y="119"/>
                </a:cubicBezTo>
                <a:cubicBezTo>
                  <a:pt x="764" y="117"/>
                  <a:pt x="764" y="117"/>
                  <a:pt x="764" y="117"/>
                </a:cubicBezTo>
                <a:cubicBezTo>
                  <a:pt x="763" y="116"/>
                  <a:pt x="763" y="116"/>
                  <a:pt x="763" y="116"/>
                </a:cubicBezTo>
                <a:cubicBezTo>
                  <a:pt x="763" y="115"/>
                  <a:pt x="761" y="114"/>
                  <a:pt x="761" y="113"/>
                </a:cubicBezTo>
                <a:cubicBezTo>
                  <a:pt x="761" y="113"/>
                  <a:pt x="762" y="113"/>
                  <a:pt x="762" y="113"/>
                </a:cubicBezTo>
                <a:cubicBezTo>
                  <a:pt x="763" y="112"/>
                  <a:pt x="766" y="114"/>
                  <a:pt x="767" y="113"/>
                </a:cubicBezTo>
                <a:cubicBezTo>
                  <a:pt x="767" y="113"/>
                  <a:pt x="767" y="111"/>
                  <a:pt x="768" y="111"/>
                </a:cubicBezTo>
                <a:cubicBezTo>
                  <a:pt x="769" y="110"/>
                  <a:pt x="768" y="108"/>
                  <a:pt x="768" y="108"/>
                </a:cubicBezTo>
                <a:cubicBezTo>
                  <a:pt x="769" y="107"/>
                  <a:pt x="768" y="106"/>
                  <a:pt x="769" y="106"/>
                </a:cubicBezTo>
                <a:cubicBezTo>
                  <a:pt x="770" y="105"/>
                  <a:pt x="770" y="111"/>
                  <a:pt x="772" y="110"/>
                </a:cubicBezTo>
                <a:cubicBezTo>
                  <a:pt x="772" y="110"/>
                  <a:pt x="773" y="109"/>
                  <a:pt x="774" y="110"/>
                </a:cubicBezTo>
                <a:cubicBezTo>
                  <a:pt x="775" y="110"/>
                  <a:pt x="775" y="111"/>
                  <a:pt x="776" y="112"/>
                </a:cubicBezTo>
                <a:cubicBezTo>
                  <a:pt x="777" y="113"/>
                  <a:pt x="778" y="113"/>
                  <a:pt x="778" y="114"/>
                </a:cubicBezTo>
                <a:cubicBezTo>
                  <a:pt x="778" y="114"/>
                  <a:pt x="780" y="115"/>
                  <a:pt x="781" y="115"/>
                </a:cubicBezTo>
                <a:cubicBezTo>
                  <a:pt x="782" y="116"/>
                  <a:pt x="784" y="115"/>
                  <a:pt x="784" y="115"/>
                </a:cubicBezTo>
                <a:cubicBezTo>
                  <a:pt x="785" y="114"/>
                  <a:pt x="785" y="112"/>
                  <a:pt x="784" y="111"/>
                </a:cubicBezTo>
                <a:cubicBezTo>
                  <a:pt x="784" y="110"/>
                  <a:pt x="785" y="110"/>
                  <a:pt x="786" y="110"/>
                </a:cubicBezTo>
                <a:cubicBezTo>
                  <a:pt x="786" y="110"/>
                  <a:pt x="788" y="110"/>
                  <a:pt x="789" y="110"/>
                </a:cubicBezTo>
                <a:cubicBezTo>
                  <a:pt x="789" y="109"/>
                  <a:pt x="790" y="108"/>
                  <a:pt x="789" y="106"/>
                </a:cubicBezTo>
                <a:close/>
                <a:moveTo>
                  <a:pt x="651" y="280"/>
                </a:moveTo>
                <a:cubicBezTo>
                  <a:pt x="652" y="278"/>
                  <a:pt x="651" y="277"/>
                  <a:pt x="651" y="276"/>
                </a:cubicBezTo>
                <a:cubicBezTo>
                  <a:pt x="651" y="274"/>
                  <a:pt x="652" y="273"/>
                  <a:pt x="650" y="271"/>
                </a:cubicBezTo>
                <a:cubicBezTo>
                  <a:pt x="648" y="272"/>
                  <a:pt x="649" y="276"/>
                  <a:pt x="649" y="278"/>
                </a:cubicBezTo>
                <a:cubicBezTo>
                  <a:pt x="650" y="278"/>
                  <a:pt x="651" y="279"/>
                  <a:pt x="651" y="280"/>
                </a:cubicBezTo>
                <a:close/>
                <a:moveTo>
                  <a:pt x="705" y="284"/>
                </a:moveTo>
                <a:cubicBezTo>
                  <a:pt x="705" y="284"/>
                  <a:pt x="703" y="278"/>
                  <a:pt x="701" y="279"/>
                </a:cubicBezTo>
                <a:cubicBezTo>
                  <a:pt x="699" y="279"/>
                  <a:pt x="702" y="281"/>
                  <a:pt x="702" y="282"/>
                </a:cubicBezTo>
                <a:cubicBezTo>
                  <a:pt x="702" y="283"/>
                  <a:pt x="693" y="285"/>
                  <a:pt x="693" y="284"/>
                </a:cubicBezTo>
                <a:cubicBezTo>
                  <a:pt x="693" y="283"/>
                  <a:pt x="692" y="283"/>
                  <a:pt x="691" y="284"/>
                </a:cubicBezTo>
                <a:cubicBezTo>
                  <a:pt x="690" y="284"/>
                  <a:pt x="690" y="284"/>
                  <a:pt x="690" y="284"/>
                </a:cubicBezTo>
                <a:cubicBezTo>
                  <a:pt x="690" y="283"/>
                  <a:pt x="690" y="283"/>
                  <a:pt x="690" y="283"/>
                </a:cubicBezTo>
                <a:cubicBezTo>
                  <a:pt x="690" y="283"/>
                  <a:pt x="690" y="281"/>
                  <a:pt x="689" y="281"/>
                </a:cubicBezTo>
                <a:cubicBezTo>
                  <a:pt x="685" y="281"/>
                  <a:pt x="685" y="281"/>
                  <a:pt x="685" y="281"/>
                </a:cubicBezTo>
                <a:cubicBezTo>
                  <a:pt x="685" y="281"/>
                  <a:pt x="684" y="280"/>
                  <a:pt x="683" y="280"/>
                </a:cubicBezTo>
                <a:cubicBezTo>
                  <a:pt x="683" y="280"/>
                  <a:pt x="682" y="279"/>
                  <a:pt x="682" y="279"/>
                </a:cubicBezTo>
                <a:cubicBezTo>
                  <a:pt x="681" y="279"/>
                  <a:pt x="681" y="279"/>
                  <a:pt x="681" y="279"/>
                </a:cubicBezTo>
                <a:cubicBezTo>
                  <a:pt x="680" y="279"/>
                  <a:pt x="680" y="278"/>
                  <a:pt x="679" y="278"/>
                </a:cubicBezTo>
                <a:cubicBezTo>
                  <a:pt x="678" y="278"/>
                  <a:pt x="678" y="278"/>
                  <a:pt x="677" y="278"/>
                </a:cubicBezTo>
                <a:cubicBezTo>
                  <a:pt x="677" y="278"/>
                  <a:pt x="676" y="278"/>
                  <a:pt x="676" y="278"/>
                </a:cubicBezTo>
                <a:cubicBezTo>
                  <a:pt x="675" y="278"/>
                  <a:pt x="675" y="277"/>
                  <a:pt x="674" y="277"/>
                </a:cubicBezTo>
                <a:cubicBezTo>
                  <a:pt x="674" y="276"/>
                  <a:pt x="674" y="276"/>
                  <a:pt x="674" y="276"/>
                </a:cubicBezTo>
                <a:cubicBezTo>
                  <a:pt x="672" y="276"/>
                  <a:pt x="672" y="276"/>
                  <a:pt x="672" y="276"/>
                </a:cubicBezTo>
                <a:cubicBezTo>
                  <a:pt x="671" y="276"/>
                  <a:pt x="671" y="276"/>
                  <a:pt x="671" y="276"/>
                </a:cubicBezTo>
                <a:cubicBezTo>
                  <a:pt x="670" y="276"/>
                  <a:pt x="670" y="276"/>
                  <a:pt x="670" y="276"/>
                </a:cubicBezTo>
                <a:cubicBezTo>
                  <a:pt x="670" y="276"/>
                  <a:pt x="670" y="276"/>
                  <a:pt x="669" y="276"/>
                </a:cubicBezTo>
                <a:cubicBezTo>
                  <a:pt x="669" y="276"/>
                  <a:pt x="669" y="275"/>
                  <a:pt x="668" y="275"/>
                </a:cubicBezTo>
                <a:cubicBezTo>
                  <a:pt x="668" y="275"/>
                  <a:pt x="667" y="275"/>
                  <a:pt x="667" y="275"/>
                </a:cubicBezTo>
                <a:cubicBezTo>
                  <a:pt x="666" y="275"/>
                  <a:pt x="666" y="276"/>
                  <a:pt x="666" y="277"/>
                </a:cubicBezTo>
                <a:cubicBezTo>
                  <a:pt x="666" y="277"/>
                  <a:pt x="667" y="277"/>
                  <a:pt x="667" y="277"/>
                </a:cubicBezTo>
                <a:cubicBezTo>
                  <a:pt x="668" y="278"/>
                  <a:pt x="668" y="278"/>
                  <a:pt x="668" y="278"/>
                </a:cubicBezTo>
                <a:cubicBezTo>
                  <a:pt x="668" y="279"/>
                  <a:pt x="668" y="280"/>
                  <a:pt x="668" y="280"/>
                </a:cubicBezTo>
                <a:cubicBezTo>
                  <a:pt x="667" y="280"/>
                  <a:pt x="666" y="278"/>
                  <a:pt x="665" y="278"/>
                </a:cubicBezTo>
                <a:cubicBezTo>
                  <a:pt x="664" y="278"/>
                  <a:pt x="664" y="275"/>
                  <a:pt x="663" y="275"/>
                </a:cubicBezTo>
                <a:cubicBezTo>
                  <a:pt x="662" y="275"/>
                  <a:pt x="662" y="275"/>
                  <a:pt x="662" y="275"/>
                </a:cubicBezTo>
                <a:cubicBezTo>
                  <a:pt x="660" y="275"/>
                  <a:pt x="660" y="275"/>
                  <a:pt x="659" y="275"/>
                </a:cubicBezTo>
                <a:cubicBezTo>
                  <a:pt x="658" y="275"/>
                  <a:pt x="659" y="274"/>
                  <a:pt x="659" y="274"/>
                </a:cubicBezTo>
                <a:cubicBezTo>
                  <a:pt x="660" y="272"/>
                  <a:pt x="660" y="272"/>
                  <a:pt x="660" y="272"/>
                </a:cubicBezTo>
                <a:cubicBezTo>
                  <a:pt x="659" y="271"/>
                  <a:pt x="659" y="271"/>
                  <a:pt x="658" y="271"/>
                </a:cubicBezTo>
                <a:cubicBezTo>
                  <a:pt x="658" y="271"/>
                  <a:pt x="658" y="271"/>
                  <a:pt x="657" y="272"/>
                </a:cubicBezTo>
                <a:cubicBezTo>
                  <a:pt x="656" y="273"/>
                  <a:pt x="656" y="273"/>
                  <a:pt x="656" y="273"/>
                </a:cubicBezTo>
                <a:cubicBezTo>
                  <a:pt x="656" y="273"/>
                  <a:pt x="655" y="273"/>
                  <a:pt x="655" y="274"/>
                </a:cubicBezTo>
                <a:cubicBezTo>
                  <a:pt x="655" y="274"/>
                  <a:pt x="655" y="276"/>
                  <a:pt x="656" y="277"/>
                </a:cubicBezTo>
                <a:cubicBezTo>
                  <a:pt x="656" y="277"/>
                  <a:pt x="658" y="278"/>
                  <a:pt x="658" y="278"/>
                </a:cubicBezTo>
                <a:cubicBezTo>
                  <a:pt x="658" y="279"/>
                  <a:pt x="659" y="279"/>
                  <a:pt x="659" y="279"/>
                </a:cubicBezTo>
                <a:cubicBezTo>
                  <a:pt x="659" y="280"/>
                  <a:pt x="660" y="281"/>
                  <a:pt x="660" y="281"/>
                </a:cubicBezTo>
                <a:cubicBezTo>
                  <a:pt x="660" y="282"/>
                  <a:pt x="663" y="283"/>
                  <a:pt x="663" y="283"/>
                </a:cubicBezTo>
                <a:cubicBezTo>
                  <a:pt x="663" y="284"/>
                  <a:pt x="664" y="287"/>
                  <a:pt x="664" y="287"/>
                </a:cubicBezTo>
                <a:cubicBezTo>
                  <a:pt x="666" y="287"/>
                  <a:pt x="665" y="285"/>
                  <a:pt x="666" y="285"/>
                </a:cubicBezTo>
                <a:cubicBezTo>
                  <a:pt x="667" y="284"/>
                  <a:pt x="668" y="283"/>
                  <a:pt x="668" y="283"/>
                </a:cubicBezTo>
                <a:cubicBezTo>
                  <a:pt x="669" y="283"/>
                  <a:pt x="671" y="284"/>
                  <a:pt x="671" y="284"/>
                </a:cubicBezTo>
                <a:cubicBezTo>
                  <a:pt x="671" y="285"/>
                  <a:pt x="673" y="285"/>
                  <a:pt x="673" y="286"/>
                </a:cubicBezTo>
                <a:cubicBezTo>
                  <a:pt x="673" y="287"/>
                  <a:pt x="674" y="288"/>
                  <a:pt x="674" y="288"/>
                </a:cubicBezTo>
                <a:cubicBezTo>
                  <a:pt x="674" y="289"/>
                  <a:pt x="671" y="290"/>
                  <a:pt x="671" y="291"/>
                </a:cubicBezTo>
                <a:cubicBezTo>
                  <a:pt x="671" y="292"/>
                  <a:pt x="674" y="292"/>
                  <a:pt x="674" y="292"/>
                </a:cubicBezTo>
                <a:cubicBezTo>
                  <a:pt x="675" y="292"/>
                  <a:pt x="675" y="292"/>
                  <a:pt x="675" y="292"/>
                </a:cubicBezTo>
                <a:cubicBezTo>
                  <a:pt x="675" y="292"/>
                  <a:pt x="676" y="293"/>
                  <a:pt x="677" y="292"/>
                </a:cubicBezTo>
                <a:cubicBezTo>
                  <a:pt x="677" y="291"/>
                  <a:pt x="677" y="291"/>
                  <a:pt x="678" y="291"/>
                </a:cubicBezTo>
                <a:cubicBezTo>
                  <a:pt x="679" y="292"/>
                  <a:pt x="679" y="292"/>
                  <a:pt x="679" y="292"/>
                </a:cubicBezTo>
                <a:cubicBezTo>
                  <a:pt x="682" y="292"/>
                  <a:pt x="680" y="292"/>
                  <a:pt x="685" y="292"/>
                </a:cubicBezTo>
                <a:cubicBezTo>
                  <a:pt x="685" y="292"/>
                  <a:pt x="686" y="289"/>
                  <a:pt x="687" y="289"/>
                </a:cubicBezTo>
                <a:cubicBezTo>
                  <a:pt x="689" y="289"/>
                  <a:pt x="687" y="290"/>
                  <a:pt x="689" y="290"/>
                </a:cubicBezTo>
                <a:cubicBezTo>
                  <a:pt x="691" y="290"/>
                  <a:pt x="691" y="293"/>
                  <a:pt x="692" y="293"/>
                </a:cubicBezTo>
                <a:cubicBezTo>
                  <a:pt x="693" y="293"/>
                  <a:pt x="693" y="295"/>
                  <a:pt x="695" y="295"/>
                </a:cubicBezTo>
                <a:cubicBezTo>
                  <a:pt x="696" y="295"/>
                  <a:pt x="697" y="294"/>
                  <a:pt x="698" y="294"/>
                </a:cubicBezTo>
                <a:cubicBezTo>
                  <a:pt x="699" y="294"/>
                  <a:pt x="699" y="296"/>
                  <a:pt x="700" y="296"/>
                </a:cubicBezTo>
                <a:cubicBezTo>
                  <a:pt x="701" y="296"/>
                  <a:pt x="702" y="295"/>
                  <a:pt x="702" y="295"/>
                </a:cubicBezTo>
                <a:cubicBezTo>
                  <a:pt x="702" y="295"/>
                  <a:pt x="702" y="295"/>
                  <a:pt x="702" y="292"/>
                </a:cubicBezTo>
                <a:cubicBezTo>
                  <a:pt x="702" y="292"/>
                  <a:pt x="704" y="291"/>
                  <a:pt x="702" y="290"/>
                </a:cubicBezTo>
                <a:cubicBezTo>
                  <a:pt x="699" y="289"/>
                  <a:pt x="700" y="292"/>
                  <a:pt x="699" y="291"/>
                </a:cubicBezTo>
                <a:cubicBezTo>
                  <a:pt x="698" y="291"/>
                  <a:pt x="697" y="291"/>
                  <a:pt x="697" y="290"/>
                </a:cubicBezTo>
                <a:cubicBezTo>
                  <a:pt x="697" y="289"/>
                  <a:pt x="694" y="287"/>
                  <a:pt x="694" y="286"/>
                </a:cubicBezTo>
                <a:cubicBezTo>
                  <a:pt x="694" y="285"/>
                  <a:pt x="705" y="285"/>
                  <a:pt x="705" y="284"/>
                </a:cubicBezTo>
                <a:close/>
                <a:moveTo>
                  <a:pt x="665" y="269"/>
                </a:moveTo>
                <a:cubicBezTo>
                  <a:pt x="665" y="265"/>
                  <a:pt x="663" y="263"/>
                  <a:pt x="660" y="265"/>
                </a:cubicBezTo>
                <a:cubicBezTo>
                  <a:pt x="660" y="266"/>
                  <a:pt x="661" y="266"/>
                  <a:pt x="661" y="266"/>
                </a:cubicBezTo>
                <a:cubicBezTo>
                  <a:pt x="662" y="269"/>
                  <a:pt x="662" y="269"/>
                  <a:pt x="665" y="269"/>
                </a:cubicBezTo>
                <a:close/>
                <a:moveTo>
                  <a:pt x="652" y="239"/>
                </a:moveTo>
                <a:cubicBezTo>
                  <a:pt x="652" y="239"/>
                  <a:pt x="652" y="239"/>
                  <a:pt x="652" y="239"/>
                </a:cubicBezTo>
                <a:cubicBezTo>
                  <a:pt x="654" y="239"/>
                  <a:pt x="654" y="240"/>
                  <a:pt x="654" y="242"/>
                </a:cubicBezTo>
                <a:cubicBezTo>
                  <a:pt x="654" y="242"/>
                  <a:pt x="655" y="249"/>
                  <a:pt x="657" y="247"/>
                </a:cubicBezTo>
                <a:cubicBezTo>
                  <a:pt x="658" y="246"/>
                  <a:pt x="658" y="242"/>
                  <a:pt x="658" y="241"/>
                </a:cubicBezTo>
                <a:cubicBezTo>
                  <a:pt x="657" y="239"/>
                  <a:pt x="654" y="237"/>
                  <a:pt x="652" y="236"/>
                </a:cubicBezTo>
                <a:cubicBezTo>
                  <a:pt x="652" y="237"/>
                  <a:pt x="652" y="238"/>
                  <a:pt x="652" y="239"/>
                </a:cubicBezTo>
                <a:close/>
                <a:moveTo>
                  <a:pt x="650" y="278"/>
                </a:moveTo>
                <a:cubicBezTo>
                  <a:pt x="649" y="278"/>
                  <a:pt x="649" y="278"/>
                  <a:pt x="649" y="278"/>
                </a:cubicBezTo>
                <a:cubicBezTo>
                  <a:pt x="649" y="278"/>
                  <a:pt x="649" y="278"/>
                  <a:pt x="649" y="278"/>
                </a:cubicBezTo>
                <a:cubicBezTo>
                  <a:pt x="650" y="278"/>
                  <a:pt x="650" y="278"/>
                  <a:pt x="650" y="278"/>
                </a:cubicBezTo>
                <a:close/>
                <a:moveTo>
                  <a:pt x="639" y="274"/>
                </a:moveTo>
                <a:cubicBezTo>
                  <a:pt x="641" y="274"/>
                  <a:pt x="645" y="275"/>
                  <a:pt x="645" y="273"/>
                </a:cubicBezTo>
                <a:cubicBezTo>
                  <a:pt x="646" y="273"/>
                  <a:pt x="646" y="270"/>
                  <a:pt x="645" y="270"/>
                </a:cubicBezTo>
                <a:cubicBezTo>
                  <a:pt x="644" y="270"/>
                  <a:pt x="644" y="271"/>
                  <a:pt x="643" y="271"/>
                </a:cubicBezTo>
                <a:cubicBezTo>
                  <a:pt x="642" y="271"/>
                  <a:pt x="640" y="271"/>
                  <a:pt x="640" y="271"/>
                </a:cubicBezTo>
                <a:cubicBezTo>
                  <a:pt x="639" y="271"/>
                  <a:pt x="637" y="271"/>
                  <a:pt x="636" y="271"/>
                </a:cubicBezTo>
                <a:cubicBezTo>
                  <a:pt x="635" y="271"/>
                  <a:pt x="634" y="272"/>
                  <a:pt x="634" y="273"/>
                </a:cubicBezTo>
                <a:cubicBezTo>
                  <a:pt x="633" y="273"/>
                  <a:pt x="633" y="276"/>
                  <a:pt x="632" y="276"/>
                </a:cubicBezTo>
                <a:cubicBezTo>
                  <a:pt x="632" y="277"/>
                  <a:pt x="631" y="277"/>
                  <a:pt x="631" y="278"/>
                </a:cubicBezTo>
                <a:cubicBezTo>
                  <a:pt x="631" y="279"/>
                  <a:pt x="631" y="280"/>
                  <a:pt x="631" y="281"/>
                </a:cubicBezTo>
                <a:cubicBezTo>
                  <a:pt x="631" y="281"/>
                  <a:pt x="632" y="282"/>
                  <a:pt x="633" y="282"/>
                </a:cubicBezTo>
                <a:cubicBezTo>
                  <a:pt x="633" y="282"/>
                  <a:pt x="632" y="284"/>
                  <a:pt x="632" y="285"/>
                </a:cubicBezTo>
                <a:cubicBezTo>
                  <a:pt x="633" y="285"/>
                  <a:pt x="634" y="287"/>
                  <a:pt x="635" y="287"/>
                </a:cubicBezTo>
                <a:cubicBezTo>
                  <a:pt x="636" y="287"/>
                  <a:pt x="635" y="283"/>
                  <a:pt x="636" y="283"/>
                </a:cubicBezTo>
                <a:cubicBezTo>
                  <a:pt x="637" y="283"/>
                  <a:pt x="639" y="285"/>
                  <a:pt x="639" y="285"/>
                </a:cubicBezTo>
                <a:cubicBezTo>
                  <a:pt x="640" y="286"/>
                  <a:pt x="641" y="285"/>
                  <a:pt x="642" y="284"/>
                </a:cubicBezTo>
                <a:cubicBezTo>
                  <a:pt x="642" y="283"/>
                  <a:pt x="641" y="282"/>
                  <a:pt x="641" y="282"/>
                </a:cubicBezTo>
                <a:cubicBezTo>
                  <a:pt x="641" y="282"/>
                  <a:pt x="643" y="281"/>
                  <a:pt x="643" y="280"/>
                </a:cubicBezTo>
                <a:cubicBezTo>
                  <a:pt x="643" y="279"/>
                  <a:pt x="639" y="279"/>
                  <a:pt x="639" y="279"/>
                </a:cubicBezTo>
                <a:cubicBezTo>
                  <a:pt x="639" y="278"/>
                  <a:pt x="640" y="278"/>
                  <a:pt x="640" y="278"/>
                </a:cubicBezTo>
                <a:cubicBezTo>
                  <a:pt x="641" y="278"/>
                  <a:pt x="644" y="278"/>
                  <a:pt x="644" y="278"/>
                </a:cubicBezTo>
                <a:cubicBezTo>
                  <a:pt x="644" y="277"/>
                  <a:pt x="643" y="277"/>
                  <a:pt x="643" y="276"/>
                </a:cubicBezTo>
                <a:cubicBezTo>
                  <a:pt x="642" y="276"/>
                  <a:pt x="642" y="276"/>
                  <a:pt x="642" y="276"/>
                </a:cubicBezTo>
                <a:cubicBezTo>
                  <a:pt x="642" y="275"/>
                  <a:pt x="638" y="275"/>
                  <a:pt x="638" y="274"/>
                </a:cubicBezTo>
                <a:cubicBezTo>
                  <a:pt x="638" y="274"/>
                  <a:pt x="638" y="274"/>
                  <a:pt x="639" y="274"/>
                </a:cubicBezTo>
                <a:close/>
                <a:moveTo>
                  <a:pt x="394" y="26"/>
                </a:moveTo>
                <a:cubicBezTo>
                  <a:pt x="394" y="30"/>
                  <a:pt x="394" y="29"/>
                  <a:pt x="397" y="31"/>
                </a:cubicBezTo>
                <a:cubicBezTo>
                  <a:pt x="398" y="31"/>
                  <a:pt x="398" y="32"/>
                  <a:pt x="399" y="32"/>
                </a:cubicBezTo>
                <a:cubicBezTo>
                  <a:pt x="400" y="33"/>
                  <a:pt x="401" y="32"/>
                  <a:pt x="402" y="32"/>
                </a:cubicBezTo>
                <a:cubicBezTo>
                  <a:pt x="402" y="31"/>
                  <a:pt x="401" y="30"/>
                  <a:pt x="402" y="29"/>
                </a:cubicBezTo>
                <a:cubicBezTo>
                  <a:pt x="402" y="27"/>
                  <a:pt x="403" y="26"/>
                  <a:pt x="404" y="24"/>
                </a:cubicBezTo>
                <a:cubicBezTo>
                  <a:pt x="402" y="23"/>
                  <a:pt x="402" y="26"/>
                  <a:pt x="400" y="25"/>
                </a:cubicBezTo>
                <a:cubicBezTo>
                  <a:pt x="399" y="25"/>
                  <a:pt x="399" y="23"/>
                  <a:pt x="397" y="23"/>
                </a:cubicBezTo>
                <a:cubicBezTo>
                  <a:pt x="397" y="24"/>
                  <a:pt x="397" y="25"/>
                  <a:pt x="395" y="26"/>
                </a:cubicBezTo>
                <a:cubicBezTo>
                  <a:pt x="395" y="25"/>
                  <a:pt x="395" y="24"/>
                  <a:pt x="395" y="24"/>
                </a:cubicBezTo>
                <a:cubicBezTo>
                  <a:pt x="394" y="24"/>
                  <a:pt x="394" y="24"/>
                  <a:pt x="394" y="24"/>
                </a:cubicBezTo>
                <a:cubicBezTo>
                  <a:pt x="394" y="24"/>
                  <a:pt x="393" y="26"/>
                  <a:pt x="394" y="26"/>
                </a:cubicBezTo>
                <a:cubicBezTo>
                  <a:pt x="394" y="26"/>
                  <a:pt x="394" y="26"/>
                  <a:pt x="394" y="26"/>
                </a:cubicBezTo>
                <a:close/>
                <a:moveTo>
                  <a:pt x="387" y="35"/>
                </a:moveTo>
                <a:cubicBezTo>
                  <a:pt x="389" y="37"/>
                  <a:pt x="387" y="39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6" y="40"/>
                  <a:pt x="387" y="40"/>
                  <a:pt x="388" y="40"/>
                </a:cubicBezTo>
                <a:cubicBezTo>
                  <a:pt x="387" y="42"/>
                  <a:pt x="386" y="43"/>
                  <a:pt x="387" y="45"/>
                </a:cubicBezTo>
                <a:cubicBezTo>
                  <a:pt x="387" y="45"/>
                  <a:pt x="388" y="45"/>
                  <a:pt x="389" y="45"/>
                </a:cubicBezTo>
                <a:cubicBezTo>
                  <a:pt x="388" y="46"/>
                  <a:pt x="387" y="46"/>
                  <a:pt x="386" y="46"/>
                </a:cubicBezTo>
                <a:cubicBezTo>
                  <a:pt x="386" y="48"/>
                  <a:pt x="387" y="50"/>
                  <a:pt x="388" y="51"/>
                </a:cubicBezTo>
                <a:cubicBezTo>
                  <a:pt x="392" y="51"/>
                  <a:pt x="390" y="42"/>
                  <a:pt x="393" y="40"/>
                </a:cubicBezTo>
                <a:cubicBezTo>
                  <a:pt x="394" y="42"/>
                  <a:pt x="394" y="43"/>
                  <a:pt x="395" y="44"/>
                </a:cubicBezTo>
                <a:cubicBezTo>
                  <a:pt x="395" y="46"/>
                  <a:pt x="394" y="48"/>
                  <a:pt x="397" y="47"/>
                </a:cubicBezTo>
                <a:cubicBezTo>
                  <a:pt x="398" y="47"/>
                  <a:pt x="399" y="41"/>
                  <a:pt x="398" y="39"/>
                </a:cubicBezTo>
                <a:cubicBezTo>
                  <a:pt x="397" y="38"/>
                  <a:pt x="396" y="38"/>
                  <a:pt x="395" y="37"/>
                </a:cubicBezTo>
                <a:cubicBezTo>
                  <a:pt x="394" y="35"/>
                  <a:pt x="394" y="37"/>
                  <a:pt x="394" y="34"/>
                </a:cubicBezTo>
                <a:cubicBezTo>
                  <a:pt x="394" y="32"/>
                  <a:pt x="394" y="31"/>
                  <a:pt x="392" y="30"/>
                </a:cubicBezTo>
                <a:cubicBezTo>
                  <a:pt x="391" y="29"/>
                  <a:pt x="390" y="30"/>
                  <a:pt x="390" y="27"/>
                </a:cubicBezTo>
                <a:cubicBezTo>
                  <a:pt x="389" y="27"/>
                  <a:pt x="387" y="28"/>
                  <a:pt x="386" y="28"/>
                </a:cubicBezTo>
                <a:cubicBezTo>
                  <a:pt x="386" y="29"/>
                  <a:pt x="386" y="30"/>
                  <a:pt x="386" y="30"/>
                </a:cubicBezTo>
                <a:cubicBezTo>
                  <a:pt x="385" y="29"/>
                  <a:pt x="385" y="29"/>
                  <a:pt x="385" y="29"/>
                </a:cubicBezTo>
                <a:cubicBezTo>
                  <a:pt x="384" y="31"/>
                  <a:pt x="384" y="34"/>
                  <a:pt x="382" y="33"/>
                </a:cubicBezTo>
                <a:cubicBezTo>
                  <a:pt x="383" y="35"/>
                  <a:pt x="385" y="33"/>
                  <a:pt x="387" y="35"/>
                </a:cubicBezTo>
                <a:close/>
                <a:moveTo>
                  <a:pt x="349" y="162"/>
                </a:moveTo>
                <a:cubicBezTo>
                  <a:pt x="349" y="162"/>
                  <a:pt x="350" y="163"/>
                  <a:pt x="350" y="163"/>
                </a:cubicBezTo>
                <a:cubicBezTo>
                  <a:pt x="351" y="163"/>
                  <a:pt x="352" y="163"/>
                  <a:pt x="352" y="163"/>
                </a:cubicBezTo>
                <a:cubicBezTo>
                  <a:pt x="353" y="163"/>
                  <a:pt x="353" y="163"/>
                  <a:pt x="354" y="16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6" y="160"/>
                  <a:pt x="356" y="161"/>
                  <a:pt x="357" y="160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58" y="159"/>
                  <a:pt x="358" y="160"/>
                  <a:pt x="358" y="159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57"/>
                  <a:pt x="359" y="157"/>
                  <a:pt x="359" y="157"/>
                </a:cubicBezTo>
                <a:cubicBezTo>
                  <a:pt x="359" y="155"/>
                  <a:pt x="359" y="155"/>
                  <a:pt x="359" y="155"/>
                </a:cubicBezTo>
                <a:cubicBezTo>
                  <a:pt x="358" y="154"/>
                  <a:pt x="358" y="154"/>
                  <a:pt x="358" y="154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57" y="150"/>
                  <a:pt x="357" y="150"/>
                  <a:pt x="357" y="150"/>
                </a:cubicBezTo>
                <a:cubicBezTo>
                  <a:pt x="356" y="150"/>
                  <a:pt x="355" y="149"/>
                  <a:pt x="354" y="149"/>
                </a:cubicBezTo>
                <a:cubicBezTo>
                  <a:pt x="352" y="151"/>
                  <a:pt x="352" y="151"/>
                  <a:pt x="352" y="151"/>
                </a:cubicBezTo>
                <a:cubicBezTo>
                  <a:pt x="351" y="152"/>
                  <a:pt x="351" y="152"/>
                  <a:pt x="351" y="152"/>
                </a:cubicBezTo>
                <a:cubicBezTo>
                  <a:pt x="351" y="153"/>
                  <a:pt x="349" y="152"/>
                  <a:pt x="349" y="153"/>
                </a:cubicBezTo>
                <a:cubicBezTo>
                  <a:pt x="348" y="153"/>
                  <a:pt x="349" y="155"/>
                  <a:pt x="349" y="155"/>
                </a:cubicBezTo>
                <a:cubicBezTo>
                  <a:pt x="349" y="156"/>
                  <a:pt x="349" y="156"/>
                  <a:pt x="349" y="156"/>
                </a:cubicBezTo>
                <a:cubicBezTo>
                  <a:pt x="349" y="157"/>
                  <a:pt x="349" y="157"/>
                  <a:pt x="349" y="157"/>
                </a:cubicBezTo>
                <a:cubicBezTo>
                  <a:pt x="348" y="157"/>
                  <a:pt x="348" y="157"/>
                  <a:pt x="348" y="157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8" y="161"/>
                  <a:pt x="348" y="161"/>
                  <a:pt x="348" y="161"/>
                </a:cubicBezTo>
                <a:cubicBezTo>
                  <a:pt x="349" y="162"/>
                  <a:pt x="349" y="162"/>
                  <a:pt x="349" y="162"/>
                </a:cubicBezTo>
                <a:close/>
                <a:moveTo>
                  <a:pt x="193" y="228"/>
                </a:moveTo>
                <a:cubicBezTo>
                  <a:pt x="188" y="228"/>
                  <a:pt x="190" y="231"/>
                  <a:pt x="190" y="232"/>
                </a:cubicBezTo>
                <a:cubicBezTo>
                  <a:pt x="190" y="234"/>
                  <a:pt x="197" y="234"/>
                  <a:pt x="198" y="233"/>
                </a:cubicBezTo>
                <a:cubicBezTo>
                  <a:pt x="202" y="233"/>
                  <a:pt x="209" y="234"/>
                  <a:pt x="208" y="232"/>
                </a:cubicBezTo>
                <a:cubicBezTo>
                  <a:pt x="205" y="228"/>
                  <a:pt x="196" y="228"/>
                  <a:pt x="193" y="228"/>
                </a:cubicBezTo>
                <a:close/>
                <a:moveTo>
                  <a:pt x="281" y="4"/>
                </a:moveTo>
                <a:cubicBezTo>
                  <a:pt x="281" y="4"/>
                  <a:pt x="282" y="5"/>
                  <a:pt x="282" y="5"/>
                </a:cubicBezTo>
                <a:cubicBezTo>
                  <a:pt x="283" y="5"/>
                  <a:pt x="283" y="5"/>
                  <a:pt x="283" y="5"/>
                </a:cubicBezTo>
                <a:cubicBezTo>
                  <a:pt x="284" y="5"/>
                  <a:pt x="284" y="5"/>
                  <a:pt x="284" y="5"/>
                </a:cubicBezTo>
                <a:cubicBezTo>
                  <a:pt x="285" y="5"/>
                  <a:pt x="285" y="5"/>
                  <a:pt x="286" y="5"/>
                </a:cubicBezTo>
                <a:cubicBezTo>
                  <a:pt x="287" y="5"/>
                  <a:pt x="287" y="4"/>
                  <a:pt x="288" y="4"/>
                </a:cubicBezTo>
                <a:cubicBezTo>
                  <a:pt x="289" y="4"/>
                  <a:pt x="289" y="4"/>
                  <a:pt x="289" y="4"/>
                </a:cubicBezTo>
                <a:cubicBezTo>
                  <a:pt x="289" y="3"/>
                  <a:pt x="289" y="3"/>
                  <a:pt x="289" y="3"/>
                </a:cubicBezTo>
                <a:cubicBezTo>
                  <a:pt x="288" y="2"/>
                  <a:pt x="287" y="2"/>
                  <a:pt x="287" y="2"/>
                </a:cubicBezTo>
                <a:cubicBezTo>
                  <a:pt x="286" y="2"/>
                  <a:pt x="286" y="2"/>
                  <a:pt x="286" y="3"/>
                </a:cubicBezTo>
                <a:cubicBezTo>
                  <a:pt x="286" y="3"/>
                  <a:pt x="285" y="4"/>
                  <a:pt x="285" y="4"/>
                </a:cubicBezTo>
                <a:cubicBezTo>
                  <a:pt x="285" y="3"/>
                  <a:pt x="284" y="2"/>
                  <a:pt x="284" y="3"/>
                </a:cubicBezTo>
                <a:cubicBezTo>
                  <a:pt x="283" y="3"/>
                  <a:pt x="283" y="3"/>
                  <a:pt x="283" y="3"/>
                </a:cubicBezTo>
                <a:cubicBezTo>
                  <a:pt x="284" y="3"/>
                  <a:pt x="284" y="3"/>
                  <a:pt x="284" y="3"/>
                </a:cubicBezTo>
                <a:cubicBezTo>
                  <a:pt x="283" y="2"/>
                  <a:pt x="283" y="2"/>
                  <a:pt x="283" y="2"/>
                </a:cubicBezTo>
                <a:cubicBezTo>
                  <a:pt x="283" y="3"/>
                  <a:pt x="283" y="3"/>
                  <a:pt x="283" y="3"/>
                </a:cubicBezTo>
                <a:cubicBezTo>
                  <a:pt x="282" y="3"/>
                  <a:pt x="282" y="3"/>
                  <a:pt x="282" y="3"/>
                </a:cubicBezTo>
                <a:cubicBezTo>
                  <a:pt x="281" y="3"/>
                  <a:pt x="281" y="3"/>
                  <a:pt x="281" y="3"/>
                </a:cubicBezTo>
                <a:cubicBezTo>
                  <a:pt x="281" y="4"/>
                  <a:pt x="281" y="4"/>
                  <a:pt x="281" y="4"/>
                </a:cubicBezTo>
                <a:close/>
                <a:moveTo>
                  <a:pt x="481" y="87"/>
                </a:moveTo>
                <a:cubicBezTo>
                  <a:pt x="481" y="87"/>
                  <a:pt x="481" y="87"/>
                  <a:pt x="481" y="87"/>
                </a:cubicBezTo>
                <a:cubicBezTo>
                  <a:pt x="481" y="88"/>
                  <a:pt x="481" y="89"/>
                  <a:pt x="481" y="91"/>
                </a:cubicBezTo>
                <a:cubicBezTo>
                  <a:pt x="487" y="93"/>
                  <a:pt x="483" y="84"/>
                  <a:pt x="481" y="87"/>
                </a:cubicBezTo>
                <a:close/>
                <a:moveTo>
                  <a:pt x="690" y="65"/>
                </a:moveTo>
                <a:cubicBezTo>
                  <a:pt x="690" y="64"/>
                  <a:pt x="690" y="64"/>
                  <a:pt x="690" y="64"/>
                </a:cubicBezTo>
                <a:cubicBezTo>
                  <a:pt x="689" y="65"/>
                  <a:pt x="689" y="67"/>
                  <a:pt x="689" y="68"/>
                </a:cubicBezTo>
                <a:cubicBezTo>
                  <a:pt x="695" y="70"/>
                  <a:pt x="691" y="62"/>
                  <a:pt x="690" y="65"/>
                </a:cubicBezTo>
                <a:close/>
                <a:moveTo>
                  <a:pt x="484" y="81"/>
                </a:moveTo>
                <a:cubicBezTo>
                  <a:pt x="485" y="82"/>
                  <a:pt x="486" y="81"/>
                  <a:pt x="487" y="82"/>
                </a:cubicBezTo>
                <a:cubicBezTo>
                  <a:pt x="488" y="82"/>
                  <a:pt x="490" y="84"/>
                  <a:pt x="490" y="84"/>
                </a:cubicBezTo>
                <a:cubicBezTo>
                  <a:pt x="490" y="86"/>
                  <a:pt x="495" y="86"/>
                  <a:pt x="496" y="86"/>
                </a:cubicBezTo>
                <a:cubicBezTo>
                  <a:pt x="498" y="85"/>
                  <a:pt x="496" y="84"/>
                  <a:pt x="494" y="81"/>
                </a:cubicBezTo>
                <a:cubicBezTo>
                  <a:pt x="494" y="79"/>
                  <a:pt x="493" y="76"/>
                  <a:pt x="493" y="75"/>
                </a:cubicBezTo>
                <a:cubicBezTo>
                  <a:pt x="493" y="73"/>
                  <a:pt x="493" y="70"/>
                  <a:pt x="497" y="68"/>
                </a:cubicBezTo>
                <a:cubicBezTo>
                  <a:pt x="498" y="68"/>
                  <a:pt x="497" y="64"/>
                  <a:pt x="498" y="64"/>
                </a:cubicBezTo>
                <a:cubicBezTo>
                  <a:pt x="499" y="62"/>
                  <a:pt x="501" y="62"/>
                  <a:pt x="502" y="61"/>
                </a:cubicBezTo>
                <a:cubicBezTo>
                  <a:pt x="502" y="60"/>
                  <a:pt x="504" y="59"/>
                  <a:pt x="504" y="58"/>
                </a:cubicBezTo>
                <a:cubicBezTo>
                  <a:pt x="504" y="57"/>
                  <a:pt x="509" y="58"/>
                  <a:pt x="509" y="57"/>
                </a:cubicBezTo>
                <a:cubicBezTo>
                  <a:pt x="509" y="55"/>
                  <a:pt x="510" y="53"/>
                  <a:pt x="510" y="52"/>
                </a:cubicBezTo>
                <a:cubicBezTo>
                  <a:pt x="510" y="51"/>
                  <a:pt x="516" y="53"/>
                  <a:pt x="515" y="51"/>
                </a:cubicBezTo>
                <a:cubicBezTo>
                  <a:pt x="514" y="50"/>
                  <a:pt x="520" y="50"/>
                  <a:pt x="519" y="48"/>
                </a:cubicBezTo>
                <a:cubicBezTo>
                  <a:pt x="518" y="48"/>
                  <a:pt x="523" y="46"/>
                  <a:pt x="522" y="45"/>
                </a:cubicBezTo>
                <a:cubicBezTo>
                  <a:pt x="520" y="44"/>
                  <a:pt x="523" y="43"/>
                  <a:pt x="521" y="42"/>
                </a:cubicBezTo>
                <a:cubicBezTo>
                  <a:pt x="519" y="41"/>
                  <a:pt x="519" y="42"/>
                  <a:pt x="516" y="42"/>
                </a:cubicBezTo>
                <a:cubicBezTo>
                  <a:pt x="514" y="41"/>
                  <a:pt x="516" y="44"/>
                  <a:pt x="514" y="45"/>
                </a:cubicBezTo>
                <a:cubicBezTo>
                  <a:pt x="514" y="45"/>
                  <a:pt x="510" y="47"/>
                  <a:pt x="509" y="47"/>
                </a:cubicBezTo>
                <a:cubicBezTo>
                  <a:pt x="509" y="48"/>
                  <a:pt x="504" y="47"/>
                  <a:pt x="501" y="48"/>
                </a:cubicBezTo>
                <a:cubicBezTo>
                  <a:pt x="500" y="49"/>
                  <a:pt x="498" y="51"/>
                  <a:pt x="498" y="51"/>
                </a:cubicBezTo>
                <a:cubicBezTo>
                  <a:pt x="497" y="51"/>
                  <a:pt x="497" y="53"/>
                  <a:pt x="496" y="53"/>
                </a:cubicBezTo>
                <a:cubicBezTo>
                  <a:pt x="495" y="54"/>
                  <a:pt x="495" y="55"/>
                  <a:pt x="494" y="55"/>
                </a:cubicBezTo>
                <a:cubicBezTo>
                  <a:pt x="491" y="56"/>
                  <a:pt x="491" y="56"/>
                  <a:pt x="491" y="56"/>
                </a:cubicBezTo>
                <a:cubicBezTo>
                  <a:pt x="490" y="58"/>
                  <a:pt x="493" y="58"/>
                  <a:pt x="492" y="59"/>
                </a:cubicBezTo>
                <a:cubicBezTo>
                  <a:pt x="491" y="60"/>
                  <a:pt x="490" y="61"/>
                  <a:pt x="490" y="61"/>
                </a:cubicBezTo>
                <a:cubicBezTo>
                  <a:pt x="490" y="62"/>
                  <a:pt x="488" y="63"/>
                  <a:pt x="488" y="64"/>
                </a:cubicBezTo>
                <a:cubicBezTo>
                  <a:pt x="488" y="65"/>
                  <a:pt x="488" y="68"/>
                  <a:pt x="488" y="68"/>
                </a:cubicBezTo>
                <a:cubicBezTo>
                  <a:pt x="488" y="69"/>
                  <a:pt x="487" y="69"/>
                  <a:pt x="487" y="70"/>
                </a:cubicBezTo>
                <a:cubicBezTo>
                  <a:pt x="487" y="71"/>
                  <a:pt x="484" y="70"/>
                  <a:pt x="484" y="71"/>
                </a:cubicBezTo>
                <a:cubicBezTo>
                  <a:pt x="484" y="74"/>
                  <a:pt x="485" y="72"/>
                  <a:pt x="486" y="74"/>
                </a:cubicBezTo>
                <a:cubicBezTo>
                  <a:pt x="486" y="75"/>
                  <a:pt x="484" y="74"/>
                  <a:pt x="484" y="75"/>
                </a:cubicBezTo>
                <a:cubicBezTo>
                  <a:pt x="483" y="76"/>
                  <a:pt x="481" y="78"/>
                  <a:pt x="482" y="79"/>
                </a:cubicBezTo>
                <a:cubicBezTo>
                  <a:pt x="482" y="80"/>
                  <a:pt x="483" y="80"/>
                  <a:pt x="484" y="81"/>
                </a:cubicBezTo>
                <a:close/>
                <a:moveTo>
                  <a:pt x="680" y="63"/>
                </a:move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2" y="65"/>
                  <a:pt x="683" y="66"/>
                </a:cubicBezTo>
                <a:cubicBezTo>
                  <a:pt x="688" y="67"/>
                  <a:pt x="687" y="62"/>
                  <a:pt x="686" y="58"/>
                </a:cubicBezTo>
                <a:cubicBezTo>
                  <a:pt x="684" y="60"/>
                  <a:pt x="681" y="53"/>
                  <a:pt x="676" y="54"/>
                </a:cubicBezTo>
                <a:cubicBezTo>
                  <a:pt x="675" y="56"/>
                  <a:pt x="678" y="60"/>
                  <a:pt x="679" y="63"/>
                </a:cubicBezTo>
                <a:cubicBezTo>
                  <a:pt x="679" y="63"/>
                  <a:pt x="680" y="63"/>
                  <a:pt x="680" y="63"/>
                </a:cubicBezTo>
                <a:close/>
                <a:moveTo>
                  <a:pt x="586" y="31"/>
                </a:moveTo>
                <a:cubicBezTo>
                  <a:pt x="587" y="31"/>
                  <a:pt x="587" y="31"/>
                  <a:pt x="587" y="31"/>
                </a:cubicBezTo>
                <a:cubicBezTo>
                  <a:pt x="587" y="32"/>
                  <a:pt x="587" y="34"/>
                  <a:pt x="588" y="35"/>
                </a:cubicBezTo>
                <a:cubicBezTo>
                  <a:pt x="588" y="37"/>
                  <a:pt x="597" y="35"/>
                  <a:pt x="597" y="31"/>
                </a:cubicBezTo>
                <a:cubicBezTo>
                  <a:pt x="595" y="31"/>
                  <a:pt x="593" y="32"/>
                  <a:pt x="591" y="32"/>
                </a:cubicBezTo>
                <a:cubicBezTo>
                  <a:pt x="589" y="28"/>
                  <a:pt x="588" y="21"/>
                  <a:pt x="584" y="21"/>
                </a:cubicBezTo>
                <a:cubicBezTo>
                  <a:pt x="582" y="23"/>
                  <a:pt x="583" y="30"/>
                  <a:pt x="586" y="31"/>
                </a:cubicBezTo>
                <a:close/>
                <a:moveTo>
                  <a:pt x="577" y="24"/>
                </a:moveTo>
                <a:cubicBezTo>
                  <a:pt x="581" y="27"/>
                  <a:pt x="581" y="22"/>
                  <a:pt x="582" y="20"/>
                </a:cubicBezTo>
                <a:cubicBezTo>
                  <a:pt x="582" y="18"/>
                  <a:pt x="582" y="18"/>
                  <a:pt x="582" y="18"/>
                </a:cubicBezTo>
                <a:cubicBezTo>
                  <a:pt x="579" y="17"/>
                  <a:pt x="576" y="15"/>
                  <a:pt x="577" y="21"/>
                </a:cubicBezTo>
                <a:cubicBezTo>
                  <a:pt x="577" y="25"/>
                  <a:pt x="575" y="22"/>
                  <a:pt x="577" y="24"/>
                </a:cubicBezTo>
                <a:close/>
                <a:moveTo>
                  <a:pt x="355" y="144"/>
                </a:moveTo>
                <a:cubicBezTo>
                  <a:pt x="355" y="145"/>
                  <a:pt x="356" y="146"/>
                  <a:pt x="356" y="146"/>
                </a:cubicBezTo>
                <a:cubicBezTo>
                  <a:pt x="356" y="147"/>
                  <a:pt x="359" y="150"/>
                  <a:pt x="359" y="151"/>
                </a:cubicBezTo>
                <a:cubicBezTo>
                  <a:pt x="359" y="151"/>
                  <a:pt x="360" y="153"/>
                  <a:pt x="361" y="154"/>
                </a:cubicBezTo>
                <a:cubicBezTo>
                  <a:pt x="362" y="154"/>
                  <a:pt x="364" y="153"/>
                  <a:pt x="365" y="155"/>
                </a:cubicBezTo>
                <a:cubicBezTo>
                  <a:pt x="366" y="156"/>
                  <a:pt x="362" y="156"/>
                  <a:pt x="362" y="156"/>
                </a:cubicBezTo>
                <a:cubicBezTo>
                  <a:pt x="360" y="158"/>
                  <a:pt x="360" y="161"/>
                  <a:pt x="360" y="162"/>
                </a:cubicBezTo>
                <a:cubicBezTo>
                  <a:pt x="361" y="163"/>
                  <a:pt x="362" y="161"/>
                  <a:pt x="363" y="162"/>
                </a:cubicBezTo>
                <a:cubicBezTo>
                  <a:pt x="363" y="163"/>
                  <a:pt x="359" y="165"/>
                  <a:pt x="359" y="166"/>
                </a:cubicBezTo>
                <a:cubicBezTo>
                  <a:pt x="360" y="168"/>
                  <a:pt x="361" y="166"/>
                  <a:pt x="362" y="166"/>
                </a:cubicBezTo>
                <a:cubicBezTo>
                  <a:pt x="364" y="167"/>
                  <a:pt x="365" y="165"/>
                  <a:pt x="366" y="165"/>
                </a:cubicBezTo>
                <a:cubicBezTo>
                  <a:pt x="366" y="165"/>
                  <a:pt x="368" y="165"/>
                  <a:pt x="368" y="165"/>
                </a:cubicBezTo>
                <a:cubicBezTo>
                  <a:pt x="369" y="164"/>
                  <a:pt x="371" y="165"/>
                  <a:pt x="371" y="164"/>
                </a:cubicBezTo>
                <a:cubicBezTo>
                  <a:pt x="371" y="164"/>
                  <a:pt x="373" y="164"/>
                  <a:pt x="373" y="163"/>
                </a:cubicBezTo>
                <a:cubicBezTo>
                  <a:pt x="374" y="163"/>
                  <a:pt x="376" y="161"/>
                  <a:pt x="376" y="161"/>
                </a:cubicBezTo>
                <a:cubicBezTo>
                  <a:pt x="376" y="160"/>
                  <a:pt x="376" y="159"/>
                  <a:pt x="376" y="158"/>
                </a:cubicBezTo>
                <a:cubicBezTo>
                  <a:pt x="377" y="158"/>
                  <a:pt x="374" y="158"/>
                  <a:pt x="374" y="157"/>
                </a:cubicBezTo>
                <a:cubicBezTo>
                  <a:pt x="375" y="156"/>
                  <a:pt x="373" y="156"/>
                  <a:pt x="373" y="155"/>
                </a:cubicBezTo>
                <a:cubicBezTo>
                  <a:pt x="373" y="155"/>
                  <a:pt x="371" y="154"/>
                  <a:pt x="371" y="153"/>
                </a:cubicBezTo>
                <a:cubicBezTo>
                  <a:pt x="371" y="153"/>
                  <a:pt x="371" y="153"/>
                  <a:pt x="371" y="152"/>
                </a:cubicBezTo>
                <a:cubicBezTo>
                  <a:pt x="371" y="151"/>
                  <a:pt x="370" y="151"/>
                  <a:pt x="370" y="150"/>
                </a:cubicBezTo>
                <a:cubicBezTo>
                  <a:pt x="370" y="149"/>
                  <a:pt x="369" y="150"/>
                  <a:pt x="369" y="149"/>
                </a:cubicBezTo>
                <a:cubicBezTo>
                  <a:pt x="369" y="149"/>
                  <a:pt x="367" y="148"/>
                  <a:pt x="367" y="147"/>
                </a:cubicBezTo>
                <a:cubicBezTo>
                  <a:pt x="367" y="146"/>
                  <a:pt x="366" y="147"/>
                  <a:pt x="366" y="146"/>
                </a:cubicBezTo>
                <a:cubicBezTo>
                  <a:pt x="366" y="145"/>
                  <a:pt x="369" y="144"/>
                  <a:pt x="369" y="141"/>
                </a:cubicBezTo>
                <a:cubicBezTo>
                  <a:pt x="368" y="141"/>
                  <a:pt x="364" y="141"/>
                  <a:pt x="364" y="141"/>
                </a:cubicBezTo>
                <a:cubicBezTo>
                  <a:pt x="364" y="140"/>
                  <a:pt x="366" y="139"/>
                  <a:pt x="366" y="139"/>
                </a:cubicBezTo>
                <a:cubicBezTo>
                  <a:pt x="366" y="138"/>
                  <a:pt x="366" y="136"/>
                  <a:pt x="367" y="136"/>
                </a:cubicBezTo>
                <a:cubicBezTo>
                  <a:pt x="368" y="136"/>
                  <a:pt x="371" y="136"/>
                  <a:pt x="369" y="134"/>
                </a:cubicBezTo>
                <a:cubicBezTo>
                  <a:pt x="369" y="134"/>
                  <a:pt x="368" y="134"/>
                  <a:pt x="368" y="134"/>
                </a:cubicBezTo>
                <a:cubicBezTo>
                  <a:pt x="367" y="134"/>
                  <a:pt x="367" y="134"/>
                  <a:pt x="367" y="134"/>
                </a:cubicBezTo>
                <a:cubicBezTo>
                  <a:pt x="367" y="135"/>
                  <a:pt x="367" y="135"/>
                  <a:pt x="367" y="135"/>
                </a:cubicBezTo>
                <a:cubicBezTo>
                  <a:pt x="366" y="135"/>
                  <a:pt x="366" y="135"/>
                  <a:pt x="366" y="135"/>
                </a:cubicBezTo>
                <a:cubicBezTo>
                  <a:pt x="364" y="136"/>
                  <a:pt x="364" y="136"/>
                  <a:pt x="364" y="136"/>
                </a:cubicBezTo>
                <a:cubicBezTo>
                  <a:pt x="363" y="136"/>
                  <a:pt x="364" y="137"/>
                  <a:pt x="364" y="138"/>
                </a:cubicBezTo>
                <a:cubicBezTo>
                  <a:pt x="361" y="138"/>
                  <a:pt x="361" y="138"/>
                  <a:pt x="361" y="138"/>
                </a:cubicBezTo>
                <a:cubicBezTo>
                  <a:pt x="361" y="138"/>
                  <a:pt x="361" y="139"/>
                  <a:pt x="360" y="140"/>
                </a:cubicBezTo>
                <a:cubicBezTo>
                  <a:pt x="359" y="140"/>
                  <a:pt x="358" y="138"/>
                  <a:pt x="358" y="139"/>
                </a:cubicBezTo>
                <a:cubicBezTo>
                  <a:pt x="358" y="139"/>
                  <a:pt x="355" y="138"/>
                  <a:pt x="355" y="139"/>
                </a:cubicBezTo>
                <a:cubicBezTo>
                  <a:pt x="355" y="139"/>
                  <a:pt x="352" y="137"/>
                  <a:pt x="352" y="141"/>
                </a:cubicBezTo>
                <a:cubicBezTo>
                  <a:pt x="354" y="144"/>
                  <a:pt x="354" y="144"/>
                  <a:pt x="354" y="144"/>
                </a:cubicBezTo>
                <a:cubicBezTo>
                  <a:pt x="355" y="144"/>
                  <a:pt x="355" y="144"/>
                  <a:pt x="355" y="144"/>
                </a:cubicBezTo>
                <a:close/>
                <a:moveTo>
                  <a:pt x="245" y="386"/>
                </a:moveTo>
                <a:cubicBezTo>
                  <a:pt x="244" y="386"/>
                  <a:pt x="244" y="386"/>
                  <a:pt x="243" y="386"/>
                </a:cubicBezTo>
                <a:cubicBezTo>
                  <a:pt x="243" y="386"/>
                  <a:pt x="242" y="386"/>
                  <a:pt x="241" y="386"/>
                </a:cubicBezTo>
                <a:cubicBezTo>
                  <a:pt x="240" y="387"/>
                  <a:pt x="240" y="388"/>
                  <a:pt x="240" y="389"/>
                </a:cubicBezTo>
                <a:cubicBezTo>
                  <a:pt x="240" y="390"/>
                  <a:pt x="240" y="389"/>
                  <a:pt x="241" y="390"/>
                </a:cubicBezTo>
                <a:cubicBezTo>
                  <a:pt x="243" y="391"/>
                  <a:pt x="242" y="390"/>
                  <a:pt x="243" y="390"/>
                </a:cubicBezTo>
                <a:cubicBezTo>
                  <a:pt x="244" y="390"/>
                  <a:pt x="244" y="390"/>
                  <a:pt x="246" y="390"/>
                </a:cubicBezTo>
                <a:cubicBezTo>
                  <a:pt x="247" y="389"/>
                  <a:pt x="248" y="388"/>
                  <a:pt x="248" y="387"/>
                </a:cubicBezTo>
                <a:cubicBezTo>
                  <a:pt x="248" y="386"/>
                  <a:pt x="246" y="386"/>
                  <a:pt x="245" y="386"/>
                </a:cubicBezTo>
                <a:close/>
                <a:moveTo>
                  <a:pt x="108" y="52"/>
                </a:moveTo>
                <a:cubicBezTo>
                  <a:pt x="110" y="54"/>
                  <a:pt x="112" y="50"/>
                  <a:pt x="116" y="50"/>
                </a:cubicBezTo>
                <a:cubicBezTo>
                  <a:pt x="120" y="50"/>
                  <a:pt x="120" y="47"/>
                  <a:pt x="123" y="47"/>
                </a:cubicBezTo>
                <a:cubicBezTo>
                  <a:pt x="125" y="46"/>
                  <a:pt x="127" y="45"/>
                  <a:pt x="127" y="44"/>
                </a:cubicBezTo>
                <a:cubicBezTo>
                  <a:pt x="129" y="44"/>
                  <a:pt x="127" y="41"/>
                  <a:pt x="129" y="41"/>
                </a:cubicBezTo>
                <a:cubicBezTo>
                  <a:pt x="130" y="40"/>
                  <a:pt x="129" y="39"/>
                  <a:pt x="130" y="39"/>
                </a:cubicBezTo>
                <a:cubicBezTo>
                  <a:pt x="133" y="37"/>
                  <a:pt x="133" y="34"/>
                  <a:pt x="130" y="35"/>
                </a:cubicBezTo>
                <a:cubicBezTo>
                  <a:pt x="128" y="35"/>
                  <a:pt x="125" y="38"/>
                  <a:pt x="121" y="38"/>
                </a:cubicBezTo>
                <a:cubicBezTo>
                  <a:pt x="119" y="39"/>
                  <a:pt x="118" y="41"/>
                  <a:pt x="116" y="42"/>
                </a:cubicBezTo>
                <a:cubicBezTo>
                  <a:pt x="113" y="43"/>
                  <a:pt x="113" y="45"/>
                  <a:pt x="112" y="46"/>
                </a:cubicBezTo>
                <a:cubicBezTo>
                  <a:pt x="111" y="47"/>
                  <a:pt x="111" y="48"/>
                  <a:pt x="109" y="49"/>
                </a:cubicBezTo>
                <a:cubicBezTo>
                  <a:pt x="107" y="50"/>
                  <a:pt x="106" y="51"/>
                  <a:pt x="108" y="52"/>
                </a:cubicBezTo>
                <a:close/>
                <a:moveTo>
                  <a:pt x="104" y="83"/>
                </a:moveTo>
                <a:cubicBezTo>
                  <a:pt x="106" y="84"/>
                  <a:pt x="106" y="82"/>
                  <a:pt x="111" y="80"/>
                </a:cubicBezTo>
                <a:cubicBezTo>
                  <a:pt x="112" y="79"/>
                  <a:pt x="113" y="77"/>
                  <a:pt x="115" y="76"/>
                </a:cubicBezTo>
                <a:cubicBezTo>
                  <a:pt x="117" y="75"/>
                  <a:pt x="115" y="73"/>
                  <a:pt x="118" y="72"/>
                </a:cubicBezTo>
                <a:cubicBezTo>
                  <a:pt x="120" y="70"/>
                  <a:pt x="119" y="68"/>
                  <a:pt x="120" y="66"/>
                </a:cubicBezTo>
                <a:cubicBezTo>
                  <a:pt x="121" y="65"/>
                  <a:pt x="119" y="63"/>
                  <a:pt x="117" y="63"/>
                </a:cubicBezTo>
                <a:cubicBezTo>
                  <a:pt x="115" y="63"/>
                  <a:pt x="114" y="61"/>
                  <a:pt x="113" y="61"/>
                </a:cubicBezTo>
                <a:cubicBezTo>
                  <a:pt x="111" y="62"/>
                  <a:pt x="111" y="57"/>
                  <a:pt x="109" y="58"/>
                </a:cubicBezTo>
                <a:cubicBezTo>
                  <a:pt x="108" y="58"/>
                  <a:pt x="106" y="55"/>
                  <a:pt x="105" y="55"/>
                </a:cubicBezTo>
                <a:cubicBezTo>
                  <a:pt x="104" y="56"/>
                  <a:pt x="101" y="58"/>
                  <a:pt x="101" y="59"/>
                </a:cubicBezTo>
                <a:cubicBezTo>
                  <a:pt x="100" y="62"/>
                  <a:pt x="99" y="61"/>
                  <a:pt x="99" y="63"/>
                </a:cubicBezTo>
                <a:cubicBezTo>
                  <a:pt x="99" y="64"/>
                  <a:pt x="98" y="67"/>
                  <a:pt x="100" y="68"/>
                </a:cubicBezTo>
                <a:cubicBezTo>
                  <a:pt x="101" y="71"/>
                  <a:pt x="101" y="74"/>
                  <a:pt x="97" y="77"/>
                </a:cubicBezTo>
                <a:cubicBezTo>
                  <a:pt x="95" y="78"/>
                  <a:pt x="95" y="81"/>
                  <a:pt x="95" y="83"/>
                </a:cubicBezTo>
                <a:cubicBezTo>
                  <a:pt x="96" y="85"/>
                  <a:pt x="101" y="82"/>
                  <a:pt x="104" y="83"/>
                </a:cubicBezTo>
                <a:close/>
                <a:moveTo>
                  <a:pt x="173" y="48"/>
                </a:moveTo>
                <a:cubicBezTo>
                  <a:pt x="172" y="47"/>
                  <a:pt x="170" y="48"/>
                  <a:pt x="169" y="48"/>
                </a:cubicBezTo>
                <a:cubicBezTo>
                  <a:pt x="168" y="47"/>
                  <a:pt x="165" y="46"/>
                  <a:pt x="163" y="45"/>
                </a:cubicBezTo>
                <a:cubicBezTo>
                  <a:pt x="162" y="45"/>
                  <a:pt x="156" y="45"/>
                  <a:pt x="156" y="46"/>
                </a:cubicBezTo>
                <a:cubicBezTo>
                  <a:pt x="156" y="47"/>
                  <a:pt x="159" y="48"/>
                  <a:pt x="161" y="49"/>
                </a:cubicBezTo>
                <a:cubicBezTo>
                  <a:pt x="163" y="50"/>
                  <a:pt x="169" y="50"/>
                  <a:pt x="170" y="51"/>
                </a:cubicBezTo>
                <a:cubicBezTo>
                  <a:pt x="171" y="53"/>
                  <a:pt x="167" y="59"/>
                  <a:pt x="170" y="58"/>
                </a:cubicBezTo>
                <a:cubicBezTo>
                  <a:pt x="172" y="58"/>
                  <a:pt x="178" y="56"/>
                  <a:pt x="184" y="58"/>
                </a:cubicBezTo>
                <a:cubicBezTo>
                  <a:pt x="185" y="59"/>
                  <a:pt x="185" y="58"/>
                  <a:pt x="186" y="58"/>
                </a:cubicBezTo>
                <a:cubicBezTo>
                  <a:pt x="188" y="58"/>
                  <a:pt x="189" y="57"/>
                  <a:pt x="191" y="58"/>
                </a:cubicBezTo>
                <a:cubicBezTo>
                  <a:pt x="195" y="59"/>
                  <a:pt x="199" y="58"/>
                  <a:pt x="200" y="58"/>
                </a:cubicBezTo>
                <a:cubicBezTo>
                  <a:pt x="200" y="57"/>
                  <a:pt x="200" y="54"/>
                  <a:pt x="200" y="54"/>
                </a:cubicBezTo>
                <a:cubicBezTo>
                  <a:pt x="199" y="53"/>
                  <a:pt x="197" y="54"/>
                  <a:pt x="193" y="53"/>
                </a:cubicBezTo>
                <a:cubicBezTo>
                  <a:pt x="193" y="53"/>
                  <a:pt x="192" y="53"/>
                  <a:pt x="191" y="53"/>
                </a:cubicBezTo>
                <a:cubicBezTo>
                  <a:pt x="187" y="53"/>
                  <a:pt x="183" y="53"/>
                  <a:pt x="180" y="52"/>
                </a:cubicBezTo>
                <a:cubicBezTo>
                  <a:pt x="178" y="52"/>
                  <a:pt x="176" y="52"/>
                  <a:pt x="176" y="51"/>
                </a:cubicBezTo>
                <a:cubicBezTo>
                  <a:pt x="176" y="50"/>
                  <a:pt x="183" y="50"/>
                  <a:pt x="186" y="50"/>
                </a:cubicBezTo>
                <a:cubicBezTo>
                  <a:pt x="188" y="50"/>
                  <a:pt x="188" y="49"/>
                  <a:pt x="189" y="49"/>
                </a:cubicBezTo>
                <a:cubicBezTo>
                  <a:pt x="189" y="49"/>
                  <a:pt x="192" y="50"/>
                  <a:pt x="195" y="50"/>
                </a:cubicBezTo>
                <a:cubicBezTo>
                  <a:pt x="198" y="50"/>
                  <a:pt x="202" y="51"/>
                  <a:pt x="202" y="51"/>
                </a:cubicBezTo>
                <a:cubicBezTo>
                  <a:pt x="203" y="49"/>
                  <a:pt x="204" y="47"/>
                  <a:pt x="205" y="46"/>
                </a:cubicBezTo>
                <a:cubicBezTo>
                  <a:pt x="206" y="45"/>
                  <a:pt x="207" y="45"/>
                  <a:pt x="208" y="44"/>
                </a:cubicBezTo>
                <a:cubicBezTo>
                  <a:pt x="209" y="43"/>
                  <a:pt x="210" y="42"/>
                  <a:pt x="210" y="41"/>
                </a:cubicBezTo>
                <a:cubicBezTo>
                  <a:pt x="212" y="38"/>
                  <a:pt x="214" y="37"/>
                  <a:pt x="214" y="36"/>
                </a:cubicBezTo>
                <a:cubicBezTo>
                  <a:pt x="214" y="33"/>
                  <a:pt x="214" y="33"/>
                  <a:pt x="214" y="33"/>
                </a:cubicBezTo>
                <a:cubicBezTo>
                  <a:pt x="214" y="32"/>
                  <a:pt x="215" y="32"/>
                  <a:pt x="215" y="31"/>
                </a:cubicBezTo>
                <a:cubicBezTo>
                  <a:pt x="216" y="31"/>
                  <a:pt x="219" y="31"/>
                  <a:pt x="220" y="30"/>
                </a:cubicBezTo>
                <a:cubicBezTo>
                  <a:pt x="221" y="28"/>
                  <a:pt x="224" y="26"/>
                  <a:pt x="224" y="26"/>
                </a:cubicBezTo>
                <a:cubicBezTo>
                  <a:pt x="224" y="25"/>
                  <a:pt x="228" y="25"/>
                  <a:pt x="228" y="25"/>
                </a:cubicBezTo>
                <a:cubicBezTo>
                  <a:pt x="228" y="24"/>
                  <a:pt x="230" y="22"/>
                  <a:pt x="231" y="21"/>
                </a:cubicBezTo>
                <a:cubicBezTo>
                  <a:pt x="234" y="20"/>
                  <a:pt x="237" y="18"/>
                  <a:pt x="237" y="17"/>
                </a:cubicBezTo>
                <a:cubicBezTo>
                  <a:pt x="237" y="16"/>
                  <a:pt x="230" y="17"/>
                  <a:pt x="227" y="18"/>
                </a:cubicBezTo>
                <a:cubicBezTo>
                  <a:pt x="226" y="18"/>
                  <a:pt x="227" y="17"/>
                  <a:pt x="227" y="17"/>
                </a:cubicBezTo>
                <a:cubicBezTo>
                  <a:pt x="228" y="15"/>
                  <a:pt x="233" y="15"/>
                  <a:pt x="233" y="15"/>
                </a:cubicBezTo>
                <a:cubicBezTo>
                  <a:pt x="232" y="14"/>
                  <a:pt x="245" y="10"/>
                  <a:pt x="245" y="9"/>
                </a:cubicBezTo>
                <a:cubicBezTo>
                  <a:pt x="245" y="9"/>
                  <a:pt x="245" y="8"/>
                  <a:pt x="243" y="7"/>
                </a:cubicBezTo>
                <a:cubicBezTo>
                  <a:pt x="241" y="7"/>
                  <a:pt x="240" y="8"/>
                  <a:pt x="238" y="7"/>
                </a:cubicBezTo>
                <a:cubicBezTo>
                  <a:pt x="238" y="6"/>
                  <a:pt x="237" y="5"/>
                  <a:pt x="237" y="4"/>
                </a:cubicBezTo>
                <a:cubicBezTo>
                  <a:pt x="236" y="4"/>
                  <a:pt x="228" y="7"/>
                  <a:pt x="227" y="7"/>
                </a:cubicBezTo>
                <a:cubicBezTo>
                  <a:pt x="226" y="6"/>
                  <a:pt x="230" y="5"/>
                  <a:pt x="230" y="3"/>
                </a:cubicBezTo>
                <a:cubicBezTo>
                  <a:pt x="230" y="3"/>
                  <a:pt x="227" y="2"/>
                  <a:pt x="226" y="2"/>
                </a:cubicBezTo>
                <a:cubicBezTo>
                  <a:pt x="226" y="2"/>
                  <a:pt x="218" y="2"/>
                  <a:pt x="217" y="2"/>
                </a:cubicBezTo>
                <a:cubicBezTo>
                  <a:pt x="215" y="1"/>
                  <a:pt x="210" y="0"/>
                  <a:pt x="209" y="2"/>
                </a:cubicBezTo>
                <a:cubicBezTo>
                  <a:pt x="209" y="2"/>
                  <a:pt x="216" y="6"/>
                  <a:pt x="215" y="6"/>
                </a:cubicBezTo>
                <a:cubicBezTo>
                  <a:pt x="213" y="7"/>
                  <a:pt x="208" y="3"/>
                  <a:pt x="206" y="2"/>
                </a:cubicBezTo>
                <a:cubicBezTo>
                  <a:pt x="204" y="2"/>
                  <a:pt x="197" y="3"/>
                  <a:pt x="196" y="3"/>
                </a:cubicBezTo>
                <a:cubicBezTo>
                  <a:pt x="196" y="4"/>
                  <a:pt x="191" y="5"/>
                  <a:pt x="190" y="5"/>
                </a:cubicBezTo>
                <a:cubicBezTo>
                  <a:pt x="190" y="6"/>
                  <a:pt x="190" y="8"/>
                  <a:pt x="190" y="8"/>
                </a:cubicBezTo>
                <a:cubicBezTo>
                  <a:pt x="191" y="9"/>
                  <a:pt x="194" y="11"/>
                  <a:pt x="194" y="12"/>
                </a:cubicBezTo>
                <a:cubicBezTo>
                  <a:pt x="185" y="8"/>
                  <a:pt x="185" y="8"/>
                  <a:pt x="185" y="8"/>
                </a:cubicBezTo>
                <a:cubicBezTo>
                  <a:pt x="183" y="8"/>
                  <a:pt x="181" y="10"/>
                  <a:pt x="181" y="11"/>
                </a:cubicBezTo>
                <a:cubicBezTo>
                  <a:pt x="181" y="11"/>
                  <a:pt x="186" y="12"/>
                  <a:pt x="186" y="12"/>
                </a:cubicBezTo>
                <a:cubicBezTo>
                  <a:pt x="185" y="13"/>
                  <a:pt x="179" y="11"/>
                  <a:pt x="178" y="11"/>
                </a:cubicBezTo>
                <a:cubicBezTo>
                  <a:pt x="174" y="11"/>
                  <a:pt x="170" y="15"/>
                  <a:pt x="170" y="15"/>
                </a:cubicBezTo>
                <a:cubicBezTo>
                  <a:pt x="170" y="16"/>
                  <a:pt x="178" y="16"/>
                  <a:pt x="178" y="17"/>
                </a:cubicBezTo>
                <a:cubicBezTo>
                  <a:pt x="178" y="17"/>
                  <a:pt x="174" y="19"/>
                  <a:pt x="174" y="19"/>
                </a:cubicBezTo>
                <a:cubicBezTo>
                  <a:pt x="173" y="20"/>
                  <a:pt x="183" y="20"/>
                  <a:pt x="183" y="21"/>
                </a:cubicBezTo>
                <a:cubicBezTo>
                  <a:pt x="182" y="21"/>
                  <a:pt x="177" y="21"/>
                  <a:pt x="177" y="22"/>
                </a:cubicBezTo>
                <a:cubicBezTo>
                  <a:pt x="177" y="22"/>
                  <a:pt x="183" y="24"/>
                  <a:pt x="184" y="24"/>
                </a:cubicBezTo>
                <a:cubicBezTo>
                  <a:pt x="185" y="24"/>
                  <a:pt x="194" y="23"/>
                  <a:pt x="194" y="24"/>
                </a:cubicBezTo>
                <a:cubicBezTo>
                  <a:pt x="194" y="25"/>
                  <a:pt x="184" y="25"/>
                  <a:pt x="184" y="26"/>
                </a:cubicBezTo>
                <a:cubicBezTo>
                  <a:pt x="184" y="27"/>
                  <a:pt x="181" y="25"/>
                  <a:pt x="179" y="25"/>
                </a:cubicBezTo>
                <a:cubicBezTo>
                  <a:pt x="177" y="26"/>
                  <a:pt x="176" y="24"/>
                  <a:pt x="174" y="23"/>
                </a:cubicBezTo>
                <a:cubicBezTo>
                  <a:pt x="172" y="22"/>
                  <a:pt x="171" y="17"/>
                  <a:pt x="169" y="17"/>
                </a:cubicBezTo>
                <a:cubicBezTo>
                  <a:pt x="167" y="17"/>
                  <a:pt x="164" y="18"/>
                  <a:pt x="163" y="19"/>
                </a:cubicBezTo>
                <a:cubicBezTo>
                  <a:pt x="162" y="19"/>
                  <a:pt x="160" y="26"/>
                  <a:pt x="160" y="26"/>
                </a:cubicBezTo>
                <a:cubicBezTo>
                  <a:pt x="161" y="27"/>
                  <a:pt x="162" y="31"/>
                  <a:pt x="162" y="31"/>
                </a:cubicBezTo>
                <a:cubicBezTo>
                  <a:pt x="163" y="32"/>
                  <a:pt x="168" y="32"/>
                  <a:pt x="169" y="32"/>
                </a:cubicBezTo>
                <a:cubicBezTo>
                  <a:pt x="169" y="33"/>
                  <a:pt x="164" y="34"/>
                  <a:pt x="165" y="35"/>
                </a:cubicBezTo>
                <a:cubicBezTo>
                  <a:pt x="165" y="35"/>
                  <a:pt x="168" y="39"/>
                  <a:pt x="169" y="39"/>
                </a:cubicBezTo>
                <a:cubicBezTo>
                  <a:pt x="170" y="40"/>
                  <a:pt x="178" y="39"/>
                  <a:pt x="179" y="39"/>
                </a:cubicBezTo>
                <a:cubicBezTo>
                  <a:pt x="180" y="40"/>
                  <a:pt x="183" y="40"/>
                  <a:pt x="184" y="40"/>
                </a:cubicBezTo>
                <a:cubicBezTo>
                  <a:pt x="185" y="40"/>
                  <a:pt x="178" y="42"/>
                  <a:pt x="177" y="42"/>
                </a:cubicBezTo>
                <a:cubicBezTo>
                  <a:pt x="177" y="43"/>
                  <a:pt x="181" y="44"/>
                  <a:pt x="181" y="45"/>
                </a:cubicBezTo>
                <a:cubicBezTo>
                  <a:pt x="180" y="46"/>
                  <a:pt x="172" y="48"/>
                  <a:pt x="173" y="48"/>
                </a:cubicBezTo>
                <a:close/>
                <a:moveTo>
                  <a:pt x="294" y="284"/>
                </a:moveTo>
                <a:cubicBezTo>
                  <a:pt x="293" y="283"/>
                  <a:pt x="293" y="283"/>
                  <a:pt x="292" y="283"/>
                </a:cubicBezTo>
                <a:cubicBezTo>
                  <a:pt x="291" y="282"/>
                  <a:pt x="290" y="282"/>
                  <a:pt x="289" y="281"/>
                </a:cubicBezTo>
                <a:cubicBezTo>
                  <a:pt x="288" y="279"/>
                  <a:pt x="286" y="279"/>
                  <a:pt x="283" y="279"/>
                </a:cubicBezTo>
                <a:cubicBezTo>
                  <a:pt x="280" y="278"/>
                  <a:pt x="279" y="279"/>
                  <a:pt x="278" y="278"/>
                </a:cubicBezTo>
                <a:cubicBezTo>
                  <a:pt x="277" y="277"/>
                  <a:pt x="275" y="277"/>
                  <a:pt x="274" y="276"/>
                </a:cubicBezTo>
                <a:cubicBezTo>
                  <a:pt x="273" y="275"/>
                  <a:pt x="272" y="275"/>
                  <a:pt x="270" y="274"/>
                </a:cubicBezTo>
                <a:cubicBezTo>
                  <a:pt x="267" y="274"/>
                  <a:pt x="264" y="273"/>
                  <a:pt x="264" y="273"/>
                </a:cubicBezTo>
                <a:cubicBezTo>
                  <a:pt x="263" y="273"/>
                  <a:pt x="262" y="268"/>
                  <a:pt x="262" y="268"/>
                </a:cubicBezTo>
                <a:cubicBezTo>
                  <a:pt x="262" y="267"/>
                  <a:pt x="262" y="266"/>
                  <a:pt x="261" y="265"/>
                </a:cubicBezTo>
                <a:cubicBezTo>
                  <a:pt x="260" y="265"/>
                  <a:pt x="260" y="263"/>
                  <a:pt x="259" y="263"/>
                </a:cubicBezTo>
                <a:cubicBezTo>
                  <a:pt x="258" y="263"/>
                  <a:pt x="254" y="262"/>
                  <a:pt x="253" y="262"/>
                </a:cubicBezTo>
                <a:cubicBezTo>
                  <a:pt x="252" y="262"/>
                  <a:pt x="249" y="262"/>
                  <a:pt x="248" y="262"/>
                </a:cubicBezTo>
                <a:cubicBezTo>
                  <a:pt x="247" y="261"/>
                  <a:pt x="246" y="259"/>
                  <a:pt x="245" y="259"/>
                </a:cubicBezTo>
                <a:cubicBezTo>
                  <a:pt x="243" y="259"/>
                  <a:pt x="243" y="257"/>
                  <a:pt x="241" y="256"/>
                </a:cubicBezTo>
                <a:cubicBezTo>
                  <a:pt x="240" y="256"/>
                  <a:pt x="240" y="254"/>
                  <a:pt x="239" y="254"/>
                </a:cubicBezTo>
                <a:cubicBezTo>
                  <a:pt x="238" y="253"/>
                  <a:pt x="235" y="252"/>
                  <a:pt x="235" y="252"/>
                </a:cubicBezTo>
                <a:cubicBezTo>
                  <a:pt x="234" y="252"/>
                  <a:pt x="233" y="250"/>
                  <a:pt x="233" y="251"/>
                </a:cubicBezTo>
                <a:cubicBezTo>
                  <a:pt x="233" y="251"/>
                  <a:pt x="231" y="252"/>
                  <a:pt x="230" y="252"/>
                </a:cubicBezTo>
                <a:cubicBezTo>
                  <a:pt x="229" y="252"/>
                  <a:pt x="227" y="253"/>
                  <a:pt x="227" y="253"/>
                </a:cubicBezTo>
                <a:cubicBezTo>
                  <a:pt x="227" y="253"/>
                  <a:pt x="224" y="253"/>
                  <a:pt x="221" y="253"/>
                </a:cubicBezTo>
                <a:cubicBezTo>
                  <a:pt x="220" y="253"/>
                  <a:pt x="219" y="250"/>
                  <a:pt x="217" y="250"/>
                </a:cubicBezTo>
                <a:cubicBezTo>
                  <a:pt x="216" y="251"/>
                  <a:pt x="215" y="251"/>
                  <a:pt x="213" y="252"/>
                </a:cubicBezTo>
                <a:cubicBezTo>
                  <a:pt x="213" y="253"/>
                  <a:pt x="210" y="252"/>
                  <a:pt x="209" y="253"/>
                </a:cubicBezTo>
                <a:cubicBezTo>
                  <a:pt x="209" y="253"/>
                  <a:pt x="206" y="254"/>
                  <a:pt x="206" y="255"/>
                </a:cubicBezTo>
                <a:cubicBezTo>
                  <a:pt x="205" y="255"/>
                  <a:pt x="202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5"/>
                  <a:pt x="201" y="255"/>
                </a:cubicBezTo>
                <a:cubicBezTo>
                  <a:pt x="200" y="255"/>
                  <a:pt x="199" y="256"/>
                  <a:pt x="199" y="255"/>
                </a:cubicBezTo>
                <a:cubicBezTo>
                  <a:pt x="199" y="255"/>
                  <a:pt x="198" y="256"/>
                  <a:pt x="198" y="257"/>
                </a:cubicBezTo>
                <a:cubicBezTo>
                  <a:pt x="197" y="257"/>
                  <a:pt x="196" y="256"/>
                  <a:pt x="195" y="256"/>
                </a:cubicBezTo>
                <a:cubicBezTo>
                  <a:pt x="195" y="256"/>
                  <a:pt x="194" y="255"/>
                  <a:pt x="192" y="255"/>
                </a:cubicBezTo>
                <a:cubicBezTo>
                  <a:pt x="192" y="255"/>
                  <a:pt x="190" y="254"/>
                  <a:pt x="190" y="253"/>
                </a:cubicBezTo>
                <a:cubicBezTo>
                  <a:pt x="191" y="251"/>
                  <a:pt x="191" y="251"/>
                  <a:pt x="192" y="249"/>
                </a:cubicBezTo>
                <a:cubicBezTo>
                  <a:pt x="193" y="246"/>
                  <a:pt x="193" y="245"/>
                  <a:pt x="193" y="243"/>
                </a:cubicBezTo>
                <a:cubicBezTo>
                  <a:pt x="193" y="243"/>
                  <a:pt x="193" y="243"/>
                  <a:pt x="190" y="243"/>
                </a:cubicBezTo>
                <a:cubicBezTo>
                  <a:pt x="189" y="242"/>
                  <a:pt x="187" y="243"/>
                  <a:pt x="187" y="243"/>
                </a:cubicBezTo>
                <a:cubicBezTo>
                  <a:pt x="185" y="243"/>
                  <a:pt x="184" y="244"/>
                  <a:pt x="183" y="243"/>
                </a:cubicBezTo>
                <a:cubicBezTo>
                  <a:pt x="182" y="242"/>
                  <a:pt x="182" y="242"/>
                  <a:pt x="182" y="240"/>
                </a:cubicBezTo>
                <a:cubicBezTo>
                  <a:pt x="182" y="240"/>
                  <a:pt x="182" y="239"/>
                  <a:pt x="182" y="238"/>
                </a:cubicBezTo>
                <a:cubicBezTo>
                  <a:pt x="184" y="236"/>
                  <a:pt x="184" y="236"/>
                  <a:pt x="184" y="236"/>
                </a:cubicBezTo>
                <a:cubicBezTo>
                  <a:pt x="184" y="236"/>
                  <a:pt x="184" y="234"/>
                  <a:pt x="185" y="233"/>
                </a:cubicBezTo>
                <a:cubicBezTo>
                  <a:pt x="185" y="233"/>
                  <a:pt x="185" y="231"/>
                  <a:pt x="184" y="229"/>
                </a:cubicBezTo>
                <a:cubicBezTo>
                  <a:pt x="183" y="229"/>
                  <a:pt x="181" y="232"/>
                  <a:pt x="180" y="232"/>
                </a:cubicBezTo>
                <a:cubicBezTo>
                  <a:pt x="180" y="232"/>
                  <a:pt x="179" y="233"/>
                  <a:pt x="178" y="233"/>
                </a:cubicBezTo>
                <a:cubicBezTo>
                  <a:pt x="178" y="232"/>
                  <a:pt x="177" y="232"/>
                  <a:pt x="176" y="232"/>
                </a:cubicBezTo>
                <a:cubicBezTo>
                  <a:pt x="176" y="231"/>
                  <a:pt x="175" y="232"/>
                  <a:pt x="175" y="233"/>
                </a:cubicBezTo>
                <a:cubicBezTo>
                  <a:pt x="175" y="234"/>
                  <a:pt x="174" y="239"/>
                  <a:pt x="173" y="239"/>
                </a:cubicBezTo>
                <a:cubicBezTo>
                  <a:pt x="172" y="239"/>
                  <a:pt x="169" y="238"/>
                  <a:pt x="168" y="238"/>
                </a:cubicBezTo>
                <a:cubicBezTo>
                  <a:pt x="166" y="238"/>
                  <a:pt x="165" y="237"/>
                  <a:pt x="164" y="236"/>
                </a:cubicBezTo>
                <a:cubicBezTo>
                  <a:pt x="163" y="235"/>
                  <a:pt x="162" y="234"/>
                  <a:pt x="162" y="234"/>
                </a:cubicBezTo>
                <a:cubicBezTo>
                  <a:pt x="161" y="233"/>
                  <a:pt x="163" y="232"/>
                  <a:pt x="162" y="231"/>
                </a:cubicBezTo>
                <a:cubicBezTo>
                  <a:pt x="160" y="231"/>
                  <a:pt x="161" y="230"/>
                  <a:pt x="160" y="229"/>
                </a:cubicBezTo>
                <a:cubicBezTo>
                  <a:pt x="159" y="228"/>
                  <a:pt x="161" y="227"/>
                  <a:pt x="161" y="227"/>
                </a:cubicBezTo>
                <a:cubicBezTo>
                  <a:pt x="160" y="226"/>
                  <a:pt x="162" y="225"/>
                  <a:pt x="161" y="225"/>
                </a:cubicBezTo>
                <a:cubicBezTo>
                  <a:pt x="161" y="224"/>
                  <a:pt x="161" y="223"/>
                  <a:pt x="161" y="223"/>
                </a:cubicBezTo>
                <a:cubicBezTo>
                  <a:pt x="160" y="222"/>
                  <a:pt x="162" y="219"/>
                  <a:pt x="162" y="219"/>
                </a:cubicBezTo>
                <a:cubicBezTo>
                  <a:pt x="163" y="217"/>
                  <a:pt x="164" y="219"/>
                  <a:pt x="166" y="219"/>
                </a:cubicBezTo>
                <a:cubicBezTo>
                  <a:pt x="168" y="217"/>
                  <a:pt x="169" y="217"/>
                  <a:pt x="169" y="217"/>
                </a:cubicBezTo>
                <a:cubicBezTo>
                  <a:pt x="169" y="217"/>
                  <a:pt x="171" y="216"/>
                  <a:pt x="172" y="216"/>
                </a:cubicBezTo>
                <a:cubicBezTo>
                  <a:pt x="173" y="217"/>
                  <a:pt x="174" y="218"/>
                  <a:pt x="176" y="218"/>
                </a:cubicBezTo>
                <a:cubicBezTo>
                  <a:pt x="176" y="218"/>
                  <a:pt x="178" y="219"/>
                  <a:pt x="179" y="218"/>
                </a:cubicBezTo>
                <a:cubicBezTo>
                  <a:pt x="179" y="217"/>
                  <a:pt x="181" y="215"/>
                  <a:pt x="182" y="215"/>
                </a:cubicBezTo>
                <a:cubicBezTo>
                  <a:pt x="184" y="214"/>
                  <a:pt x="187" y="216"/>
                  <a:pt x="187" y="217"/>
                </a:cubicBezTo>
                <a:cubicBezTo>
                  <a:pt x="188" y="217"/>
                  <a:pt x="190" y="217"/>
                  <a:pt x="191" y="217"/>
                </a:cubicBezTo>
                <a:cubicBezTo>
                  <a:pt x="193" y="218"/>
                  <a:pt x="194" y="219"/>
                  <a:pt x="193" y="220"/>
                </a:cubicBezTo>
                <a:cubicBezTo>
                  <a:pt x="193" y="220"/>
                  <a:pt x="193" y="222"/>
                  <a:pt x="194" y="223"/>
                </a:cubicBezTo>
                <a:cubicBezTo>
                  <a:pt x="196" y="227"/>
                  <a:pt x="196" y="226"/>
                  <a:pt x="198" y="226"/>
                </a:cubicBezTo>
                <a:cubicBezTo>
                  <a:pt x="200" y="226"/>
                  <a:pt x="199" y="225"/>
                  <a:pt x="199" y="223"/>
                </a:cubicBezTo>
                <a:cubicBezTo>
                  <a:pt x="199" y="222"/>
                  <a:pt x="199" y="221"/>
                  <a:pt x="199" y="221"/>
                </a:cubicBezTo>
                <a:cubicBezTo>
                  <a:pt x="198" y="220"/>
                  <a:pt x="196" y="218"/>
                  <a:pt x="197" y="216"/>
                </a:cubicBezTo>
                <a:cubicBezTo>
                  <a:pt x="198" y="215"/>
                  <a:pt x="196" y="214"/>
                  <a:pt x="197" y="212"/>
                </a:cubicBezTo>
                <a:cubicBezTo>
                  <a:pt x="197" y="211"/>
                  <a:pt x="198" y="211"/>
                  <a:pt x="198" y="210"/>
                </a:cubicBezTo>
                <a:cubicBezTo>
                  <a:pt x="199" y="209"/>
                  <a:pt x="201" y="209"/>
                  <a:pt x="201" y="208"/>
                </a:cubicBezTo>
                <a:cubicBezTo>
                  <a:pt x="202" y="207"/>
                  <a:pt x="204" y="207"/>
                  <a:pt x="204" y="206"/>
                </a:cubicBezTo>
                <a:cubicBezTo>
                  <a:pt x="205" y="205"/>
                  <a:pt x="206" y="206"/>
                  <a:pt x="207" y="205"/>
                </a:cubicBezTo>
                <a:cubicBezTo>
                  <a:pt x="210" y="202"/>
                  <a:pt x="207" y="200"/>
                  <a:pt x="208" y="199"/>
                </a:cubicBezTo>
                <a:cubicBezTo>
                  <a:pt x="208" y="198"/>
                  <a:pt x="209" y="199"/>
                  <a:pt x="210" y="198"/>
                </a:cubicBezTo>
                <a:cubicBezTo>
                  <a:pt x="211" y="196"/>
                  <a:pt x="211" y="194"/>
                  <a:pt x="211" y="194"/>
                </a:cubicBezTo>
                <a:cubicBezTo>
                  <a:pt x="212" y="193"/>
                  <a:pt x="214" y="192"/>
                  <a:pt x="215" y="191"/>
                </a:cubicBezTo>
                <a:cubicBezTo>
                  <a:pt x="216" y="190"/>
                  <a:pt x="219" y="189"/>
                  <a:pt x="220" y="189"/>
                </a:cubicBezTo>
                <a:cubicBezTo>
                  <a:pt x="220" y="188"/>
                  <a:pt x="221" y="190"/>
                  <a:pt x="221" y="189"/>
                </a:cubicBezTo>
                <a:cubicBezTo>
                  <a:pt x="220" y="187"/>
                  <a:pt x="220" y="186"/>
                  <a:pt x="220" y="186"/>
                </a:cubicBezTo>
                <a:cubicBezTo>
                  <a:pt x="221" y="184"/>
                  <a:pt x="220" y="186"/>
                  <a:pt x="221" y="184"/>
                </a:cubicBezTo>
                <a:cubicBezTo>
                  <a:pt x="221" y="183"/>
                  <a:pt x="224" y="184"/>
                  <a:pt x="224" y="182"/>
                </a:cubicBezTo>
                <a:cubicBezTo>
                  <a:pt x="225" y="180"/>
                  <a:pt x="225" y="182"/>
                  <a:pt x="228" y="180"/>
                </a:cubicBezTo>
                <a:cubicBezTo>
                  <a:pt x="230" y="179"/>
                  <a:pt x="231" y="179"/>
                  <a:pt x="231" y="179"/>
                </a:cubicBezTo>
                <a:cubicBezTo>
                  <a:pt x="232" y="179"/>
                  <a:pt x="230" y="181"/>
                  <a:pt x="229" y="181"/>
                </a:cubicBezTo>
                <a:cubicBezTo>
                  <a:pt x="228" y="181"/>
                  <a:pt x="228" y="183"/>
                  <a:pt x="228" y="183"/>
                </a:cubicBezTo>
                <a:cubicBezTo>
                  <a:pt x="227" y="184"/>
                  <a:pt x="231" y="185"/>
                  <a:pt x="232" y="183"/>
                </a:cubicBezTo>
                <a:cubicBezTo>
                  <a:pt x="233" y="182"/>
                  <a:pt x="232" y="181"/>
                  <a:pt x="234" y="181"/>
                </a:cubicBezTo>
                <a:cubicBezTo>
                  <a:pt x="234" y="181"/>
                  <a:pt x="237" y="180"/>
                  <a:pt x="238" y="180"/>
                </a:cubicBezTo>
                <a:cubicBezTo>
                  <a:pt x="240" y="179"/>
                  <a:pt x="242" y="179"/>
                  <a:pt x="242" y="178"/>
                </a:cubicBezTo>
                <a:cubicBezTo>
                  <a:pt x="243" y="178"/>
                  <a:pt x="243" y="177"/>
                  <a:pt x="242" y="176"/>
                </a:cubicBezTo>
                <a:cubicBezTo>
                  <a:pt x="242" y="176"/>
                  <a:pt x="242" y="175"/>
                  <a:pt x="242" y="175"/>
                </a:cubicBezTo>
                <a:cubicBezTo>
                  <a:pt x="242" y="174"/>
                  <a:pt x="242" y="174"/>
                  <a:pt x="242" y="174"/>
                </a:cubicBezTo>
                <a:cubicBezTo>
                  <a:pt x="241" y="175"/>
                  <a:pt x="241" y="175"/>
                  <a:pt x="241" y="175"/>
                </a:cubicBezTo>
                <a:cubicBezTo>
                  <a:pt x="241" y="175"/>
                  <a:pt x="240" y="177"/>
                  <a:pt x="239" y="176"/>
                </a:cubicBezTo>
                <a:cubicBezTo>
                  <a:pt x="239" y="176"/>
                  <a:pt x="237" y="176"/>
                  <a:pt x="236" y="174"/>
                </a:cubicBezTo>
                <a:cubicBezTo>
                  <a:pt x="234" y="173"/>
                  <a:pt x="233" y="175"/>
                  <a:pt x="233" y="175"/>
                </a:cubicBezTo>
                <a:cubicBezTo>
                  <a:pt x="229" y="177"/>
                  <a:pt x="234" y="171"/>
                  <a:pt x="233" y="171"/>
                </a:cubicBezTo>
                <a:cubicBezTo>
                  <a:pt x="232" y="170"/>
                  <a:pt x="232" y="168"/>
                  <a:pt x="232" y="168"/>
                </a:cubicBezTo>
                <a:cubicBezTo>
                  <a:pt x="233" y="167"/>
                  <a:pt x="231" y="168"/>
                  <a:pt x="230" y="168"/>
                </a:cubicBezTo>
                <a:cubicBezTo>
                  <a:pt x="228" y="168"/>
                  <a:pt x="227" y="169"/>
                  <a:pt x="226" y="169"/>
                </a:cubicBezTo>
                <a:cubicBezTo>
                  <a:pt x="224" y="169"/>
                  <a:pt x="226" y="171"/>
                  <a:pt x="225" y="171"/>
                </a:cubicBezTo>
                <a:cubicBezTo>
                  <a:pt x="223" y="171"/>
                  <a:pt x="220" y="175"/>
                  <a:pt x="220" y="174"/>
                </a:cubicBezTo>
                <a:cubicBezTo>
                  <a:pt x="220" y="174"/>
                  <a:pt x="219" y="172"/>
                  <a:pt x="220" y="172"/>
                </a:cubicBezTo>
                <a:cubicBezTo>
                  <a:pt x="220" y="171"/>
                  <a:pt x="221" y="171"/>
                  <a:pt x="221" y="171"/>
                </a:cubicBezTo>
                <a:cubicBezTo>
                  <a:pt x="222" y="171"/>
                  <a:pt x="223" y="169"/>
                  <a:pt x="224" y="168"/>
                </a:cubicBezTo>
                <a:cubicBezTo>
                  <a:pt x="225" y="168"/>
                  <a:pt x="225" y="167"/>
                  <a:pt x="227" y="167"/>
                </a:cubicBezTo>
                <a:cubicBezTo>
                  <a:pt x="227" y="167"/>
                  <a:pt x="227" y="166"/>
                  <a:pt x="228" y="166"/>
                </a:cubicBezTo>
                <a:cubicBezTo>
                  <a:pt x="230" y="166"/>
                  <a:pt x="228" y="162"/>
                  <a:pt x="230" y="165"/>
                </a:cubicBezTo>
                <a:cubicBezTo>
                  <a:pt x="237" y="170"/>
                  <a:pt x="237" y="169"/>
                  <a:pt x="237" y="169"/>
                </a:cubicBezTo>
                <a:cubicBezTo>
                  <a:pt x="238" y="168"/>
                  <a:pt x="235" y="166"/>
                  <a:pt x="236" y="166"/>
                </a:cubicBezTo>
                <a:cubicBezTo>
                  <a:pt x="237" y="165"/>
                  <a:pt x="241" y="165"/>
                  <a:pt x="241" y="165"/>
                </a:cubicBezTo>
                <a:cubicBezTo>
                  <a:pt x="241" y="165"/>
                  <a:pt x="243" y="164"/>
                  <a:pt x="244" y="163"/>
                </a:cubicBezTo>
                <a:cubicBezTo>
                  <a:pt x="244" y="163"/>
                  <a:pt x="245" y="163"/>
                  <a:pt x="244" y="162"/>
                </a:cubicBezTo>
                <a:cubicBezTo>
                  <a:pt x="244" y="162"/>
                  <a:pt x="246" y="161"/>
                  <a:pt x="246" y="161"/>
                </a:cubicBezTo>
                <a:cubicBezTo>
                  <a:pt x="248" y="160"/>
                  <a:pt x="245" y="162"/>
                  <a:pt x="248" y="162"/>
                </a:cubicBezTo>
                <a:cubicBezTo>
                  <a:pt x="250" y="163"/>
                  <a:pt x="246" y="164"/>
                  <a:pt x="247" y="165"/>
                </a:cubicBezTo>
                <a:cubicBezTo>
                  <a:pt x="248" y="166"/>
                  <a:pt x="245" y="167"/>
                  <a:pt x="244" y="168"/>
                </a:cubicBezTo>
                <a:cubicBezTo>
                  <a:pt x="241" y="170"/>
                  <a:pt x="243" y="171"/>
                  <a:pt x="243" y="171"/>
                </a:cubicBezTo>
                <a:cubicBezTo>
                  <a:pt x="244" y="172"/>
                  <a:pt x="245" y="174"/>
                  <a:pt x="246" y="173"/>
                </a:cubicBezTo>
                <a:cubicBezTo>
                  <a:pt x="247" y="172"/>
                  <a:pt x="248" y="172"/>
                  <a:pt x="249" y="172"/>
                </a:cubicBezTo>
                <a:cubicBezTo>
                  <a:pt x="249" y="172"/>
                  <a:pt x="250" y="173"/>
                  <a:pt x="250" y="174"/>
                </a:cubicBezTo>
                <a:cubicBezTo>
                  <a:pt x="251" y="175"/>
                  <a:pt x="250" y="176"/>
                  <a:pt x="251" y="176"/>
                </a:cubicBezTo>
                <a:cubicBezTo>
                  <a:pt x="252" y="176"/>
                  <a:pt x="253" y="174"/>
                  <a:pt x="254" y="174"/>
                </a:cubicBezTo>
                <a:cubicBezTo>
                  <a:pt x="255" y="174"/>
                  <a:pt x="256" y="176"/>
                  <a:pt x="257" y="176"/>
                </a:cubicBezTo>
                <a:cubicBezTo>
                  <a:pt x="258" y="176"/>
                  <a:pt x="258" y="173"/>
                  <a:pt x="259" y="173"/>
                </a:cubicBezTo>
                <a:cubicBezTo>
                  <a:pt x="261" y="173"/>
                  <a:pt x="259" y="171"/>
                  <a:pt x="258" y="170"/>
                </a:cubicBezTo>
                <a:cubicBezTo>
                  <a:pt x="257" y="169"/>
                  <a:pt x="256" y="168"/>
                  <a:pt x="255" y="167"/>
                </a:cubicBezTo>
                <a:cubicBezTo>
                  <a:pt x="254" y="167"/>
                  <a:pt x="252" y="168"/>
                  <a:pt x="251" y="166"/>
                </a:cubicBezTo>
                <a:cubicBezTo>
                  <a:pt x="248" y="162"/>
                  <a:pt x="251" y="162"/>
                  <a:pt x="252" y="161"/>
                </a:cubicBezTo>
                <a:cubicBezTo>
                  <a:pt x="253" y="160"/>
                  <a:pt x="252" y="159"/>
                  <a:pt x="252" y="159"/>
                </a:cubicBezTo>
                <a:cubicBezTo>
                  <a:pt x="252" y="159"/>
                  <a:pt x="252" y="157"/>
                  <a:pt x="252" y="155"/>
                </a:cubicBezTo>
                <a:cubicBezTo>
                  <a:pt x="252" y="154"/>
                  <a:pt x="249" y="154"/>
                  <a:pt x="249" y="153"/>
                </a:cubicBezTo>
                <a:cubicBezTo>
                  <a:pt x="249" y="152"/>
                  <a:pt x="249" y="152"/>
                  <a:pt x="249" y="151"/>
                </a:cubicBezTo>
                <a:cubicBezTo>
                  <a:pt x="249" y="150"/>
                  <a:pt x="245" y="151"/>
                  <a:pt x="245" y="150"/>
                </a:cubicBezTo>
                <a:cubicBezTo>
                  <a:pt x="245" y="149"/>
                  <a:pt x="241" y="149"/>
                  <a:pt x="241" y="147"/>
                </a:cubicBezTo>
                <a:cubicBezTo>
                  <a:pt x="241" y="147"/>
                  <a:pt x="238" y="146"/>
                  <a:pt x="239" y="144"/>
                </a:cubicBezTo>
                <a:cubicBezTo>
                  <a:pt x="240" y="142"/>
                  <a:pt x="237" y="141"/>
                  <a:pt x="237" y="140"/>
                </a:cubicBezTo>
                <a:cubicBezTo>
                  <a:pt x="237" y="139"/>
                  <a:pt x="236" y="138"/>
                  <a:pt x="236" y="137"/>
                </a:cubicBezTo>
                <a:cubicBezTo>
                  <a:pt x="236" y="136"/>
                  <a:pt x="234" y="135"/>
                  <a:pt x="234" y="134"/>
                </a:cubicBezTo>
                <a:cubicBezTo>
                  <a:pt x="234" y="133"/>
                  <a:pt x="234" y="132"/>
                  <a:pt x="234" y="132"/>
                </a:cubicBezTo>
                <a:cubicBezTo>
                  <a:pt x="234" y="128"/>
                  <a:pt x="232" y="129"/>
                  <a:pt x="232" y="130"/>
                </a:cubicBezTo>
                <a:cubicBezTo>
                  <a:pt x="230" y="130"/>
                  <a:pt x="232" y="134"/>
                  <a:pt x="231" y="134"/>
                </a:cubicBezTo>
                <a:cubicBezTo>
                  <a:pt x="230" y="133"/>
                  <a:pt x="230" y="138"/>
                  <a:pt x="229" y="138"/>
                </a:cubicBezTo>
                <a:cubicBezTo>
                  <a:pt x="228" y="138"/>
                  <a:pt x="226" y="139"/>
                  <a:pt x="225" y="138"/>
                </a:cubicBezTo>
                <a:cubicBezTo>
                  <a:pt x="225" y="137"/>
                  <a:pt x="222" y="137"/>
                  <a:pt x="222" y="136"/>
                </a:cubicBezTo>
                <a:cubicBezTo>
                  <a:pt x="221" y="135"/>
                  <a:pt x="222" y="133"/>
                  <a:pt x="221" y="132"/>
                </a:cubicBezTo>
                <a:cubicBezTo>
                  <a:pt x="221" y="131"/>
                  <a:pt x="223" y="130"/>
                  <a:pt x="222" y="129"/>
                </a:cubicBezTo>
                <a:cubicBezTo>
                  <a:pt x="221" y="128"/>
                  <a:pt x="218" y="128"/>
                  <a:pt x="217" y="127"/>
                </a:cubicBezTo>
                <a:cubicBezTo>
                  <a:pt x="216" y="125"/>
                  <a:pt x="216" y="126"/>
                  <a:pt x="215" y="124"/>
                </a:cubicBezTo>
                <a:cubicBezTo>
                  <a:pt x="213" y="122"/>
                  <a:pt x="210" y="120"/>
                  <a:pt x="210" y="121"/>
                </a:cubicBezTo>
                <a:cubicBezTo>
                  <a:pt x="210" y="121"/>
                  <a:pt x="210" y="126"/>
                  <a:pt x="207" y="124"/>
                </a:cubicBezTo>
                <a:cubicBezTo>
                  <a:pt x="205" y="123"/>
                  <a:pt x="204" y="122"/>
                  <a:pt x="203" y="122"/>
                </a:cubicBezTo>
                <a:cubicBezTo>
                  <a:pt x="199" y="123"/>
                  <a:pt x="203" y="124"/>
                  <a:pt x="202" y="126"/>
                </a:cubicBezTo>
                <a:cubicBezTo>
                  <a:pt x="202" y="126"/>
                  <a:pt x="202" y="128"/>
                  <a:pt x="202" y="128"/>
                </a:cubicBezTo>
                <a:cubicBezTo>
                  <a:pt x="201" y="129"/>
                  <a:pt x="200" y="129"/>
                  <a:pt x="200" y="130"/>
                </a:cubicBezTo>
                <a:cubicBezTo>
                  <a:pt x="201" y="132"/>
                  <a:pt x="203" y="130"/>
                  <a:pt x="203" y="131"/>
                </a:cubicBezTo>
                <a:cubicBezTo>
                  <a:pt x="203" y="134"/>
                  <a:pt x="200" y="134"/>
                  <a:pt x="200" y="135"/>
                </a:cubicBezTo>
                <a:cubicBezTo>
                  <a:pt x="200" y="135"/>
                  <a:pt x="202" y="137"/>
                  <a:pt x="201" y="138"/>
                </a:cubicBezTo>
                <a:cubicBezTo>
                  <a:pt x="201" y="139"/>
                  <a:pt x="204" y="139"/>
                  <a:pt x="204" y="140"/>
                </a:cubicBezTo>
                <a:cubicBezTo>
                  <a:pt x="204" y="141"/>
                  <a:pt x="206" y="142"/>
                  <a:pt x="206" y="143"/>
                </a:cubicBezTo>
                <a:cubicBezTo>
                  <a:pt x="206" y="144"/>
                  <a:pt x="205" y="145"/>
                  <a:pt x="205" y="146"/>
                </a:cubicBezTo>
                <a:cubicBezTo>
                  <a:pt x="205" y="147"/>
                  <a:pt x="204" y="148"/>
                  <a:pt x="203" y="148"/>
                </a:cubicBezTo>
                <a:cubicBezTo>
                  <a:pt x="201" y="150"/>
                  <a:pt x="200" y="150"/>
                  <a:pt x="199" y="151"/>
                </a:cubicBezTo>
                <a:cubicBezTo>
                  <a:pt x="198" y="151"/>
                  <a:pt x="199" y="152"/>
                  <a:pt x="199" y="154"/>
                </a:cubicBezTo>
                <a:cubicBezTo>
                  <a:pt x="200" y="155"/>
                  <a:pt x="200" y="156"/>
                  <a:pt x="200" y="157"/>
                </a:cubicBezTo>
                <a:cubicBezTo>
                  <a:pt x="201" y="159"/>
                  <a:pt x="201" y="160"/>
                  <a:pt x="201" y="161"/>
                </a:cubicBezTo>
                <a:cubicBezTo>
                  <a:pt x="201" y="161"/>
                  <a:pt x="201" y="163"/>
                  <a:pt x="197" y="161"/>
                </a:cubicBezTo>
                <a:cubicBezTo>
                  <a:pt x="196" y="161"/>
                  <a:pt x="195" y="161"/>
                  <a:pt x="195" y="159"/>
                </a:cubicBezTo>
                <a:cubicBezTo>
                  <a:pt x="195" y="159"/>
                  <a:pt x="194" y="158"/>
                  <a:pt x="194" y="157"/>
                </a:cubicBezTo>
                <a:cubicBezTo>
                  <a:pt x="194" y="156"/>
                  <a:pt x="194" y="154"/>
                  <a:pt x="193" y="153"/>
                </a:cubicBezTo>
                <a:cubicBezTo>
                  <a:pt x="193" y="152"/>
                  <a:pt x="195" y="150"/>
                  <a:pt x="194" y="150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1" y="149"/>
                  <a:pt x="183" y="149"/>
                  <a:pt x="183" y="147"/>
                </a:cubicBezTo>
                <a:cubicBezTo>
                  <a:pt x="183" y="147"/>
                  <a:pt x="181" y="146"/>
                  <a:pt x="180" y="145"/>
                </a:cubicBezTo>
                <a:cubicBezTo>
                  <a:pt x="180" y="145"/>
                  <a:pt x="179" y="144"/>
                  <a:pt x="176" y="143"/>
                </a:cubicBezTo>
                <a:cubicBezTo>
                  <a:pt x="173" y="142"/>
                  <a:pt x="171" y="143"/>
                  <a:pt x="171" y="142"/>
                </a:cubicBezTo>
                <a:cubicBezTo>
                  <a:pt x="170" y="140"/>
                  <a:pt x="172" y="137"/>
                  <a:pt x="169" y="137"/>
                </a:cubicBezTo>
                <a:cubicBezTo>
                  <a:pt x="168" y="137"/>
                  <a:pt x="167" y="137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5" y="137"/>
                  <a:pt x="165" y="137"/>
                  <a:pt x="165" y="137"/>
                </a:cubicBezTo>
                <a:cubicBezTo>
                  <a:pt x="165" y="136"/>
                  <a:pt x="165" y="132"/>
                  <a:pt x="166" y="132"/>
                </a:cubicBezTo>
                <a:cubicBezTo>
                  <a:pt x="166" y="132"/>
                  <a:pt x="167" y="129"/>
                  <a:pt x="168" y="128"/>
                </a:cubicBezTo>
                <a:cubicBezTo>
                  <a:pt x="168" y="127"/>
                  <a:pt x="169" y="126"/>
                  <a:pt x="169" y="126"/>
                </a:cubicBezTo>
                <a:cubicBezTo>
                  <a:pt x="170" y="125"/>
                  <a:pt x="171" y="124"/>
                  <a:pt x="172" y="123"/>
                </a:cubicBezTo>
                <a:cubicBezTo>
                  <a:pt x="173" y="122"/>
                  <a:pt x="174" y="121"/>
                  <a:pt x="175" y="120"/>
                </a:cubicBezTo>
                <a:cubicBezTo>
                  <a:pt x="176" y="120"/>
                  <a:pt x="174" y="119"/>
                  <a:pt x="174" y="119"/>
                </a:cubicBezTo>
                <a:cubicBezTo>
                  <a:pt x="175" y="118"/>
                  <a:pt x="178" y="118"/>
                  <a:pt x="179" y="117"/>
                </a:cubicBezTo>
                <a:cubicBezTo>
                  <a:pt x="183" y="116"/>
                  <a:pt x="181" y="110"/>
                  <a:pt x="184" y="111"/>
                </a:cubicBezTo>
                <a:cubicBezTo>
                  <a:pt x="184" y="111"/>
                  <a:pt x="184" y="112"/>
                  <a:pt x="184" y="113"/>
                </a:cubicBezTo>
                <a:cubicBezTo>
                  <a:pt x="184" y="114"/>
                  <a:pt x="184" y="115"/>
                  <a:pt x="183" y="116"/>
                </a:cubicBezTo>
                <a:cubicBezTo>
                  <a:pt x="182" y="118"/>
                  <a:pt x="181" y="119"/>
                  <a:pt x="181" y="119"/>
                </a:cubicBezTo>
                <a:cubicBezTo>
                  <a:pt x="181" y="120"/>
                  <a:pt x="184" y="119"/>
                  <a:pt x="185" y="120"/>
                </a:cubicBezTo>
                <a:cubicBezTo>
                  <a:pt x="186" y="120"/>
                  <a:pt x="186" y="121"/>
                  <a:pt x="186" y="121"/>
                </a:cubicBezTo>
                <a:cubicBezTo>
                  <a:pt x="186" y="122"/>
                  <a:pt x="187" y="121"/>
                  <a:pt x="188" y="120"/>
                </a:cubicBezTo>
                <a:cubicBezTo>
                  <a:pt x="189" y="120"/>
                  <a:pt x="190" y="118"/>
                  <a:pt x="190" y="117"/>
                </a:cubicBezTo>
                <a:cubicBezTo>
                  <a:pt x="192" y="116"/>
                  <a:pt x="192" y="118"/>
                  <a:pt x="193" y="118"/>
                </a:cubicBezTo>
                <a:cubicBezTo>
                  <a:pt x="195" y="120"/>
                  <a:pt x="198" y="119"/>
                  <a:pt x="198" y="118"/>
                </a:cubicBezTo>
                <a:cubicBezTo>
                  <a:pt x="198" y="115"/>
                  <a:pt x="192" y="114"/>
                  <a:pt x="191" y="113"/>
                </a:cubicBezTo>
                <a:cubicBezTo>
                  <a:pt x="190" y="111"/>
                  <a:pt x="189" y="111"/>
                  <a:pt x="189" y="110"/>
                </a:cubicBezTo>
                <a:cubicBezTo>
                  <a:pt x="188" y="109"/>
                  <a:pt x="192" y="110"/>
                  <a:pt x="192" y="110"/>
                </a:cubicBezTo>
                <a:cubicBezTo>
                  <a:pt x="193" y="110"/>
                  <a:pt x="191" y="109"/>
                  <a:pt x="191" y="107"/>
                </a:cubicBezTo>
                <a:cubicBezTo>
                  <a:pt x="191" y="107"/>
                  <a:pt x="192" y="105"/>
                  <a:pt x="193" y="105"/>
                </a:cubicBezTo>
                <a:cubicBezTo>
                  <a:pt x="194" y="105"/>
                  <a:pt x="194" y="106"/>
                  <a:pt x="194" y="105"/>
                </a:cubicBezTo>
                <a:cubicBezTo>
                  <a:pt x="195" y="104"/>
                  <a:pt x="196" y="103"/>
                  <a:pt x="195" y="101"/>
                </a:cubicBezTo>
                <a:cubicBezTo>
                  <a:pt x="193" y="99"/>
                  <a:pt x="195" y="98"/>
                  <a:pt x="195" y="98"/>
                </a:cubicBezTo>
                <a:cubicBezTo>
                  <a:pt x="195" y="96"/>
                  <a:pt x="196" y="95"/>
                  <a:pt x="196" y="94"/>
                </a:cubicBezTo>
                <a:cubicBezTo>
                  <a:pt x="197" y="92"/>
                  <a:pt x="197" y="92"/>
                  <a:pt x="196" y="91"/>
                </a:cubicBezTo>
                <a:cubicBezTo>
                  <a:pt x="195" y="91"/>
                  <a:pt x="194" y="90"/>
                  <a:pt x="191" y="89"/>
                </a:cubicBezTo>
                <a:cubicBezTo>
                  <a:pt x="190" y="89"/>
                  <a:pt x="189" y="88"/>
                  <a:pt x="188" y="89"/>
                </a:cubicBezTo>
                <a:cubicBezTo>
                  <a:pt x="187" y="89"/>
                  <a:pt x="187" y="90"/>
                  <a:pt x="186" y="90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7" y="91"/>
                  <a:pt x="188" y="92"/>
                  <a:pt x="185" y="94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3" y="98"/>
                  <a:pt x="185" y="100"/>
                  <a:pt x="185" y="101"/>
                </a:cubicBezTo>
                <a:cubicBezTo>
                  <a:pt x="184" y="103"/>
                  <a:pt x="182" y="101"/>
                  <a:pt x="182" y="101"/>
                </a:cubicBezTo>
                <a:cubicBezTo>
                  <a:pt x="181" y="100"/>
                  <a:pt x="181" y="98"/>
                  <a:pt x="181" y="97"/>
                </a:cubicBezTo>
                <a:cubicBezTo>
                  <a:pt x="181" y="96"/>
                  <a:pt x="181" y="95"/>
                  <a:pt x="181" y="94"/>
                </a:cubicBezTo>
                <a:cubicBezTo>
                  <a:pt x="181" y="92"/>
                  <a:pt x="181" y="92"/>
                  <a:pt x="180" y="91"/>
                </a:cubicBezTo>
                <a:cubicBezTo>
                  <a:pt x="180" y="92"/>
                  <a:pt x="178" y="90"/>
                  <a:pt x="177" y="92"/>
                </a:cubicBezTo>
                <a:cubicBezTo>
                  <a:pt x="176" y="93"/>
                  <a:pt x="175" y="97"/>
                  <a:pt x="175" y="97"/>
                </a:cubicBezTo>
                <a:cubicBezTo>
                  <a:pt x="174" y="99"/>
                  <a:pt x="175" y="91"/>
                  <a:pt x="174" y="90"/>
                </a:cubicBezTo>
                <a:cubicBezTo>
                  <a:pt x="173" y="89"/>
                  <a:pt x="174" y="89"/>
                  <a:pt x="173" y="88"/>
                </a:cubicBezTo>
                <a:cubicBezTo>
                  <a:pt x="172" y="87"/>
                  <a:pt x="174" y="83"/>
                  <a:pt x="171" y="85"/>
                </a:cubicBezTo>
                <a:cubicBezTo>
                  <a:pt x="170" y="85"/>
                  <a:pt x="170" y="83"/>
                  <a:pt x="170" y="82"/>
                </a:cubicBezTo>
                <a:cubicBezTo>
                  <a:pt x="170" y="81"/>
                  <a:pt x="171" y="78"/>
                  <a:pt x="170" y="7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7" y="80"/>
                  <a:pt x="168" y="78"/>
                  <a:pt x="168" y="78"/>
                </a:cubicBezTo>
                <a:cubicBezTo>
                  <a:pt x="168" y="78"/>
                  <a:pt x="167" y="77"/>
                  <a:pt x="167" y="77"/>
                </a:cubicBezTo>
                <a:cubicBezTo>
                  <a:pt x="166" y="77"/>
                  <a:pt x="166" y="78"/>
                  <a:pt x="165" y="78"/>
                </a:cubicBezTo>
                <a:cubicBezTo>
                  <a:pt x="163" y="77"/>
                  <a:pt x="162" y="78"/>
                  <a:pt x="162" y="80"/>
                </a:cubicBezTo>
                <a:cubicBezTo>
                  <a:pt x="161" y="81"/>
                  <a:pt x="161" y="83"/>
                  <a:pt x="161" y="84"/>
                </a:cubicBezTo>
                <a:cubicBezTo>
                  <a:pt x="160" y="85"/>
                  <a:pt x="160" y="86"/>
                  <a:pt x="160" y="86"/>
                </a:cubicBezTo>
                <a:cubicBezTo>
                  <a:pt x="159" y="87"/>
                  <a:pt x="161" y="89"/>
                  <a:pt x="165" y="89"/>
                </a:cubicBezTo>
                <a:cubicBezTo>
                  <a:pt x="167" y="89"/>
                  <a:pt x="167" y="92"/>
                  <a:pt x="167" y="93"/>
                </a:cubicBezTo>
                <a:cubicBezTo>
                  <a:pt x="167" y="94"/>
                  <a:pt x="167" y="95"/>
                  <a:pt x="167" y="97"/>
                </a:cubicBezTo>
                <a:cubicBezTo>
                  <a:pt x="167" y="98"/>
                  <a:pt x="165" y="98"/>
                  <a:pt x="165" y="98"/>
                </a:cubicBezTo>
                <a:cubicBezTo>
                  <a:pt x="164" y="101"/>
                  <a:pt x="165" y="102"/>
                  <a:pt x="164" y="102"/>
                </a:cubicBezTo>
                <a:cubicBezTo>
                  <a:pt x="164" y="102"/>
                  <a:pt x="163" y="100"/>
                  <a:pt x="163" y="99"/>
                </a:cubicBezTo>
                <a:cubicBezTo>
                  <a:pt x="162" y="95"/>
                  <a:pt x="159" y="94"/>
                  <a:pt x="157" y="95"/>
                </a:cubicBezTo>
                <a:cubicBezTo>
                  <a:pt x="156" y="97"/>
                  <a:pt x="156" y="100"/>
                  <a:pt x="155" y="99"/>
                </a:cubicBezTo>
                <a:cubicBezTo>
                  <a:pt x="152" y="98"/>
                  <a:pt x="150" y="99"/>
                  <a:pt x="147" y="98"/>
                </a:cubicBezTo>
                <a:cubicBezTo>
                  <a:pt x="144" y="98"/>
                  <a:pt x="144" y="94"/>
                  <a:pt x="142" y="93"/>
                </a:cubicBezTo>
                <a:cubicBezTo>
                  <a:pt x="141" y="93"/>
                  <a:pt x="138" y="93"/>
                  <a:pt x="137" y="93"/>
                </a:cubicBezTo>
                <a:cubicBezTo>
                  <a:pt x="137" y="93"/>
                  <a:pt x="138" y="96"/>
                  <a:pt x="137" y="96"/>
                </a:cubicBezTo>
                <a:cubicBezTo>
                  <a:pt x="136" y="96"/>
                  <a:pt x="136" y="99"/>
                  <a:pt x="135" y="99"/>
                </a:cubicBezTo>
                <a:cubicBezTo>
                  <a:pt x="134" y="100"/>
                  <a:pt x="132" y="98"/>
                  <a:pt x="129" y="98"/>
                </a:cubicBezTo>
                <a:cubicBezTo>
                  <a:pt x="126" y="99"/>
                  <a:pt x="128" y="97"/>
                  <a:pt x="123" y="98"/>
                </a:cubicBezTo>
                <a:cubicBezTo>
                  <a:pt x="121" y="98"/>
                  <a:pt x="122" y="93"/>
                  <a:pt x="120" y="93"/>
                </a:cubicBezTo>
                <a:cubicBezTo>
                  <a:pt x="117" y="93"/>
                  <a:pt x="118" y="92"/>
                  <a:pt x="115" y="93"/>
                </a:cubicBezTo>
                <a:cubicBezTo>
                  <a:pt x="115" y="93"/>
                  <a:pt x="113" y="93"/>
                  <a:pt x="111" y="92"/>
                </a:cubicBezTo>
                <a:cubicBezTo>
                  <a:pt x="110" y="92"/>
                  <a:pt x="109" y="89"/>
                  <a:pt x="109" y="90"/>
                </a:cubicBezTo>
                <a:cubicBezTo>
                  <a:pt x="106" y="89"/>
                  <a:pt x="106" y="89"/>
                  <a:pt x="103" y="90"/>
                </a:cubicBezTo>
                <a:cubicBezTo>
                  <a:pt x="102" y="91"/>
                  <a:pt x="100" y="85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100" y="89"/>
                  <a:pt x="100" y="90"/>
                  <a:pt x="98" y="91"/>
                </a:cubicBezTo>
                <a:cubicBezTo>
                  <a:pt x="97" y="91"/>
                  <a:pt x="97" y="84"/>
                  <a:pt x="92" y="84"/>
                </a:cubicBezTo>
                <a:cubicBezTo>
                  <a:pt x="90" y="84"/>
                  <a:pt x="91" y="86"/>
                  <a:pt x="90" y="87"/>
                </a:cubicBezTo>
                <a:cubicBezTo>
                  <a:pt x="88" y="87"/>
                  <a:pt x="87" y="89"/>
                  <a:pt x="85" y="89"/>
                </a:cubicBezTo>
                <a:cubicBezTo>
                  <a:pt x="83" y="89"/>
                  <a:pt x="82" y="91"/>
                  <a:pt x="78" y="89"/>
                </a:cubicBezTo>
                <a:cubicBezTo>
                  <a:pt x="75" y="89"/>
                  <a:pt x="76" y="95"/>
                  <a:pt x="74" y="95"/>
                </a:cubicBezTo>
                <a:cubicBezTo>
                  <a:pt x="71" y="95"/>
                  <a:pt x="70" y="91"/>
                  <a:pt x="68" y="90"/>
                </a:cubicBezTo>
                <a:cubicBezTo>
                  <a:pt x="66" y="89"/>
                  <a:pt x="64" y="89"/>
                  <a:pt x="61" y="87"/>
                </a:cubicBezTo>
                <a:cubicBezTo>
                  <a:pt x="59" y="86"/>
                  <a:pt x="59" y="88"/>
                  <a:pt x="57" y="88"/>
                </a:cubicBezTo>
                <a:cubicBezTo>
                  <a:pt x="56" y="88"/>
                  <a:pt x="54" y="88"/>
                  <a:pt x="53" y="87"/>
                </a:cubicBezTo>
                <a:cubicBezTo>
                  <a:pt x="51" y="87"/>
                  <a:pt x="50" y="86"/>
                  <a:pt x="48" y="85"/>
                </a:cubicBezTo>
                <a:cubicBezTo>
                  <a:pt x="45" y="84"/>
                  <a:pt x="44" y="84"/>
                  <a:pt x="42" y="84"/>
                </a:cubicBezTo>
                <a:cubicBezTo>
                  <a:pt x="39" y="83"/>
                  <a:pt x="37" y="82"/>
                  <a:pt x="35" y="81"/>
                </a:cubicBezTo>
                <a:cubicBezTo>
                  <a:pt x="33" y="81"/>
                  <a:pt x="31" y="80"/>
                  <a:pt x="30" y="81"/>
                </a:cubicBezTo>
                <a:cubicBezTo>
                  <a:pt x="29" y="81"/>
                  <a:pt x="29" y="84"/>
                  <a:pt x="28" y="85"/>
                </a:cubicBezTo>
                <a:cubicBezTo>
                  <a:pt x="26" y="85"/>
                  <a:pt x="24" y="83"/>
                  <a:pt x="24" y="84"/>
                </a:cubicBezTo>
                <a:cubicBezTo>
                  <a:pt x="23" y="87"/>
                  <a:pt x="19" y="87"/>
                  <a:pt x="17" y="88"/>
                </a:cubicBezTo>
                <a:cubicBezTo>
                  <a:pt x="15" y="90"/>
                  <a:pt x="18" y="89"/>
                  <a:pt x="13" y="91"/>
                </a:cubicBezTo>
                <a:cubicBezTo>
                  <a:pt x="11" y="93"/>
                  <a:pt x="9" y="89"/>
                  <a:pt x="9" y="96"/>
                </a:cubicBezTo>
                <a:cubicBezTo>
                  <a:pt x="9" y="100"/>
                  <a:pt x="14" y="98"/>
                  <a:pt x="14" y="101"/>
                </a:cubicBezTo>
                <a:cubicBezTo>
                  <a:pt x="14" y="102"/>
                  <a:pt x="20" y="106"/>
                  <a:pt x="19" y="107"/>
                </a:cubicBezTo>
                <a:cubicBezTo>
                  <a:pt x="18" y="108"/>
                  <a:pt x="17" y="109"/>
                  <a:pt x="15" y="105"/>
                </a:cubicBezTo>
                <a:cubicBezTo>
                  <a:pt x="14" y="103"/>
                  <a:pt x="11" y="107"/>
                  <a:pt x="9" y="107"/>
                </a:cubicBezTo>
                <a:cubicBezTo>
                  <a:pt x="8" y="108"/>
                  <a:pt x="6" y="110"/>
                  <a:pt x="6" y="110"/>
                </a:cubicBezTo>
                <a:cubicBezTo>
                  <a:pt x="7" y="111"/>
                  <a:pt x="6" y="112"/>
                  <a:pt x="6" y="112"/>
                </a:cubicBezTo>
                <a:cubicBezTo>
                  <a:pt x="7" y="113"/>
                  <a:pt x="5" y="117"/>
                  <a:pt x="6" y="117"/>
                </a:cubicBezTo>
                <a:cubicBezTo>
                  <a:pt x="8" y="118"/>
                  <a:pt x="13" y="116"/>
                  <a:pt x="15" y="116"/>
                </a:cubicBezTo>
                <a:cubicBezTo>
                  <a:pt x="17" y="115"/>
                  <a:pt x="18" y="114"/>
                  <a:pt x="19" y="114"/>
                </a:cubicBezTo>
                <a:cubicBezTo>
                  <a:pt x="20" y="115"/>
                  <a:pt x="19" y="116"/>
                  <a:pt x="19" y="117"/>
                </a:cubicBezTo>
                <a:cubicBezTo>
                  <a:pt x="19" y="117"/>
                  <a:pt x="18" y="118"/>
                  <a:pt x="18" y="119"/>
                </a:cubicBezTo>
                <a:cubicBezTo>
                  <a:pt x="18" y="119"/>
                  <a:pt x="18" y="120"/>
                  <a:pt x="16" y="120"/>
                </a:cubicBezTo>
                <a:cubicBezTo>
                  <a:pt x="15" y="121"/>
                  <a:pt x="12" y="120"/>
                  <a:pt x="12" y="121"/>
                </a:cubicBezTo>
                <a:cubicBezTo>
                  <a:pt x="11" y="122"/>
                  <a:pt x="11" y="124"/>
                  <a:pt x="10" y="125"/>
                </a:cubicBezTo>
                <a:cubicBezTo>
                  <a:pt x="9" y="125"/>
                  <a:pt x="8" y="125"/>
                  <a:pt x="8" y="127"/>
                </a:cubicBezTo>
                <a:cubicBezTo>
                  <a:pt x="8" y="128"/>
                  <a:pt x="11" y="128"/>
                  <a:pt x="12" y="130"/>
                </a:cubicBezTo>
                <a:cubicBezTo>
                  <a:pt x="12" y="130"/>
                  <a:pt x="12" y="132"/>
                  <a:pt x="10" y="132"/>
                </a:cubicBezTo>
                <a:cubicBezTo>
                  <a:pt x="9" y="133"/>
                  <a:pt x="8" y="131"/>
                  <a:pt x="8" y="133"/>
                </a:cubicBezTo>
                <a:cubicBezTo>
                  <a:pt x="9" y="135"/>
                  <a:pt x="11" y="135"/>
                  <a:pt x="12" y="134"/>
                </a:cubicBezTo>
                <a:cubicBezTo>
                  <a:pt x="12" y="134"/>
                  <a:pt x="13" y="132"/>
                  <a:pt x="16" y="135"/>
                </a:cubicBezTo>
                <a:cubicBezTo>
                  <a:pt x="18" y="136"/>
                  <a:pt x="19" y="134"/>
                  <a:pt x="19" y="135"/>
                </a:cubicBezTo>
                <a:cubicBezTo>
                  <a:pt x="20" y="136"/>
                  <a:pt x="17" y="140"/>
                  <a:pt x="19" y="139"/>
                </a:cubicBezTo>
                <a:cubicBezTo>
                  <a:pt x="19" y="139"/>
                  <a:pt x="21" y="139"/>
                  <a:pt x="23" y="140"/>
                </a:cubicBezTo>
                <a:cubicBezTo>
                  <a:pt x="24" y="140"/>
                  <a:pt x="24" y="136"/>
                  <a:pt x="30" y="139"/>
                </a:cubicBezTo>
                <a:cubicBezTo>
                  <a:pt x="31" y="139"/>
                  <a:pt x="29" y="141"/>
                  <a:pt x="28" y="142"/>
                </a:cubicBezTo>
                <a:cubicBezTo>
                  <a:pt x="28" y="143"/>
                  <a:pt x="26" y="144"/>
                  <a:pt x="24" y="144"/>
                </a:cubicBezTo>
                <a:cubicBezTo>
                  <a:pt x="23" y="145"/>
                  <a:pt x="24" y="145"/>
                  <a:pt x="23" y="146"/>
                </a:cubicBezTo>
                <a:cubicBezTo>
                  <a:pt x="22" y="147"/>
                  <a:pt x="20" y="147"/>
                  <a:pt x="19" y="148"/>
                </a:cubicBezTo>
                <a:cubicBezTo>
                  <a:pt x="18" y="149"/>
                  <a:pt x="16" y="150"/>
                  <a:pt x="15" y="150"/>
                </a:cubicBezTo>
                <a:cubicBezTo>
                  <a:pt x="14" y="151"/>
                  <a:pt x="13" y="152"/>
                  <a:pt x="11" y="153"/>
                </a:cubicBezTo>
                <a:cubicBezTo>
                  <a:pt x="10" y="154"/>
                  <a:pt x="8" y="153"/>
                  <a:pt x="7" y="154"/>
                </a:cubicBezTo>
                <a:cubicBezTo>
                  <a:pt x="6" y="154"/>
                  <a:pt x="6" y="156"/>
                  <a:pt x="6" y="157"/>
                </a:cubicBezTo>
                <a:cubicBezTo>
                  <a:pt x="5" y="157"/>
                  <a:pt x="3" y="156"/>
                  <a:pt x="2" y="157"/>
                </a:cubicBezTo>
                <a:cubicBezTo>
                  <a:pt x="1" y="157"/>
                  <a:pt x="0" y="159"/>
                  <a:pt x="0" y="160"/>
                </a:cubicBezTo>
                <a:cubicBezTo>
                  <a:pt x="0" y="161"/>
                  <a:pt x="3" y="158"/>
                  <a:pt x="6" y="157"/>
                </a:cubicBezTo>
                <a:cubicBezTo>
                  <a:pt x="8" y="157"/>
                  <a:pt x="9" y="156"/>
                  <a:pt x="11" y="156"/>
                </a:cubicBezTo>
                <a:cubicBezTo>
                  <a:pt x="16" y="154"/>
                  <a:pt x="13" y="153"/>
                  <a:pt x="16" y="153"/>
                </a:cubicBezTo>
                <a:cubicBezTo>
                  <a:pt x="21" y="154"/>
                  <a:pt x="19" y="151"/>
                  <a:pt x="21" y="151"/>
                </a:cubicBezTo>
                <a:cubicBezTo>
                  <a:pt x="22" y="151"/>
                  <a:pt x="22" y="150"/>
                  <a:pt x="25" y="151"/>
                </a:cubicBezTo>
                <a:cubicBezTo>
                  <a:pt x="26" y="152"/>
                  <a:pt x="28" y="151"/>
                  <a:pt x="24" y="149"/>
                </a:cubicBezTo>
                <a:cubicBezTo>
                  <a:pt x="23" y="148"/>
                  <a:pt x="29" y="147"/>
                  <a:pt x="30" y="146"/>
                </a:cubicBezTo>
                <a:cubicBezTo>
                  <a:pt x="31" y="145"/>
                  <a:pt x="32" y="142"/>
                  <a:pt x="33" y="142"/>
                </a:cubicBezTo>
                <a:cubicBezTo>
                  <a:pt x="35" y="142"/>
                  <a:pt x="37" y="140"/>
                  <a:pt x="38" y="138"/>
                </a:cubicBezTo>
                <a:cubicBezTo>
                  <a:pt x="39" y="137"/>
                  <a:pt x="38" y="136"/>
                  <a:pt x="38" y="135"/>
                </a:cubicBezTo>
                <a:cubicBezTo>
                  <a:pt x="40" y="134"/>
                  <a:pt x="41" y="132"/>
                  <a:pt x="41" y="132"/>
                </a:cubicBezTo>
                <a:cubicBezTo>
                  <a:pt x="42" y="133"/>
                  <a:pt x="42" y="133"/>
                  <a:pt x="41" y="136"/>
                </a:cubicBezTo>
                <a:cubicBezTo>
                  <a:pt x="40" y="137"/>
                  <a:pt x="39" y="140"/>
                  <a:pt x="37" y="141"/>
                </a:cubicBezTo>
                <a:cubicBezTo>
                  <a:pt x="35" y="144"/>
                  <a:pt x="34" y="144"/>
                  <a:pt x="35" y="147"/>
                </a:cubicBezTo>
                <a:cubicBezTo>
                  <a:pt x="36" y="148"/>
                  <a:pt x="38" y="146"/>
                  <a:pt x="39" y="144"/>
                </a:cubicBezTo>
                <a:cubicBezTo>
                  <a:pt x="39" y="144"/>
                  <a:pt x="43" y="146"/>
                  <a:pt x="43" y="141"/>
                </a:cubicBezTo>
                <a:cubicBezTo>
                  <a:pt x="43" y="141"/>
                  <a:pt x="43" y="140"/>
                  <a:pt x="42" y="139"/>
                </a:cubicBezTo>
                <a:cubicBezTo>
                  <a:pt x="40" y="138"/>
                  <a:pt x="42" y="136"/>
                  <a:pt x="43" y="137"/>
                </a:cubicBezTo>
                <a:cubicBezTo>
                  <a:pt x="44" y="136"/>
                  <a:pt x="43" y="135"/>
                  <a:pt x="44" y="135"/>
                </a:cubicBezTo>
                <a:cubicBezTo>
                  <a:pt x="45" y="136"/>
                  <a:pt x="46" y="135"/>
                  <a:pt x="47" y="134"/>
                </a:cubicBezTo>
                <a:cubicBezTo>
                  <a:pt x="49" y="133"/>
                  <a:pt x="51" y="133"/>
                  <a:pt x="52" y="134"/>
                </a:cubicBezTo>
                <a:cubicBezTo>
                  <a:pt x="54" y="134"/>
                  <a:pt x="48" y="130"/>
                  <a:pt x="51" y="130"/>
                </a:cubicBezTo>
                <a:cubicBezTo>
                  <a:pt x="53" y="129"/>
                  <a:pt x="52" y="132"/>
                  <a:pt x="55" y="132"/>
                </a:cubicBezTo>
                <a:cubicBezTo>
                  <a:pt x="57" y="132"/>
                  <a:pt x="57" y="134"/>
                  <a:pt x="59" y="134"/>
                </a:cubicBezTo>
                <a:cubicBezTo>
                  <a:pt x="62" y="134"/>
                  <a:pt x="61" y="134"/>
                  <a:pt x="63" y="134"/>
                </a:cubicBezTo>
                <a:cubicBezTo>
                  <a:pt x="64" y="134"/>
                  <a:pt x="62" y="139"/>
                  <a:pt x="67" y="136"/>
                </a:cubicBezTo>
                <a:cubicBezTo>
                  <a:pt x="67" y="136"/>
                  <a:pt x="69" y="135"/>
                  <a:pt x="70" y="136"/>
                </a:cubicBezTo>
                <a:cubicBezTo>
                  <a:pt x="70" y="137"/>
                  <a:pt x="72" y="138"/>
                  <a:pt x="73" y="138"/>
                </a:cubicBezTo>
                <a:cubicBezTo>
                  <a:pt x="74" y="139"/>
                  <a:pt x="74" y="141"/>
                  <a:pt x="75" y="142"/>
                </a:cubicBezTo>
                <a:cubicBezTo>
                  <a:pt x="75" y="143"/>
                  <a:pt x="75" y="144"/>
                  <a:pt x="76" y="145"/>
                </a:cubicBezTo>
                <a:cubicBezTo>
                  <a:pt x="77" y="146"/>
                  <a:pt x="79" y="147"/>
                  <a:pt x="80" y="148"/>
                </a:cubicBezTo>
                <a:cubicBezTo>
                  <a:pt x="80" y="148"/>
                  <a:pt x="81" y="151"/>
                  <a:pt x="81" y="152"/>
                </a:cubicBezTo>
                <a:cubicBezTo>
                  <a:pt x="82" y="153"/>
                  <a:pt x="82" y="154"/>
                  <a:pt x="83" y="155"/>
                </a:cubicBezTo>
                <a:cubicBezTo>
                  <a:pt x="83" y="156"/>
                  <a:pt x="82" y="156"/>
                  <a:pt x="83" y="157"/>
                </a:cubicBezTo>
                <a:cubicBezTo>
                  <a:pt x="84" y="158"/>
                  <a:pt x="84" y="159"/>
                  <a:pt x="85" y="160"/>
                </a:cubicBezTo>
                <a:cubicBezTo>
                  <a:pt x="86" y="161"/>
                  <a:pt x="87" y="160"/>
                  <a:pt x="88" y="161"/>
                </a:cubicBezTo>
                <a:cubicBezTo>
                  <a:pt x="89" y="163"/>
                  <a:pt x="88" y="158"/>
                  <a:pt x="88" y="157"/>
                </a:cubicBezTo>
                <a:cubicBezTo>
                  <a:pt x="86" y="155"/>
                  <a:pt x="85" y="150"/>
                  <a:pt x="86" y="151"/>
                </a:cubicBezTo>
                <a:cubicBezTo>
                  <a:pt x="87" y="154"/>
                  <a:pt x="89" y="156"/>
                  <a:pt x="89" y="156"/>
                </a:cubicBezTo>
                <a:cubicBezTo>
                  <a:pt x="91" y="159"/>
                  <a:pt x="91" y="159"/>
                  <a:pt x="91" y="159"/>
                </a:cubicBezTo>
                <a:cubicBezTo>
                  <a:pt x="92" y="160"/>
                  <a:pt x="94" y="160"/>
                  <a:pt x="94" y="162"/>
                </a:cubicBezTo>
                <a:cubicBezTo>
                  <a:pt x="94" y="163"/>
                  <a:pt x="94" y="164"/>
                  <a:pt x="93" y="165"/>
                </a:cubicBezTo>
                <a:cubicBezTo>
                  <a:pt x="91" y="165"/>
                  <a:pt x="95" y="167"/>
                  <a:pt x="95" y="167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98" y="170"/>
                  <a:pt x="99" y="169"/>
                  <a:pt x="100" y="170"/>
                </a:cubicBezTo>
                <a:cubicBezTo>
                  <a:pt x="100" y="171"/>
                  <a:pt x="101" y="172"/>
                  <a:pt x="101" y="172"/>
                </a:cubicBezTo>
                <a:cubicBezTo>
                  <a:pt x="102" y="173"/>
                  <a:pt x="101" y="175"/>
                  <a:pt x="101" y="175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81"/>
                  <a:pt x="101" y="182"/>
                  <a:pt x="101" y="183"/>
                </a:cubicBezTo>
                <a:cubicBezTo>
                  <a:pt x="101" y="184"/>
                  <a:pt x="101" y="188"/>
                  <a:pt x="101" y="188"/>
                </a:cubicBezTo>
                <a:cubicBezTo>
                  <a:pt x="101" y="188"/>
                  <a:pt x="101" y="190"/>
                  <a:pt x="102" y="192"/>
                </a:cubicBezTo>
                <a:cubicBezTo>
                  <a:pt x="102" y="194"/>
                  <a:pt x="102" y="196"/>
                  <a:pt x="104" y="198"/>
                </a:cubicBezTo>
                <a:cubicBezTo>
                  <a:pt x="105" y="199"/>
                  <a:pt x="106" y="202"/>
                  <a:pt x="110" y="204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4" y="207"/>
                  <a:pt x="116" y="207"/>
                  <a:pt x="116" y="209"/>
                </a:cubicBezTo>
                <a:cubicBezTo>
                  <a:pt x="116" y="209"/>
                  <a:pt x="117" y="211"/>
                  <a:pt x="117" y="213"/>
                </a:cubicBezTo>
                <a:cubicBezTo>
                  <a:pt x="117" y="213"/>
                  <a:pt x="117" y="216"/>
                  <a:pt x="121" y="217"/>
                </a:cubicBezTo>
                <a:cubicBezTo>
                  <a:pt x="122" y="217"/>
                  <a:pt x="123" y="217"/>
                  <a:pt x="123" y="218"/>
                </a:cubicBezTo>
                <a:cubicBezTo>
                  <a:pt x="123" y="218"/>
                  <a:pt x="123" y="219"/>
                  <a:pt x="124" y="220"/>
                </a:cubicBezTo>
                <a:cubicBezTo>
                  <a:pt x="125" y="221"/>
                  <a:pt x="125" y="220"/>
                  <a:pt x="126" y="222"/>
                </a:cubicBezTo>
                <a:cubicBezTo>
                  <a:pt x="127" y="223"/>
                  <a:pt x="129" y="224"/>
                  <a:pt x="128" y="224"/>
                </a:cubicBezTo>
                <a:cubicBezTo>
                  <a:pt x="128" y="224"/>
                  <a:pt x="128" y="225"/>
                  <a:pt x="129" y="226"/>
                </a:cubicBezTo>
                <a:cubicBezTo>
                  <a:pt x="131" y="227"/>
                  <a:pt x="131" y="228"/>
                  <a:pt x="131" y="228"/>
                </a:cubicBezTo>
                <a:cubicBezTo>
                  <a:pt x="133" y="230"/>
                  <a:pt x="132" y="231"/>
                  <a:pt x="134" y="231"/>
                </a:cubicBezTo>
                <a:cubicBezTo>
                  <a:pt x="137" y="231"/>
                  <a:pt x="135" y="229"/>
                  <a:pt x="134" y="228"/>
                </a:cubicBezTo>
                <a:cubicBezTo>
                  <a:pt x="134" y="227"/>
                  <a:pt x="133" y="226"/>
                  <a:pt x="132" y="225"/>
                </a:cubicBezTo>
                <a:cubicBezTo>
                  <a:pt x="131" y="225"/>
                  <a:pt x="129" y="223"/>
                  <a:pt x="131" y="223"/>
                </a:cubicBezTo>
                <a:cubicBezTo>
                  <a:pt x="133" y="223"/>
                  <a:pt x="128" y="221"/>
                  <a:pt x="128" y="221"/>
                </a:cubicBezTo>
                <a:cubicBezTo>
                  <a:pt x="128" y="221"/>
                  <a:pt x="126" y="220"/>
                  <a:pt x="126" y="218"/>
                </a:cubicBezTo>
                <a:cubicBezTo>
                  <a:pt x="125" y="216"/>
                  <a:pt x="122" y="216"/>
                  <a:pt x="123" y="214"/>
                </a:cubicBezTo>
                <a:cubicBezTo>
                  <a:pt x="123" y="213"/>
                  <a:pt x="122" y="212"/>
                  <a:pt x="125" y="212"/>
                </a:cubicBezTo>
                <a:cubicBezTo>
                  <a:pt x="127" y="211"/>
                  <a:pt x="126" y="214"/>
                  <a:pt x="127" y="215"/>
                </a:cubicBezTo>
                <a:cubicBezTo>
                  <a:pt x="129" y="214"/>
                  <a:pt x="126" y="218"/>
                  <a:pt x="128" y="217"/>
                </a:cubicBezTo>
                <a:cubicBezTo>
                  <a:pt x="130" y="217"/>
                  <a:pt x="129" y="220"/>
                  <a:pt x="131" y="219"/>
                </a:cubicBezTo>
                <a:cubicBezTo>
                  <a:pt x="133" y="219"/>
                  <a:pt x="132" y="221"/>
                  <a:pt x="133" y="222"/>
                </a:cubicBezTo>
                <a:cubicBezTo>
                  <a:pt x="134" y="224"/>
                  <a:pt x="134" y="222"/>
                  <a:pt x="136" y="224"/>
                </a:cubicBezTo>
                <a:cubicBezTo>
                  <a:pt x="137" y="225"/>
                  <a:pt x="138" y="226"/>
                  <a:pt x="139" y="226"/>
                </a:cubicBezTo>
                <a:cubicBezTo>
                  <a:pt x="140" y="228"/>
                  <a:pt x="139" y="229"/>
                  <a:pt x="140" y="229"/>
                </a:cubicBezTo>
                <a:cubicBezTo>
                  <a:pt x="142" y="229"/>
                  <a:pt x="140" y="230"/>
                  <a:pt x="142" y="231"/>
                </a:cubicBezTo>
                <a:cubicBezTo>
                  <a:pt x="144" y="230"/>
                  <a:pt x="142" y="232"/>
                  <a:pt x="143" y="233"/>
                </a:cubicBezTo>
                <a:cubicBezTo>
                  <a:pt x="143" y="235"/>
                  <a:pt x="142" y="236"/>
                  <a:pt x="143" y="236"/>
                </a:cubicBezTo>
                <a:cubicBezTo>
                  <a:pt x="145" y="235"/>
                  <a:pt x="142" y="238"/>
                  <a:pt x="144" y="238"/>
                </a:cubicBezTo>
                <a:cubicBezTo>
                  <a:pt x="146" y="237"/>
                  <a:pt x="146" y="239"/>
                  <a:pt x="147" y="239"/>
                </a:cubicBezTo>
                <a:cubicBezTo>
                  <a:pt x="149" y="239"/>
                  <a:pt x="150" y="241"/>
                  <a:pt x="151" y="241"/>
                </a:cubicBezTo>
                <a:cubicBezTo>
                  <a:pt x="152" y="241"/>
                  <a:pt x="153" y="243"/>
                  <a:pt x="154" y="242"/>
                </a:cubicBezTo>
                <a:cubicBezTo>
                  <a:pt x="156" y="243"/>
                  <a:pt x="156" y="243"/>
                  <a:pt x="156" y="243"/>
                </a:cubicBezTo>
                <a:cubicBezTo>
                  <a:pt x="157" y="243"/>
                  <a:pt x="159" y="244"/>
                  <a:pt x="160" y="244"/>
                </a:cubicBezTo>
                <a:cubicBezTo>
                  <a:pt x="164" y="243"/>
                  <a:pt x="163" y="245"/>
                  <a:pt x="165" y="245"/>
                </a:cubicBezTo>
                <a:cubicBezTo>
                  <a:pt x="169" y="245"/>
                  <a:pt x="169" y="245"/>
                  <a:pt x="169" y="245"/>
                </a:cubicBezTo>
                <a:cubicBezTo>
                  <a:pt x="170" y="245"/>
                  <a:pt x="171" y="245"/>
                  <a:pt x="172" y="245"/>
                </a:cubicBezTo>
                <a:cubicBezTo>
                  <a:pt x="175" y="246"/>
                  <a:pt x="175" y="250"/>
                  <a:pt x="176" y="251"/>
                </a:cubicBezTo>
                <a:cubicBezTo>
                  <a:pt x="177" y="252"/>
                  <a:pt x="178" y="250"/>
                  <a:pt x="179" y="248"/>
                </a:cubicBezTo>
                <a:cubicBezTo>
                  <a:pt x="179" y="247"/>
                  <a:pt x="180" y="249"/>
                  <a:pt x="182" y="250"/>
                </a:cubicBezTo>
                <a:cubicBezTo>
                  <a:pt x="183" y="250"/>
                  <a:pt x="183" y="252"/>
                  <a:pt x="185" y="252"/>
                </a:cubicBezTo>
                <a:cubicBezTo>
                  <a:pt x="185" y="252"/>
                  <a:pt x="184" y="254"/>
                  <a:pt x="186" y="256"/>
                </a:cubicBezTo>
                <a:cubicBezTo>
                  <a:pt x="187" y="256"/>
                  <a:pt x="188" y="258"/>
                  <a:pt x="189" y="256"/>
                </a:cubicBezTo>
                <a:cubicBezTo>
                  <a:pt x="189" y="255"/>
                  <a:pt x="190" y="258"/>
                  <a:pt x="191" y="258"/>
                </a:cubicBezTo>
                <a:cubicBezTo>
                  <a:pt x="192" y="258"/>
                  <a:pt x="194" y="262"/>
                  <a:pt x="194" y="261"/>
                </a:cubicBezTo>
                <a:cubicBezTo>
                  <a:pt x="195" y="260"/>
                  <a:pt x="197" y="261"/>
                  <a:pt x="198" y="260"/>
                </a:cubicBezTo>
                <a:cubicBezTo>
                  <a:pt x="200" y="259"/>
                  <a:pt x="199" y="258"/>
                  <a:pt x="200" y="258"/>
                </a:cubicBezTo>
                <a:cubicBezTo>
                  <a:pt x="200" y="258"/>
                  <a:pt x="201" y="257"/>
                  <a:pt x="201" y="257"/>
                </a:cubicBezTo>
                <a:cubicBezTo>
                  <a:pt x="201" y="258"/>
                  <a:pt x="202" y="259"/>
                  <a:pt x="202" y="259"/>
                </a:cubicBezTo>
                <a:cubicBezTo>
                  <a:pt x="202" y="260"/>
                  <a:pt x="205" y="265"/>
                  <a:pt x="203" y="266"/>
                </a:cubicBezTo>
                <a:cubicBezTo>
                  <a:pt x="201" y="268"/>
                  <a:pt x="202" y="269"/>
                  <a:pt x="202" y="270"/>
                </a:cubicBezTo>
                <a:cubicBezTo>
                  <a:pt x="202" y="271"/>
                  <a:pt x="201" y="271"/>
                  <a:pt x="201" y="271"/>
                </a:cubicBezTo>
                <a:cubicBezTo>
                  <a:pt x="201" y="273"/>
                  <a:pt x="198" y="272"/>
                  <a:pt x="197" y="273"/>
                </a:cubicBezTo>
                <a:cubicBezTo>
                  <a:pt x="197" y="275"/>
                  <a:pt x="195" y="273"/>
                  <a:pt x="196" y="277"/>
                </a:cubicBezTo>
                <a:cubicBezTo>
                  <a:pt x="196" y="278"/>
                  <a:pt x="197" y="279"/>
                  <a:pt x="197" y="280"/>
                </a:cubicBezTo>
                <a:cubicBezTo>
                  <a:pt x="197" y="282"/>
                  <a:pt x="195" y="282"/>
                  <a:pt x="194" y="283"/>
                </a:cubicBezTo>
                <a:cubicBezTo>
                  <a:pt x="194" y="286"/>
                  <a:pt x="197" y="285"/>
                  <a:pt x="198" y="286"/>
                </a:cubicBezTo>
                <a:cubicBezTo>
                  <a:pt x="198" y="286"/>
                  <a:pt x="200" y="287"/>
                  <a:pt x="201" y="289"/>
                </a:cubicBezTo>
                <a:cubicBezTo>
                  <a:pt x="202" y="290"/>
                  <a:pt x="202" y="292"/>
                  <a:pt x="204" y="294"/>
                </a:cubicBezTo>
                <a:cubicBezTo>
                  <a:pt x="205" y="296"/>
                  <a:pt x="205" y="299"/>
                  <a:pt x="206" y="300"/>
                </a:cubicBezTo>
                <a:cubicBezTo>
                  <a:pt x="209" y="304"/>
                  <a:pt x="211" y="304"/>
                  <a:pt x="211" y="305"/>
                </a:cubicBezTo>
                <a:cubicBezTo>
                  <a:pt x="213" y="306"/>
                  <a:pt x="213" y="306"/>
                  <a:pt x="214" y="307"/>
                </a:cubicBezTo>
                <a:cubicBezTo>
                  <a:pt x="215" y="308"/>
                  <a:pt x="217" y="308"/>
                  <a:pt x="218" y="309"/>
                </a:cubicBezTo>
                <a:cubicBezTo>
                  <a:pt x="220" y="310"/>
                  <a:pt x="220" y="312"/>
                  <a:pt x="220" y="313"/>
                </a:cubicBezTo>
                <a:cubicBezTo>
                  <a:pt x="220" y="315"/>
                  <a:pt x="220" y="314"/>
                  <a:pt x="220" y="317"/>
                </a:cubicBezTo>
                <a:cubicBezTo>
                  <a:pt x="220" y="317"/>
                  <a:pt x="218" y="318"/>
                  <a:pt x="218" y="320"/>
                </a:cubicBezTo>
                <a:cubicBezTo>
                  <a:pt x="218" y="322"/>
                  <a:pt x="218" y="323"/>
                  <a:pt x="218" y="324"/>
                </a:cubicBezTo>
                <a:cubicBezTo>
                  <a:pt x="218" y="325"/>
                  <a:pt x="218" y="325"/>
                  <a:pt x="218" y="327"/>
                </a:cubicBezTo>
                <a:cubicBezTo>
                  <a:pt x="217" y="330"/>
                  <a:pt x="217" y="331"/>
                  <a:pt x="217" y="332"/>
                </a:cubicBezTo>
                <a:cubicBezTo>
                  <a:pt x="217" y="333"/>
                  <a:pt x="216" y="337"/>
                  <a:pt x="216" y="337"/>
                </a:cubicBezTo>
                <a:cubicBezTo>
                  <a:pt x="215" y="339"/>
                  <a:pt x="216" y="338"/>
                  <a:pt x="216" y="341"/>
                </a:cubicBezTo>
                <a:cubicBezTo>
                  <a:pt x="215" y="343"/>
                  <a:pt x="213" y="345"/>
                  <a:pt x="212" y="347"/>
                </a:cubicBezTo>
                <a:cubicBezTo>
                  <a:pt x="211" y="349"/>
                  <a:pt x="213" y="350"/>
                  <a:pt x="212" y="353"/>
                </a:cubicBezTo>
                <a:cubicBezTo>
                  <a:pt x="212" y="354"/>
                  <a:pt x="212" y="355"/>
                  <a:pt x="212" y="356"/>
                </a:cubicBezTo>
                <a:cubicBezTo>
                  <a:pt x="212" y="357"/>
                  <a:pt x="212" y="358"/>
                  <a:pt x="211" y="359"/>
                </a:cubicBezTo>
                <a:cubicBezTo>
                  <a:pt x="211" y="362"/>
                  <a:pt x="211" y="362"/>
                  <a:pt x="211" y="363"/>
                </a:cubicBezTo>
                <a:cubicBezTo>
                  <a:pt x="211" y="365"/>
                  <a:pt x="210" y="366"/>
                  <a:pt x="210" y="366"/>
                </a:cubicBezTo>
                <a:cubicBezTo>
                  <a:pt x="209" y="371"/>
                  <a:pt x="209" y="371"/>
                  <a:pt x="209" y="371"/>
                </a:cubicBezTo>
                <a:cubicBezTo>
                  <a:pt x="209" y="373"/>
                  <a:pt x="209" y="374"/>
                  <a:pt x="208" y="376"/>
                </a:cubicBezTo>
                <a:cubicBezTo>
                  <a:pt x="207" y="378"/>
                  <a:pt x="209" y="378"/>
                  <a:pt x="208" y="380"/>
                </a:cubicBezTo>
                <a:cubicBezTo>
                  <a:pt x="207" y="381"/>
                  <a:pt x="208" y="381"/>
                  <a:pt x="208" y="383"/>
                </a:cubicBezTo>
                <a:cubicBezTo>
                  <a:pt x="207" y="384"/>
                  <a:pt x="209" y="385"/>
                  <a:pt x="209" y="385"/>
                </a:cubicBezTo>
                <a:cubicBezTo>
                  <a:pt x="209" y="386"/>
                  <a:pt x="208" y="387"/>
                  <a:pt x="208" y="388"/>
                </a:cubicBezTo>
                <a:cubicBezTo>
                  <a:pt x="209" y="389"/>
                  <a:pt x="209" y="389"/>
                  <a:pt x="209" y="389"/>
                </a:cubicBezTo>
                <a:cubicBezTo>
                  <a:pt x="210" y="390"/>
                  <a:pt x="211" y="389"/>
                  <a:pt x="211" y="391"/>
                </a:cubicBezTo>
                <a:cubicBezTo>
                  <a:pt x="211" y="393"/>
                  <a:pt x="213" y="394"/>
                  <a:pt x="214" y="396"/>
                </a:cubicBezTo>
                <a:cubicBezTo>
                  <a:pt x="214" y="396"/>
                  <a:pt x="214" y="398"/>
                  <a:pt x="217" y="399"/>
                </a:cubicBezTo>
                <a:cubicBezTo>
                  <a:pt x="220" y="399"/>
                  <a:pt x="221" y="400"/>
                  <a:pt x="221" y="400"/>
                </a:cubicBezTo>
                <a:cubicBezTo>
                  <a:pt x="222" y="401"/>
                  <a:pt x="226" y="400"/>
                  <a:pt x="226" y="400"/>
                </a:cubicBezTo>
                <a:cubicBezTo>
                  <a:pt x="227" y="400"/>
                  <a:pt x="229" y="400"/>
                  <a:pt x="231" y="400"/>
                </a:cubicBezTo>
                <a:cubicBezTo>
                  <a:pt x="234" y="399"/>
                  <a:pt x="236" y="399"/>
                  <a:pt x="236" y="398"/>
                </a:cubicBezTo>
                <a:cubicBezTo>
                  <a:pt x="236" y="397"/>
                  <a:pt x="232" y="396"/>
                  <a:pt x="231" y="396"/>
                </a:cubicBezTo>
                <a:cubicBezTo>
                  <a:pt x="231" y="395"/>
                  <a:pt x="228" y="395"/>
                  <a:pt x="227" y="395"/>
                </a:cubicBezTo>
                <a:cubicBezTo>
                  <a:pt x="227" y="394"/>
                  <a:pt x="225" y="391"/>
                  <a:pt x="225" y="389"/>
                </a:cubicBezTo>
                <a:cubicBezTo>
                  <a:pt x="225" y="387"/>
                  <a:pt x="223" y="386"/>
                  <a:pt x="223" y="385"/>
                </a:cubicBezTo>
                <a:cubicBezTo>
                  <a:pt x="223" y="382"/>
                  <a:pt x="226" y="382"/>
                  <a:pt x="226" y="382"/>
                </a:cubicBezTo>
                <a:cubicBezTo>
                  <a:pt x="227" y="381"/>
                  <a:pt x="228" y="379"/>
                  <a:pt x="228" y="379"/>
                </a:cubicBezTo>
                <a:cubicBezTo>
                  <a:pt x="228" y="377"/>
                  <a:pt x="234" y="378"/>
                  <a:pt x="230" y="375"/>
                </a:cubicBezTo>
                <a:cubicBezTo>
                  <a:pt x="230" y="375"/>
                  <a:pt x="227" y="373"/>
                  <a:pt x="227" y="372"/>
                </a:cubicBezTo>
                <a:cubicBezTo>
                  <a:pt x="228" y="368"/>
                  <a:pt x="231" y="370"/>
                  <a:pt x="231" y="369"/>
                </a:cubicBezTo>
                <a:cubicBezTo>
                  <a:pt x="232" y="368"/>
                  <a:pt x="232" y="367"/>
                  <a:pt x="232" y="365"/>
                </a:cubicBezTo>
                <a:cubicBezTo>
                  <a:pt x="232" y="362"/>
                  <a:pt x="236" y="365"/>
                  <a:pt x="235" y="362"/>
                </a:cubicBezTo>
                <a:cubicBezTo>
                  <a:pt x="235" y="361"/>
                  <a:pt x="233" y="362"/>
                  <a:pt x="233" y="361"/>
                </a:cubicBezTo>
                <a:cubicBezTo>
                  <a:pt x="234" y="359"/>
                  <a:pt x="234" y="359"/>
                  <a:pt x="234" y="359"/>
                </a:cubicBezTo>
                <a:cubicBezTo>
                  <a:pt x="234" y="356"/>
                  <a:pt x="237" y="358"/>
                  <a:pt x="237" y="358"/>
                </a:cubicBezTo>
                <a:cubicBezTo>
                  <a:pt x="238" y="358"/>
                  <a:pt x="239" y="355"/>
                  <a:pt x="239" y="354"/>
                </a:cubicBezTo>
                <a:cubicBezTo>
                  <a:pt x="240" y="352"/>
                  <a:pt x="245" y="355"/>
                  <a:pt x="245" y="353"/>
                </a:cubicBezTo>
                <a:cubicBezTo>
                  <a:pt x="245" y="351"/>
                  <a:pt x="249" y="353"/>
                  <a:pt x="249" y="351"/>
                </a:cubicBezTo>
                <a:cubicBezTo>
                  <a:pt x="249" y="350"/>
                  <a:pt x="250" y="349"/>
                  <a:pt x="250" y="348"/>
                </a:cubicBezTo>
                <a:cubicBezTo>
                  <a:pt x="251" y="346"/>
                  <a:pt x="251" y="346"/>
                  <a:pt x="251" y="346"/>
                </a:cubicBezTo>
                <a:cubicBezTo>
                  <a:pt x="250" y="344"/>
                  <a:pt x="255" y="345"/>
                  <a:pt x="255" y="344"/>
                </a:cubicBezTo>
                <a:cubicBezTo>
                  <a:pt x="255" y="343"/>
                  <a:pt x="258" y="342"/>
                  <a:pt x="258" y="341"/>
                </a:cubicBezTo>
                <a:cubicBezTo>
                  <a:pt x="257" y="339"/>
                  <a:pt x="258" y="338"/>
                  <a:pt x="259" y="338"/>
                </a:cubicBezTo>
                <a:cubicBezTo>
                  <a:pt x="259" y="338"/>
                  <a:pt x="260" y="336"/>
                  <a:pt x="261" y="336"/>
                </a:cubicBezTo>
                <a:cubicBezTo>
                  <a:pt x="264" y="336"/>
                  <a:pt x="265" y="333"/>
                  <a:pt x="267" y="331"/>
                </a:cubicBezTo>
                <a:cubicBezTo>
                  <a:pt x="268" y="329"/>
                  <a:pt x="268" y="325"/>
                  <a:pt x="268" y="324"/>
                </a:cubicBezTo>
                <a:cubicBezTo>
                  <a:pt x="269" y="323"/>
                  <a:pt x="270" y="323"/>
                  <a:pt x="273" y="319"/>
                </a:cubicBezTo>
                <a:cubicBezTo>
                  <a:pt x="273" y="318"/>
                  <a:pt x="276" y="320"/>
                  <a:pt x="277" y="318"/>
                </a:cubicBezTo>
                <a:cubicBezTo>
                  <a:pt x="278" y="317"/>
                  <a:pt x="281" y="317"/>
                  <a:pt x="283" y="315"/>
                </a:cubicBezTo>
                <a:cubicBezTo>
                  <a:pt x="284" y="313"/>
                  <a:pt x="284" y="314"/>
                  <a:pt x="285" y="313"/>
                </a:cubicBezTo>
                <a:cubicBezTo>
                  <a:pt x="286" y="312"/>
                  <a:pt x="287" y="309"/>
                  <a:pt x="288" y="308"/>
                </a:cubicBezTo>
                <a:cubicBezTo>
                  <a:pt x="289" y="306"/>
                  <a:pt x="287" y="304"/>
                  <a:pt x="287" y="303"/>
                </a:cubicBezTo>
                <a:cubicBezTo>
                  <a:pt x="288" y="302"/>
                  <a:pt x="287" y="302"/>
                  <a:pt x="288" y="299"/>
                </a:cubicBezTo>
                <a:cubicBezTo>
                  <a:pt x="288" y="299"/>
                  <a:pt x="289" y="299"/>
                  <a:pt x="291" y="297"/>
                </a:cubicBezTo>
                <a:cubicBezTo>
                  <a:pt x="292" y="296"/>
                  <a:pt x="292" y="295"/>
                  <a:pt x="294" y="294"/>
                </a:cubicBezTo>
                <a:cubicBezTo>
                  <a:pt x="294" y="294"/>
                  <a:pt x="296" y="292"/>
                  <a:pt x="295" y="290"/>
                </a:cubicBezTo>
                <a:cubicBezTo>
                  <a:pt x="295" y="289"/>
                  <a:pt x="295" y="286"/>
                  <a:pt x="294" y="284"/>
                </a:cubicBezTo>
                <a:close/>
                <a:moveTo>
                  <a:pt x="218" y="236"/>
                </a:moveTo>
                <a:cubicBezTo>
                  <a:pt x="217" y="236"/>
                  <a:pt x="216" y="237"/>
                  <a:pt x="215" y="237"/>
                </a:cubicBezTo>
                <a:cubicBezTo>
                  <a:pt x="212" y="237"/>
                  <a:pt x="211" y="238"/>
                  <a:pt x="211" y="239"/>
                </a:cubicBezTo>
                <a:cubicBezTo>
                  <a:pt x="206" y="241"/>
                  <a:pt x="213" y="241"/>
                  <a:pt x="216" y="241"/>
                </a:cubicBezTo>
                <a:cubicBezTo>
                  <a:pt x="218" y="241"/>
                  <a:pt x="219" y="240"/>
                  <a:pt x="220" y="240"/>
                </a:cubicBezTo>
                <a:cubicBezTo>
                  <a:pt x="221" y="239"/>
                  <a:pt x="225" y="239"/>
                  <a:pt x="225" y="239"/>
                </a:cubicBezTo>
                <a:cubicBezTo>
                  <a:pt x="225" y="238"/>
                  <a:pt x="223" y="237"/>
                  <a:pt x="221" y="237"/>
                </a:cubicBezTo>
                <a:cubicBezTo>
                  <a:pt x="220" y="237"/>
                  <a:pt x="219" y="236"/>
                  <a:pt x="218" y="236"/>
                </a:cubicBezTo>
                <a:close/>
                <a:moveTo>
                  <a:pt x="139" y="92"/>
                </a:moveTo>
                <a:cubicBezTo>
                  <a:pt x="140" y="90"/>
                  <a:pt x="142" y="92"/>
                  <a:pt x="143" y="91"/>
                </a:cubicBezTo>
                <a:cubicBezTo>
                  <a:pt x="145" y="90"/>
                  <a:pt x="145" y="92"/>
                  <a:pt x="146" y="93"/>
                </a:cubicBezTo>
                <a:cubicBezTo>
                  <a:pt x="147" y="95"/>
                  <a:pt x="149" y="93"/>
                  <a:pt x="150" y="92"/>
                </a:cubicBezTo>
                <a:cubicBezTo>
                  <a:pt x="151" y="91"/>
                  <a:pt x="150" y="90"/>
                  <a:pt x="151" y="90"/>
                </a:cubicBezTo>
                <a:cubicBezTo>
                  <a:pt x="153" y="90"/>
                  <a:pt x="152" y="89"/>
                  <a:pt x="153" y="88"/>
                </a:cubicBezTo>
                <a:cubicBezTo>
                  <a:pt x="154" y="88"/>
                  <a:pt x="154" y="85"/>
                  <a:pt x="152" y="86"/>
                </a:cubicBezTo>
                <a:cubicBezTo>
                  <a:pt x="150" y="86"/>
                  <a:pt x="149" y="85"/>
                  <a:pt x="149" y="84"/>
                </a:cubicBezTo>
                <a:cubicBezTo>
                  <a:pt x="150" y="82"/>
                  <a:pt x="147" y="84"/>
                  <a:pt x="147" y="82"/>
                </a:cubicBezTo>
                <a:cubicBezTo>
                  <a:pt x="146" y="80"/>
                  <a:pt x="144" y="80"/>
                  <a:pt x="144" y="79"/>
                </a:cubicBezTo>
                <a:cubicBezTo>
                  <a:pt x="144" y="79"/>
                  <a:pt x="145" y="78"/>
                  <a:pt x="145" y="77"/>
                </a:cubicBezTo>
                <a:cubicBezTo>
                  <a:pt x="144" y="77"/>
                  <a:pt x="145" y="76"/>
                  <a:pt x="146" y="76"/>
                </a:cubicBezTo>
                <a:cubicBezTo>
                  <a:pt x="147" y="75"/>
                  <a:pt x="146" y="74"/>
                  <a:pt x="146" y="74"/>
                </a:cubicBezTo>
                <a:cubicBezTo>
                  <a:pt x="147" y="73"/>
                  <a:pt x="148" y="72"/>
                  <a:pt x="148" y="71"/>
                </a:cubicBezTo>
                <a:cubicBezTo>
                  <a:pt x="147" y="71"/>
                  <a:pt x="148" y="70"/>
                  <a:pt x="149" y="69"/>
                </a:cubicBezTo>
                <a:cubicBezTo>
                  <a:pt x="150" y="67"/>
                  <a:pt x="150" y="66"/>
                  <a:pt x="149" y="65"/>
                </a:cubicBezTo>
                <a:cubicBezTo>
                  <a:pt x="148" y="65"/>
                  <a:pt x="147" y="65"/>
                  <a:pt x="146" y="66"/>
                </a:cubicBezTo>
                <a:cubicBezTo>
                  <a:pt x="145" y="66"/>
                  <a:pt x="144" y="67"/>
                  <a:pt x="143" y="68"/>
                </a:cubicBezTo>
                <a:cubicBezTo>
                  <a:pt x="142" y="69"/>
                  <a:pt x="141" y="71"/>
                  <a:pt x="139" y="71"/>
                </a:cubicBezTo>
                <a:cubicBezTo>
                  <a:pt x="137" y="71"/>
                  <a:pt x="137" y="73"/>
                  <a:pt x="136" y="73"/>
                </a:cubicBezTo>
                <a:cubicBezTo>
                  <a:pt x="135" y="74"/>
                  <a:pt x="134" y="69"/>
                  <a:pt x="133" y="69"/>
                </a:cubicBezTo>
                <a:cubicBezTo>
                  <a:pt x="132" y="69"/>
                  <a:pt x="130" y="72"/>
                  <a:pt x="128" y="71"/>
                </a:cubicBezTo>
                <a:cubicBezTo>
                  <a:pt x="127" y="70"/>
                  <a:pt x="128" y="66"/>
                  <a:pt x="125" y="70"/>
                </a:cubicBezTo>
                <a:cubicBezTo>
                  <a:pt x="124" y="71"/>
                  <a:pt x="123" y="68"/>
                  <a:pt x="123" y="69"/>
                </a:cubicBezTo>
                <a:cubicBezTo>
                  <a:pt x="122" y="69"/>
                  <a:pt x="121" y="70"/>
                  <a:pt x="120" y="71"/>
                </a:cubicBezTo>
                <a:cubicBezTo>
                  <a:pt x="120" y="72"/>
                  <a:pt x="120" y="73"/>
                  <a:pt x="119" y="74"/>
                </a:cubicBezTo>
                <a:cubicBezTo>
                  <a:pt x="119" y="75"/>
                  <a:pt x="118" y="76"/>
                  <a:pt x="118" y="77"/>
                </a:cubicBezTo>
                <a:cubicBezTo>
                  <a:pt x="117" y="78"/>
                  <a:pt x="118" y="79"/>
                  <a:pt x="118" y="80"/>
                </a:cubicBezTo>
                <a:cubicBezTo>
                  <a:pt x="118" y="81"/>
                  <a:pt x="117" y="82"/>
                  <a:pt x="117" y="83"/>
                </a:cubicBezTo>
                <a:cubicBezTo>
                  <a:pt x="117" y="83"/>
                  <a:pt x="117" y="84"/>
                  <a:pt x="117" y="85"/>
                </a:cubicBezTo>
                <a:cubicBezTo>
                  <a:pt x="118" y="86"/>
                  <a:pt x="119" y="86"/>
                  <a:pt x="119" y="87"/>
                </a:cubicBezTo>
                <a:cubicBezTo>
                  <a:pt x="120" y="88"/>
                  <a:pt x="120" y="91"/>
                  <a:pt x="122" y="91"/>
                </a:cubicBezTo>
                <a:cubicBezTo>
                  <a:pt x="124" y="91"/>
                  <a:pt x="123" y="93"/>
                  <a:pt x="124" y="93"/>
                </a:cubicBezTo>
                <a:cubicBezTo>
                  <a:pt x="125" y="94"/>
                  <a:pt x="128" y="97"/>
                  <a:pt x="128" y="96"/>
                </a:cubicBezTo>
                <a:cubicBezTo>
                  <a:pt x="129" y="94"/>
                  <a:pt x="133" y="95"/>
                  <a:pt x="134" y="94"/>
                </a:cubicBezTo>
                <a:cubicBezTo>
                  <a:pt x="135" y="94"/>
                  <a:pt x="135" y="94"/>
                  <a:pt x="135" y="93"/>
                </a:cubicBezTo>
                <a:cubicBezTo>
                  <a:pt x="132" y="89"/>
                  <a:pt x="138" y="93"/>
                  <a:pt x="139" y="92"/>
                </a:cubicBezTo>
                <a:close/>
                <a:moveTo>
                  <a:pt x="224" y="97"/>
                </a:moveTo>
                <a:cubicBezTo>
                  <a:pt x="232" y="97"/>
                  <a:pt x="226" y="97"/>
                  <a:pt x="231" y="93"/>
                </a:cubicBezTo>
                <a:cubicBezTo>
                  <a:pt x="233" y="92"/>
                  <a:pt x="226" y="90"/>
                  <a:pt x="222" y="88"/>
                </a:cubicBezTo>
                <a:cubicBezTo>
                  <a:pt x="219" y="87"/>
                  <a:pt x="217" y="85"/>
                  <a:pt x="218" y="84"/>
                </a:cubicBezTo>
                <a:cubicBezTo>
                  <a:pt x="219" y="83"/>
                  <a:pt x="218" y="81"/>
                  <a:pt x="218" y="79"/>
                </a:cubicBezTo>
                <a:cubicBezTo>
                  <a:pt x="218" y="77"/>
                  <a:pt x="215" y="76"/>
                  <a:pt x="211" y="75"/>
                </a:cubicBezTo>
                <a:cubicBezTo>
                  <a:pt x="212" y="74"/>
                  <a:pt x="213" y="73"/>
                  <a:pt x="213" y="72"/>
                </a:cubicBezTo>
                <a:cubicBezTo>
                  <a:pt x="214" y="71"/>
                  <a:pt x="216" y="70"/>
                  <a:pt x="217" y="69"/>
                </a:cubicBezTo>
                <a:cubicBezTo>
                  <a:pt x="217" y="68"/>
                  <a:pt x="216" y="66"/>
                  <a:pt x="215" y="65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11" y="62"/>
                  <a:pt x="213" y="61"/>
                  <a:pt x="210" y="57"/>
                </a:cubicBezTo>
                <a:cubicBezTo>
                  <a:pt x="209" y="55"/>
                  <a:pt x="207" y="52"/>
                  <a:pt x="205" y="53"/>
                </a:cubicBezTo>
                <a:cubicBezTo>
                  <a:pt x="202" y="55"/>
                  <a:pt x="204" y="59"/>
                  <a:pt x="205" y="61"/>
                </a:cubicBezTo>
                <a:cubicBezTo>
                  <a:pt x="206" y="64"/>
                  <a:pt x="206" y="66"/>
                  <a:pt x="207" y="69"/>
                </a:cubicBezTo>
                <a:cubicBezTo>
                  <a:pt x="207" y="70"/>
                  <a:pt x="209" y="73"/>
                  <a:pt x="210" y="74"/>
                </a:cubicBezTo>
                <a:cubicBezTo>
                  <a:pt x="207" y="73"/>
                  <a:pt x="205" y="73"/>
                  <a:pt x="204" y="72"/>
                </a:cubicBezTo>
                <a:cubicBezTo>
                  <a:pt x="201" y="69"/>
                  <a:pt x="204" y="67"/>
                  <a:pt x="200" y="66"/>
                </a:cubicBezTo>
                <a:cubicBezTo>
                  <a:pt x="198" y="65"/>
                  <a:pt x="196" y="65"/>
                  <a:pt x="194" y="64"/>
                </a:cubicBezTo>
                <a:cubicBezTo>
                  <a:pt x="192" y="64"/>
                  <a:pt x="189" y="64"/>
                  <a:pt x="188" y="64"/>
                </a:cubicBezTo>
                <a:cubicBezTo>
                  <a:pt x="182" y="64"/>
                  <a:pt x="184" y="67"/>
                  <a:pt x="183" y="70"/>
                </a:cubicBezTo>
                <a:cubicBezTo>
                  <a:pt x="183" y="67"/>
                  <a:pt x="181" y="60"/>
                  <a:pt x="178" y="63"/>
                </a:cubicBezTo>
                <a:cubicBezTo>
                  <a:pt x="177" y="64"/>
                  <a:pt x="172" y="65"/>
                  <a:pt x="168" y="6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69" y="74"/>
                  <a:pt x="172" y="75"/>
                  <a:pt x="173" y="76"/>
                </a:cubicBezTo>
                <a:cubicBezTo>
                  <a:pt x="173" y="77"/>
                  <a:pt x="176" y="78"/>
                  <a:pt x="179" y="78"/>
                </a:cubicBezTo>
                <a:cubicBezTo>
                  <a:pt x="181" y="79"/>
                  <a:pt x="184" y="79"/>
                  <a:pt x="185" y="79"/>
                </a:cubicBezTo>
                <a:cubicBezTo>
                  <a:pt x="187" y="79"/>
                  <a:pt x="190" y="83"/>
                  <a:pt x="194" y="84"/>
                </a:cubicBezTo>
                <a:cubicBezTo>
                  <a:pt x="197" y="85"/>
                  <a:pt x="200" y="83"/>
                  <a:pt x="202" y="85"/>
                </a:cubicBezTo>
                <a:cubicBezTo>
                  <a:pt x="205" y="86"/>
                  <a:pt x="207" y="87"/>
                  <a:pt x="208" y="88"/>
                </a:cubicBezTo>
                <a:cubicBezTo>
                  <a:pt x="209" y="89"/>
                  <a:pt x="208" y="91"/>
                  <a:pt x="207" y="93"/>
                </a:cubicBezTo>
                <a:cubicBezTo>
                  <a:pt x="206" y="94"/>
                  <a:pt x="204" y="96"/>
                  <a:pt x="204" y="96"/>
                </a:cubicBezTo>
                <a:cubicBezTo>
                  <a:pt x="205" y="96"/>
                  <a:pt x="202" y="94"/>
                  <a:pt x="200" y="95"/>
                </a:cubicBezTo>
                <a:cubicBezTo>
                  <a:pt x="198" y="96"/>
                  <a:pt x="198" y="100"/>
                  <a:pt x="199" y="101"/>
                </a:cubicBezTo>
                <a:cubicBezTo>
                  <a:pt x="203" y="103"/>
                  <a:pt x="201" y="98"/>
                  <a:pt x="205" y="100"/>
                </a:cubicBezTo>
                <a:cubicBezTo>
                  <a:pt x="206" y="101"/>
                  <a:pt x="208" y="103"/>
                  <a:pt x="209" y="104"/>
                </a:cubicBezTo>
                <a:cubicBezTo>
                  <a:pt x="210" y="104"/>
                  <a:pt x="212" y="105"/>
                  <a:pt x="213" y="106"/>
                </a:cubicBezTo>
                <a:cubicBezTo>
                  <a:pt x="215" y="107"/>
                  <a:pt x="217" y="108"/>
                  <a:pt x="218" y="108"/>
                </a:cubicBezTo>
                <a:cubicBezTo>
                  <a:pt x="221" y="110"/>
                  <a:pt x="225" y="105"/>
                  <a:pt x="227" y="105"/>
                </a:cubicBezTo>
                <a:cubicBezTo>
                  <a:pt x="229" y="106"/>
                  <a:pt x="226" y="103"/>
                  <a:pt x="223" y="100"/>
                </a:cubicBezTo>
                <a:cubicBezTo>
                  <a:pt x="220" y="98"/>
                  <a:pt x="222" y="97"/>
                  <a:pt x="224" y="97"/>
                </a:cubicBezTo>
                <a:close/>
                <a:moveTo>
                  <a:pt x="153" y="60"/>
                </a:moveTo>
                <a:cubicBezTo>
                  <a:pt x="150" y="62"/>
                  <a:pt x="151" y="63"/>
                  <a:pt x="151" y="66"/>
                </a:cubicBezTo>
                <a:cubicBezTo>
                  <a:pt x="150" y="70"/>
                  <a:pt x="149" y="79"/>
                  <a:pt x="152" y="82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6" y="82"/>
                  <a:pt x="159" y="81"/>
                  <a:pt x="159" y="76"/>
                </a:cubicBezTo>
                <a:cubicBezTo>
                  <a:pt x="159" y="74"/>
                  <a:pt x="158" y="73"/>
                  <a:pt x="159" y="71"/>
                </a:cubicBezTo>
                <a:cubicBezTo>
                  <a:pt x="159" y="69"/>
                  <a:pt x="161" y="68"/>
                  <a:pt x="160" y="65"/>
                </a:cubicBezTo>
                <a:cubicBezTo>
                  <a:pt x="160" y="64"/>
                  <a:pt x="159" y="64"/>
                  <a:pt x="158" y="63"/>
                </a:cubicBezTo>
                <a:cubicBezTo>
                  <a:pt x="157" y="62"/>
                  <a:pt x="157" y="60"/>
                  <a:pt x="156" y="59"/>
                </a:cubicBezTo>
                <a:cubicBezTo>
                  <a:pt x="155" y="59"/>
                  <a:pt x="154" y="59"/>
                  <a:pt x="153" y="60"/>
                </a:cubicBezTo>
                <a:close/>
                <a:moveTo>
                  <a:pt x="131" y="46"/>
                </a:moveTo>
                <a:cubicBezTo>
                  <a:pt x="129" y="46"/>
                  <a:pt x="129" y="48"/>
                  <a:pt x="128" y="48"/>
                </a:cubicBezTo>
                <a:cubicBezTo>
                  <a:pt x="123" y="49"/>
                  <a:pt x="124" y="52"/>
                  <a:pt x="124" y="53"/>
                </a:cubicBezTo>
                <a:cubicBezTo>
                  <a:pt x="124" y="54"/>
                  <a:pt x="124" y="56"/>
                  <a:pt x="127" y="56"/>
                </a:cubicBezTo>
                <a:cubicBezTo>
                  <a:pt x="132" y="57"/>
                  <a:pt x="133" y="61"/>
                  <a:pt x="135" y="62"/>
                </a:cubicBezTo>
                <a:cubicBezTo>
                  <a:pt x="136" y="62"/>
                  <a:pt x="138" y="61"/>
                  <a:pt x="139" y="59"/>
                </a:cubicBezTo>
                <a:cubicBezTo>
                  <a:pt x="141" y="58"/>
                  <a:pt x="142" y="57"/>
                  <a:pt x="144" y="57"/>
                </a:cubicBezTo>
                <a:cubicBezTo>
                  <a:pt x="147" y="57"/>
                  <a:pt x="150" y="60"/>
                  <a:pt x="153" y="56"/>
                </a:cubicBezTo>
                <a:cubicBezTo>
                  <a:pt x="154" y="55"/>
                  <a:pt x="154" y="54"/>
                  <a:pt x="154" y="53"/>
                </a:cubicBezTo>
                <a:cubicBezTo>
                  <a:pt x="153" y="52"/>
                  <a:pt x="152" y="51"/>
                  <a:pt x="152" y="50"/>
                </a:cubicBezTo>
                <a:cubicBezTo>
                  <a:pt x="153" y="49"/>
                  <a:pt x="152" y="46"/>
                  <a:pt x="150" y="45"/>
                </a:cubicBezTo>
                <a:cubicBezTo>
                  <a:pt x="147" y="44"/>
                  <a:pt x="148" y="41"/>
                  <a:pt x="145" y="41"/>
                </a:cubicBezTo>
                <a:cubicBezTo>
                  <a:pt x="144" y="42"/>
                  <a:pt x="144" y="44"/>
                  <a:pt x="144" y="47"/>
                </a:cubicBezTo>
                <a:cubicBezTo>
                  <a:pt x="143" y="48"/>
                  <a:pt x="144" y="52"/>
                  <a:pt x="143" y="52"/>
                </a:cubicBezTo>
                <a:cubicBezTo>
                  <a:pt x="141" y="52"/>
                  <a:pt x="138" y="49"/>
                  <a:pt x="136" y="48"/>
                </a:cubicBezTo>
                <a:cubicBezTo>
                  <a:pt x="133" y="48"/>
                  <a:pt x="131" y="45"/>
                  <a:pt x="131" y="46"/>
                </a:cubicBezTo>
                <a:close/>
                <a:moveTo>
                  <a:pt x="140" y="23"/>
                </a:moveTo>
                <a:cubicBezTo>
                  <a:pt x="142" y="24"/>
                  <a:pt x="143" y="27"/>
                  <a:pt x="142" y="28"/>
                </a:cubicBezTo>
                <a:cubicBezTo>
                  <a:pt x="140" y="30"/>
                  <a:pt x="143" y="32"/>
                  <a:pt x="145" y="34"/>
                </a:cubicBezTo>
                <a:cubicBezTo>
                  <a:pt x="147" y="36"/>
                  <a:pt x="149" y="37"/>
                  <a:pt x="152" y="37"/>
                </a:cubicBezTo>
                <a:cubicBezTo>
                  <a:pt x="154" y="37"/>
                  <a:pt x="157" y="35"/>
                  <a:pt x="155" y="34"/>
                </a:cubicBezTo>
                <a:cubicBezTo>
                  <a:pt x="154" y="32"/>
                  <a:pt x="155" y="30"/>
                  <a:pt x="154" y="28"/>
                </a:cubicBezTo>
                <a:cubicBezTo>
                  <a:pt x="154" y="27"/>
                  <a:pt x="155" y="27"/>
                  <a:pt x="154" y="25"/>
                </a:cubicBezTo>
                <a:cubicBezTo>
                  <a:pt x="153" y="25"/>
                  <a:pt x="153" y="23"/>
                  <a:pt x="151" y="22"/>
                </a:cubicBezTo>
                <a:cubicBezTo>
                  <a:pt x="150" y="21"/>
                  <a:pt x="149" y="19"/>
                  <a:pt x="147" y="20"/>
                </a:cubicBezTo>
                <a:cubicBezTo>
                  <a:pt x="146" y="21"/>
                  <a:pt x="145" y="20"/>
                  <a:pt x="143" y="20"/>
                </a:cubicBezTo>
                <a:cubicBezTo>
                  <a:pt x="139" y="20"/>
                  <a:pt x="137" y="23"/>
                  <a:pt x="140" y="23"/>
                </a:cubicBez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58768" y="2869765"/>
            <a:ext cx="7580376" cy="888419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4928616" y="3786061"/>
            <a:ext cx="5715000" cy="86823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34472" y="365125"/>
            <a:ext cx="71932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4996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B6BB-323F-48C7-81CC-A03BB766C1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7FB6BB-323F-48C7-81CC-A03BB766C1A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5F96B9-57E3-4A94-A96B-ED548EA913E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Google Guava Tranning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Power By Alex Wang, QQ:532500658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946150" y="1924050"/>
            <a:ext cx="3552825" cy="3552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任意多边形 102"/>
          <p:cNvSpPr>
            <a:spLocks noChangeArrowheads="1"/>
          </p:cNvSpPr>
          <p:nvPr/>
        </p:nvSpPr>
        <p:spPr bwMode="auto">
          <a:xfrm rot="5400000">
            <a:off x="1994694" y="2777332"/>
            <a:ext cx="5068887" cy="1981200"/>
          </a:xfrm>
          <a:custGeom>
            <a:avLst/>
            <a:gdLst>
              <a:gd name="T0" fmla="*/ 0 w 4787168"/>
              <a:gd name="T1" fmla="*/ 2037257 h 1871213"/>
              <a:gd name="T2" fmla="*/ 117588 w 4787168"/>
              <a:gd name="T3" fmla="*/ 2082554 h 1871213"/>
              <a:gd name="T4" fmla="*/ 134294 w 4787168"/>
              <a:gd name="T5" fmla="*/ 2035193 h 1871213"/>
              <a:gd name="T6" fmla="*/ 3140581 w 4787168"/>
              <a:gd name="T7" fmla="*/ 0 h 1871213"/>
              <a:gd name="T8" fmla="*/ 6146570 w 4787168"/>
              <a:gd name="T9" fmla="*/ 2035193 h 1871213"/>
              <a:gd name="T10" fmla="*/ 6168145 w 4787168"/>
              <a:gd name="T11" fmla="*/ 2096356 h 1871213"/>
              <a:gd name="T12" fmla="*/ 6174557 w 4787168"/>
              <a:gd name="T13" fmla="*/ 2095063 h 1871213"/>
              <a:gd name="T14" fmla="*/ 6372116 w 4787168"/>
              <a:gd name="T15" fmla="*/ 2292570 h 1871213"/>
              <a:gd name="T16" fmla="*/ 6174557 w 4787168"/>
              <a:gd name="T17" fmla="*/ 2490076 h 1871213"/>
              <a:gd name="T18" fmla="*/ 5976998 w 4787168"/>
              <a:gd name="T19" fmla="*/ 2292570 h 1871213"/>
              <a:gd name="T20" fmla="*/ 6034862 w 4787168"/>
              <a:gd name="T21" fmla="*/ 2152912 h 1871213"/>
              <a:gd name="T22" fmla="*/ 6037898 w 4787168"/>
              <a:gd name="T23" fmla="*/ 2150863 h 1871213"/>
              <a:gd name="T24" fmla="*/ 6015530 w 4787168"/>
              <a:gd name="T25" fmla="*/ 2087447 h 1871213"/>
              <a:gd name="T26" fmla="*/ 3140283 w 4787168"/>
              <a:gd name="T27" fmla="*/ 141145 h 1871213"/>
              <a:gd name="T28" fmla="*/ 265334 w 4787168"/>
              <a:gd name="T29" fmla="*/ 2087447 h 1871213"/>
              <a:gd name="T30" fmla="*/ 249180 w 4787168"/>
              <a:gd name="T31" fmla="*/ 2133245 h 1871213"/>
              <a:gd name="T32" fmla="*/ 368696 w 4787168"/>
              <a:gd name="T33" fmla="*/ 2179284 h 1871213"/>
              <a:gd name="T34" fmla="*/ 42286 w 4787168"/>
              <a:gd name="T35" fmla="*/ 2476868 h 18712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87168" h="1871213">
                <a:moveTo>
                  <a:pt x="0" y="1530934"/>
                </a:moveTo>
                <a:lnTo>
                  <a:pt x="88341" y="1564973"/>
                </a:lnTo>
                <a:lnTo>
                  <a:pt x="100891" y="1529383"/>
                </a:lnTo>
                <a:cubicBezTo>
                  <a:pt x="467046" y="611971"/>
                  <a:pt x="1358310" y="0"/>
                  <a:pt x="2359419" y="0"/>
                </a:cubicBezTo>
                <a:cubicBezTo>
                  <a:pt x="3360318" y="0"/>
                  <a:pt x="4251568" y="611971"/>
                  <a:pt x="4617722" y="1529383"/>
                </a:cubicBezTo>
                <a:lnTo>
                  <a:pt x="4633930" y="1575345"/>
                </a:lnTo>
                <a:lnTo>
                  <a:pt x="4638748" y="1574373"/>
                </a:lnTo>
                <a:cubicBezTo>
                  <a:pt x="4720718" y="1574373"/>
                  <a:pt x="4787168" y="1640823"/>
                  <a:pt x="4787168" y="1722793"/>
                </a:cubicBezTo>
                <a:cubicBezTo>
                  <a:pt x="4787168" y="1804763"/>
                  <a:pt x="4720718" y="1871213"/>
                  <a:pt x="4638748" y="1871213"/>
                </a:cubicBezTo>
                <a:cubicBezTo>
                  <a:pt x="4556778" y="1871213"/>
                  <a:pt x="4490328" y="1804763"/>
                  <a:pt x="4490328" y="1722793"/>
                </a:cubicBezTo>
                <a:cubicBezTo>
                  <a:pt x="4490328" y="1681808"/>
                  <a:pt x="4506940" y="1644703"/>
                  <a:pt x="4533799" y="1617844"/>
                </a:cubicBezTo>
                <a:lnTo>
                  <a:pt x="4536081" y="1616305"/>
                </a:lnTo>
                <a:lnTo>
                  <a:pt x="4519276" y="1568649"/>
                </a:lnTo>
                <a:cubicBezTo>
                  <a:pt x="4169113" y="691316"/>
                  <a:pt x="3316603" y="106065"/>
                  <a:pt x="2359194" y="106065"/>
                </a:cubicBezTo>
                <a:cubicBezTo>
                  <a:pt x="1401997" y="106065"/>
                  <a:pt x="549499" y="691316"/>
                  <a:pt x="199337" y="1568649"/>
                </a:cubicBezTo>
                <a:lnTo>
                  <a:pt x="187201" y="1603065"/>
                </a:lnTo>
                <a:lnTo>
                  <a:pt x="276990" y="1637662"/>
                </a:lnTo>
                <a:lnTo>
                  <a:pt x="31768" y="1861287"/>
                </a:lnTo>
                <a:lnTo>
                  <a:pt x="0" y="153093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椭圆 56"/>
          <p:cNvSpPr>
            <a:spLocks noChangeArrowheads="1"/>
          </p:cNvSpPr>
          <p:nvPr/>
        </p:nvSpPr>
        <p:spPr bwMode="auto">
          <a:xfrm>
            <a:off x="5133975" y="3332163"/>
            <a:ext cx="785813" cy="785812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zh-CN">
              <a:sym typeface="微软雅黑" panose="020B0503020204020204" charset="-122"/>
            </a:endParaRPr>
          </a:p>
        </p:txBody>
      </p:sp>
      <p:sp>
        <p:nvSpPr>
          <p:cNvPr id="6" name="任意多边形 104"/>
          <p:cNvSpPr>
            <a:spLocks noChangeArrowheads="1"/>
          </p:cNvSpPr>
          <p:nvPr/>
        </p:nvSpPr>
        <p:spPr bwMode="auto">
          <a:xfrm>
            <a:off x="5876925" y="3327400"/>
            <a:ext cx="5545138" cy="787400"/>
          </a:xfrm>
          <a:custGeom>
            <a:avLst/>
            <a:gdLst>
              <a:gd name="T0" fmla="*/ 0 w 5236417"/>
              <a:gd name="T1" fmla="*/ 0 h 742326"/>
              <a:gd name="T2" fmla="*/ 926811 w 5236417"/>
              <a:gd name="T3" fmla="*/ 0 h 742326"/>
              <a:gd name="T4" fmla="*/ 1225395 w 5236417"/>
              <a:gd name="T5" fmla="*/ 0 h 742326"/>
              <a:gd name="T6" fmla="*/ 6478686 w 5236417"/>
              <a:gd name="T7" fmla="*/ 0 h 742326"/>
              <a:gd name="T8" fmla="*/ 6972935 w 5236417"/>
              <a:gd name="T9" fmla="*/ 497550 h 742326"/>
              <a:gd name="T10" fmla="*/ 6478686 w 5236417"/>
              <a:gd name="T11" fmla="*/ 995101 h 742326"/>
              <a:gd name="T12" fmla="*/ 1225395 w 5236417"/>
              <a:gd name="T13" fmla="*/ 995101 h 742326"/>
              <a:gd name="T14" fmla="*/ 926811 w 5236417"/>
              <a:gd name="T15" fmla="*/ 995101 h 742326"/>
              <a:gd name="T16" fmla="*/ 0 w 5236417"/>
              <a:gd name="T17" fmla="*/ 995101 h 742326"/>
              <a:gd name="T18" fmla="*/ 263190 w 5236417"/>
              <a:gd name="T19" fmla="*/ 497550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5"/>
          <p:cNvSpPr>
            <a:spLocks noChangeArrowheads="1"/>
          </p:cNvSpPr>
          <p:nvPr/>
        </p:nvSpPr>
        <p:spPr bwMode="auto">
          <a:xfrm>
            <a:off x="5260975" y="3384550"/>
            <a:ext cx="57912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charset="-122"/>
              </a:rPr>
              <a:t>2</a:t>
            </a:r>
            <a:endParaRPr lang="zh-CN" altLang="en-US" sz="4265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28680" name="TextBox 55"/>
          <p:cNvSpPr>
            <a:spLocks noChangeArrowheads="1"/>
          </p:cNvSpPr>
          <p:nvPr/>
        </p:nvSpPr>
        <p:spPr bwMode="auto">
          <a:xfrm>
            <a:off x="6189663" y="3552825"/>
            <a:ext cx="496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 Strong/Soft/Weak/PhantomReference</a:t>
            </a:r>
            <a:endParaRPr lang="en-US" altLang="zh-CN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63"/>
          <p:cNvSpPr>
            <a:spLocks noChangeArrowheads="1"/>
          </p:cNvSpPr>
          <p:nvPr/>
        </p:nvSpPr>
        <p:spPr bwMode="auto">
          <a:xfrm>
            <a:off x="4716463" y="1971675"/>
            <a:ext cx="785812" cy="785813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zh-CN">
              <a:sym typeface="微软雅黑" panose="020B0503020204020204" charset="-122"/>
            </a:endParaRPr>
          </a:p>
        </p:txBody>
      </p:sp>
      <p:sp>
        <p:nvSpPr>
          <p:cNvPr id="10" name="任意多边形 108"/>
          <p:cNvSpPr>
            <a:spLocks noChangeArrowheads="1"/>
          </p:cNvSpPr>
          <p:nvPr/>
        </p:nvSpPr>
        <p:spPr bwMode="auto">
          <a:xfrm>
            <a:off x="5459413" y="1966913"/>
            <a:ext cx="5543550" cy="787400"/>
          </a:xfrm>
          <a:custGeom>
            <a:avLst/>
            <a:gdLst>
              <a:gd name="T0" fmla="*/ 0 w 5236417"/>
              <a:gd name="T1" fmla="*/ 0 h 742326"/>
              <a:gd name="T2" fmla="*/ 925750 w 5236417"/>
              <a:gd name="T3" fmla="*/ 0 h 742326"/>
              <a:gd name="T4" fmla="*/ 1223993 w 5236417"/>
              <a:gd name="T5" fmla="*/ 0 h 742326"/>
              <a:gd name="T6" fmla="*/ 6471273 w 5236417"/>
              <a:gd name="T7" fmla="*/ 0 h 742326"/>
              <a:gd name="T8" fmla="*/ 6964957 w 5236417"/>
              <a:gd name="T9" fmla="*/ 497550 h 742326"/>
              <a:gd name="T10" fmla="*/ 6471273 w 5236417"/>
              <a:gd name="T11" fmla="*/ 995101 h 742326"/>
              <a:gd name="T12" fmla="*/ 1223993 w 5236417"/>
              <a:gd name="T13" fmla="*/ 995101 h 742326"/>
              <a:gd name="T14" fmla="*/ 925750 w 5236417"/>
              <a:gd name="T15" fmla="*/ 995101 h 742326"/>
              <a:gd name="T16" fmla="*/ 0 w 5236417"/>
              <a:gd name="T17" fmla="*/ 995101 h 742326"/>
              <a:gd name="T18" fmla="*/ 262889 w 5236417"/>
              <a:gd name="T19" fmla="*/ 497550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TextBox 68"/>
          <p:cNvSpPr>
            <a:spLocks noChangeArrowheads="1"/>
          </p:cNvSpPr>
          <p:nvPr/>
        </p:nvSpPr>
        <p:spPr bwMode="auto">
          <a:xfrm>
            <a:off x="4843463" y="2024063"/>
            <a:ext cx="57912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charset="-122"/>
              </a:rPr>
              <a:t>3</a:t>
            </a:r>
            <a:endParaRPr lang="zh-CN" altLang="en-US" sz="4265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28684" name="TextBox 69"/>
          <p:cNvSpPr>
            <a:spLocks noChangeArrowheads="1"/>
          </p:cNvSpPr>
          <p:nvPr/>
        </p:nvSpPr>
        <p:spPr bwMode="auto">
          <a:xfrm>
            <a:off x="5727700" y="2136775"/>
            <a:ext cx="496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CacheLoader/CacheBuilder</a:t>
            </a:r>
            <a:endParaRPr lang="en-US" altLang="zh-CN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/>
              <a:sym typeface="微软雅黑" panose="020B0503020204020204" charset="-122"/>
            </a:endParaRPr>
          </a:p>
        </p:txBody>
      </p:sp>
      <p:sp>
        <p:nvSpPr>
          <p:cNvPr id="13" name="椭圆 70"/>
          <p:cNvSpPr>
            <a:spLocks noChangeArrowheads="1"/>
          </p:cNvSpPr>
          <p:nvPr/>
        </p:nvSpPr>
        <p:spPr bwMode="auto">
          <a:xfrm>
            <a:off x="4716463" y="4694238"/>
            <a:ext cx="785812" cy="785812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zh-CN">
              <a:sym typeface="微软雅黑" panose="020B0503020204020204" charset="-122"/>
            </a:endParaRPr>
          </a:p>
        </p:txBody>
      </p:sp>
      <p:sp>
        <p:nvSpPr>
          <p:cNvPr id="14" name="任意多边形 112"/>
          <p:cNvSpPr>
            <a:spLocks noChangeArrowheads="1"/>
          </p:cNvSpPr>
          <p:nvPr/>
        </p:nvSpPr>
        <p:spPr bwMode="auto">
          <a:xfrm>
            <a:off x="5459413" y="4691063"/>
            <a:ext cx="5543550" cy="785812"/>
          </a:xfrm>
          <a:custGeom>
            <a:avLst/>
            <a:gdLst>
              <a:gd name="T0" fmla="*/ 0 w 5236417"/>
              <a:gd name="T1" fmla="*/ 0 h 742326"/>
              <a:gd name="T2" fmla="*/ 925750 w 5236417"/>
              <a:gd name="T3" fmla="*/ 0 h 742326"/>
              <a:gd name="T4" fmla="*/ 1223993 w 5236417"/>
              <a:gd name="T5" fmla="*/ 0 h 742326"/>
              <a:gd name="T6" fmla="*/ 6471273 w 5236417"/>
              <a:gd name="T7" fmla="*/ 0 h 742326"/>
              <a:gd name="T8" fmla="*/ 6964957 w 5236417"/>
              <a:gd name="T9" fmla="*/ 493548 h 742326"/>
              <a:gd name="T10" fmla="*/ 6471273 w 5236417"/>
              <a:gd name="T11" fmla="*/ 987097 h 742326"/>
              <a:gd name="T12" fmla="*/ 1223993 w 5236417"/>
              <a:gd name="T13" fmla="*/ 987097 h 742326"/>
              <a:gd name="T14" fmla="*/ 925750 w 5236417"/>
              <a:gd name="T15" fmla="*/ 987097 h 742326"/>
              <a:gd name="T16" fmla="*/ 0 w 5236417"/>
              <a:gd name="T17" fmla="*/ 987097 h 742326"/>
              <a:gd name="T18" fmla="*/ 262889 w 5236417"/>
              <a:gd name="T19" fmla="*/ 493548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6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TextBox 75"/>
          <p:cNvSpPr>
            <a:spLocks noChangeArrowheads="1"/>
          </p:cNvSpPr>
          <p:nvPr/>
        </p:nvSpPr>
        <p:spPr bwMode="auto">
          <a:xfrm>
            <a:off x="4843463" y="4748213"/>
            <a:ext cx="57912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charset="-122"/>
              </a:rPr>
              <a:t>1</a:t>
            </a:r>
            <a:endParaRPr lang="zh-CN" altLang="en-US" sz="4265" dirty="0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28688" name="TextBox 76"/>
          <p:cNvSpPr>
            <a:spLocks noChangeArrowheads="1"/>
          </p:cNvSpPr>
          <p:nvPr/>
        </p:nvSpPr>
        <p:spPr bwMode="auto">
          <a:xfrm>
            <a:off x="5727700" y="4859338"/>
            <a:ext cx="496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LRU Algorithm </a:t>
            </a:r>
            <a:endParaRPr lang="en-US" altLang="zh-CN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/>
              <a:sym typeface="微软雅黑" panose="020B0503020204020204" charset="-122"/>
            </a:endParaRPr>
          </a:p>
        </p:txBody>
      </p:sp>
      <p:sp>
        <p:nvSpPr>
          <p:cNvPr id="18" name="TextBox 86"/>
          <p:cNvSpPr>
            <a:spLocks noChangeArrowheads="1"/>
          </p:cNvSpPr>
          <p:nvPr/>
        </p:nvSpPr>
        <p:spPr bwMode="auto">
          <a:xfrm>
            <a:off x="1320800" y="2898775"/>
            <a:ext cx="2844800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微软雅黑" panose="020B0503020204020204" charset="-122"/>
              </a:rPr>
              <a:t>Caches</a:t>
            </a:r>
            <a:endParaRPr lang="en-US" altLang="zh-CN" sz="21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28690" name="TextBox 86"/>
          <p:cNvSpPr txBox="1">
            <a:spLocks noChangeArrowheads="1"/>
          </p:cNvSpPr>
          <p:nvPr/>
        </p:nvSpPr>
        <p:spPr bwMode="auto">
          <a:xfrm>
            <a:off x="1319213" y="3376613"/>
            <a:ext cx="29337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In software development, caching is a very important topic.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  <p:sp>
        <p:nvSpPr>
          <p:cNvPr id="28691" name="文本框 31"/>
          <p:cNvSpPr txBox="1">
            <a:spLocks noChangeArrowheads="1"/>
          </p:cNvSpPr>
          <p:nvPr/>
        </p:nvSpPr>
        <p:spPr bwMode="auto">
          <a:xfrm flipH="1">
            <a:off x="290513" y="363538"/>
            <a:ext cx="42100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6. Guava Caches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93925" y="1475105"/>
            <a:ext cx="233299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FluentIterable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79" name="组合 5"/>
          <p:cNvGrpSpPr/>
          <p:nvPr/>
        </p:nvGrpSpPr>
        <p:grpSpPr bwMode="auto">
          <a:xfrm>
            <a:off x="3692525" y="1422400"/>
            <a:ext cx="4673600" cy="4572000"/>
            <a:chOff x="9036336" y="3219550"/>
            <a:chExt cx="6358591" cy="6220790"/>
          </a:xfrm>
          <a:solidFill>
            <a:schemeClr val="bg1">
              <a:alpha val="54000"/>
            </a:schemeClr>
          </a:solidFill>
        </p:grpSpPr>
        <p:sp>
          <p:nvSpPr>
            <p:cNvPr id="11278" name="Freeform 1"/>
            <p:cNvSpPr>
              <a:spLocks noChangeArrowheads="1"/>
            </p:cNvSpPr>
            <p:nvPr/>
          </p:nvSpPr>
          <p:spPr bwMode="auto">
            <a:xfrm>
              <a:off x="9036346" y="4522206"/>
              <a:ext cx="2723651" cy="2530492"/>
            </a:xfrm>
            <a:custGeom>
              <a:avLst/>
              <a:gdLst>
                <a:gd name="T0" fmla="*/ 2147483646 w 3532"/>
                <a:gd name="T1" fmla="*/ 2147483646 h 3282"/>
                <a:gd name="T2" fmla="*/ 2147483646 w 3532"/>
                <a:gd name="T3" fmla="*/ 2147483646 h 3282"/>
                <a:gd name="T4" fmla="*/ 2147483646 w 3532"/>
                <a:gd name="T5" fmla="*/ 2147483646 h 3282"/>
                <a:gd name="T6" fmla="*/ 2147483646 w 3532"/>
                <a:gd name="T7" fmla="*/ 2147483646 h 3282"/>
                <a:gd name="T8" fmla="*/ 2147483646 w 3532"/>
                <a:gd name="T9" fmla="*/ 2147483646 h 3282"/>
                <a:gd name="T10" fmla="*/ 2147483646 w 3532"/>
                <a:gd name="T11" fmla="*/ 0 h 3282"/>
                <a:gd name="T12" fmla="*/ 2147483646 w 3532"/>
                <a:gd name="T13" fmla="*/ 0 h 3282"/>
                <a:gd name="T14" fmla="*/ 0 w 3532"/>
                <a:gd name="T15" fmla="*/ 2147483646 h 3282"/>
                <a:gd name="T16" fmla="*/ 2147483646 w 3532"/>
                <a:gd name="T17" fmla="*/ 2147483646 h 3282"/>
                <a:gd name="T18" fmla="*/ 2147483646 w 3532"/>
                <a:gd name="T19" fmla="*/ 2147483646 h 3282"/>
                <a:gd name="T20" fmla="*/ 2147483646 w 3532"/>
                <a:gd name="T21" fmla="*/ 2147483646 h 3282"/>
                <a:gd name="T22" fmla="*/ 2147483646 w 3532"/>
                <a:gd name="T23" fmla="*/ 2147483646 h 3282"/>
                <a:gd name="T24" fmla="*/ 2147483646 w 3532"/>
                <a:gd name="T25" fmla="*/ 2147483646 h 3282"/>
                <a:gd name="T26" fmla="*/ 2147483646 w 3532"/>
                <a:gd name="T27" fmla="*/ 2147483646 h 3282"/>
                <a:gd name="T28" fmla="*/ 2147483646 w 3532"/>
                <a:gd name="T29" fmla="*/ 2147483646 h 32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32" h="3282">
                  <a:moveTo>
                    <a:pt x="2687" y="719"/>
                  </a:moveTo>
                  <a:lnTo>
                    <a:pt x="2687" y="719"/>
                  </a:lnTo>
                  <a:cubicBezTo>
                    <a:pt x="2687" y="656"/>
                    <a:pt x="2687" y="625"/>
                    <a:pt x="2687" y="594"/>
                  </a:cubicBezTo>
                  <a:cubicBezTo>
                    <a:pt x="2687" y="312"/>
                    <a:pt x="2468" y="94"/>
                    <a:pt x="2218" y="94"/>
                  </a:cubicBezTo>
                  <a:cubicBezTo>
                    <a:pt x="2000" y="94"/>
                    <a:pt x="1843" y="187"/>
                    <a:pt x="1750" y="375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0" y="3281"/>
                    <a:pt x="0" y="3281"/>
                    <a:pt x="0" y="3281"/>
                  </a:cubicBezTo>
                  <a:cubicBezTo>
                    <a:pt x="593" y="2906"/>
                    <a:pt x="593" y="2906"/>
                    <a:pt x="593" y="2906"/>
                  </a:cubicBezTo>
                  <a:cubicBezTo>
                    <a:pt x="562" y="2719"/>
                    <a:pt x="625" y="2531"/>
                    <a:pt x="750" y="2343"/>
                  </a:cubicBezTo>
                  <a:cubicBezTo>
                    <a:pt x="1000" y="2031"/>
                    <a:pt x="1437" y="2000"/>
                    <a:pt x="1750" y="2219"/>
                  </a:cubicBezTo>
                  <a:cubicBezTo>
                    <a:pt x="2031" y="2062"/>
                    <a:pt x="2031" y="2062"/>
                    <a:pt x="2031" y="2062"/>
                  </a:cubicBezTo>
                  <a:cubicBezTo>
                    <a:pt x="2718" y="1625"/>
                    <a:pt x="2718" y="1625"/>
                    <a:pt x="2718" y="1625"/>
                  </a:cubicBezTo>
                  <a:cubicBezTo>
                    <a:pt x="2937" y="1343"/>
                    <a:pt x="3218" y="1125"/>
                    <a:pt x="3531" y="1000"/>
                  </a:cubicBezTo>
                  <a:lnTo>
                    <a:pt x="2687" y="719"/>
                  </a:ln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9" name="Freeform 3"/>
            <p:cNvSpPr>
              <a:spLocks noChangeArrowheads="1"/>
            </p:cNvSpPr>
            <p:nvPr/>
          </p:nvSpPr>
          <p:spPr bwMode="auto">
            <a:xfrm>
              <a:off x="9036336" y="6110570"/>
              <a:ext cx="1927978" cy="3159712"/>
            </a:xfrm>
            <a:custGeom>
              <a:avLst/>
              <a:gdLst>
                <a:gd name="T0" fmla="*/ 2147483646 w 2501"/>
                <a:gd name="T1" fmla="*/ 0 h 4095"/>
                <a:gd name="T2" fmla="*/ 2147483646 w 2501"/>
                <a:gd name="T3" fmla="*/ 0 h 4095"/>
                <a:gd name="T4" fmla="*/ 2147483646 w 2501"/>
                <a:gd name="T5" fmla="*/ 2147483646 h 4095"/>
                <a:gd name="T6" fmla="*/ 2147483646 w 2501"/>
                <a:gd name="T7" fmla="*/ 2147483646 h 4095"/>
                <a:gd name="T8" fmla="*/ 2147483646 w 2501"/>
                <a:gd name="T9" fmla="*/ 2147483646 h 4095"/>
                <a:gd name="T10" fmla="*/ 2147483646 w 2501"/>
                <a:gd name="T11" fmla="*/ 2147483646 h 4095"/>
                <a:gd name="T12" fmla="*/ 0 w 2501"/>
                <a:gd name="T13" fmla="*/ 2147483646 h 4095"/>
                <a:gd name="T14" fmla="*/ 2147483646 w 2501"/>
                <a:gd name="T15" fmla="*/ 2147483646 h 4095"/>
                <a:gd name="T16" fmla="*/ 2147483646 w 2501"/>
                <a:gd name="T17" fmla="*/ 2147483646 h 4095"/>
                <a:gd name="T18" fmla="*/ 2147483646 w 2501"/>
                <a:gd name="T19" fmla="*/ 2147483646 h 4095"/>
                <a:gd name="T20" fmla="*/ 2147483646 w 2501"/>
                <a:gd name="T21" fmla="*/ 2147483646 h 4095"/>
                <a:gd name="T22" fmla="*/ 2147483646 w 2501"/>
                <a:gd name="T23" fmla="*/ 2147483646 h 4095"/>
                <a:gd name="T24" fmla="*/ 2147483646 w 2501"/>
                <a:gd name="T25" fmla="*/ 2147483646 h 4095"/>
                <a:gd name="T26" fmla="*/ 2147483646 w 2501"/>
                <a:gd name="T27" fmla="*/ 2147483646 h 4095"/>
                <a:gd name="T28" fmla="*/ 2147483646 w 2501"/>
                <a:gd name="T29" fmla="*/ 0 h 40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01" h="4095">
                  <a:moveTo>
                    <a:pt x="2500" y="0"/>
                  </a:moveTo>
                  <a:lnTo>
                    <a:pt x="2500" y="0"/>
                  </a:lnTo>
                  <a:cubicBezTo>
                    <a:pt x="1718" y="469"/>
                    <a:pt x="1718" y="469"/>
                    <a:pt x="1718" y="469"/>
                  </a:cubicBezTo>
                  <a:cubicBezTo>
                    <a:pt x="1718" y="438"/>
                    <a:pt x="1687" y="407"/>
                    <a:pt x="1656" y="375"/>
                  </a:cubicBezTo>
                  <a:cubicBezTo>
                    <a:pt x="1437" y="219"/>
                    <a:pt x="1125" y="250"/>
                    <a:pt x="937" y="438"/>
                  </a:cubicBezTo>
                  <a:cubicBezTo>
                    <a:pt x="812" y="594"/>
                    <a:pt x="812" y="813"/>
                    <a:pt x="875" y="969"/>
                  </a:cubicBezTo>
                  <a:cubicBezTo>
                    <a:pt x="0" y="1500"/>
                    <a:pt x="0" y="1500"/>
                    <a:pt x="0" y="1500"/>
                  </a:cubicBezTo>
                  <a:cubicBezTo>
                    <a:pt x="2093" y="4094"/>
                    <a:pt x="2093" y="4094"/>
                    <a:pt x="2093" y="4094"/>
                  </a:cubicBezTo>
                  <a:cubicBezTo>
                    <a:pt x="2156" y="3469"/>
                    <a:pt x="2156" y="3469"/>
                    <a:pt x="2156" y="3469"/>
                  </a:cubicBezTo>
                  <a:cubicBezTo>
                    <a:pt x="2000" y="3375"/>
                    <a:pt x="1875" y="3219"/>
                    <a:pt x="1812" y="3000"/>
                  </a:cubicBezTo>
                  <a:cubicBezTo>
                    <a:pt x="1718" y="2625"/>
                    <a:pt x="1968" y="2250"/>
                    <a:pt x="2343" y="2125"/>
                  </a:cubicBezTo>
                  <a:cubicBezTo>
                    <a:pt x="2406" y="1625"/>
                    <a:pt x="2406" y="1625"/>
                    <a:pt x="2406" y="1625"/>
                  </a:cubicBezTo>
                  <a:cubicBezTo>
                    <a:pt x="2468" y="1000"/>
                    <a:pt x="2468" y="1000"/>
                    <a:pt x="2468" y="1000"/>
                  </a:cubicBezTo>
                  <a:cubicBezTo>
                    <a:pt x="2437" y="844"/>
                    <a:pt x="2406" y="688"/>
                    <a:pt x="2406" y="532"/>
                  </a:cubicBezTo>
                  <a:cubicBezTo>
                    <a:pt x="2406" y="344"/>
                    <a:pt x="2437" y="157"/>
                    <a:pt x="2500" y="0"/>
                  </a:cubicBez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0" name="Freeform 5"/>
            <p:cNvSpPr>
              <a:spLocks noChangeArrowheads="1"/>
            </p:cNvSpPr>
            <p:nvPr/>
          </p:nvSpPr>
          <p:spPr bwMode="auto">
            <a:xfrm>
              <a:off x="10580081" y="7222760"/>
              <a:ext cx="2771256" cy="2217580"/>
            </a:xfrm>
            <a:custGeom>
              <a:avLst/>
              <a:gdLst>
                <a:gd name="T0" fmla="*/ 2147483646 w 3593"/>
                <a:gd name="T1" fmla="*/ 2147483646 h 2876"/>
                <a:gd name="T2" fmla="*/ 2147483646 w 3593"/>
                <a:gd name="T3" fmla="*/ 2147483646 h 2876"/>
                <a:gd name="T4" fmla="*/ 2147483646 w 3593"/>
                <a:gd name="T5" fmla="*/ 2147483646 h 2876"/>
                <a:gd name="T6" fmla="*/ 2147483646 w 3593"/>
                <a:gd name="T7" fmla="*/ 2147483646 h 2876"/>
                <a:gd name="T8" fmla="*/ 2147483646 w 3593"/>
                <a:gd name="T9" fmla="*/ 2147483646 h 2876"/>
                <a:gd name="T10" fmla="*/ 2147483646 w 3593"/>
                <a:gd name="T11" fmla="*/ 2147483646 h 2876"/>
                <a:gd name="T12" fmla="*/ 2147483646 w 3593"/>
                <a:gd name="T13" fmla="*/ 0 h 2876"/>
                <a:gd name="T14" fmla="*/ 2147483646 w 3593"/>
                <a:gd name="T15" fmla="*/ 2147483646 h 2876"/>
                <a:gd name="T16" fmla="*/ 2147483646 w 3593"/>
                <a:gd name="T17" fmla="*/ 2147483646 h 2876"/>
                <a:gd name="T18" fmla="*/ 2147483646 w 3593"/>
                <a:gd name="T19" fmla="*/ 2147483646 h 2876"/>
                <a:gd name="T20" fmla="*/ 2147483646 w 3593"/>
                <a:gd name="T21" fmla="*/ 2147483646 h 2876"/>
                <a:gd name="T22" fmla="*/ 2147483646 w 3593"/>
                <a:gd name="T23" fmla="*/ 2147483646 h 2876"/>
                <a:gd name="T24" fmla="*/ 2147483646 w 3593"/>
                <a:gd name="T25" fmla="*/ 2147483646 h 28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93" h="2876">
                  <a:moveTo>
                    <a:pt x="3592" y="2875"/>
                  </a:moveTo>
                  <a:lnTo>
                    <a:pt x="3592" y="2875"/>
                  </a:lnTo>
                  <a:cubicBezTo>
                    <a:pt x="3186" y="2469"/>
                    <a:pt x="3186" y="2469"/>
                    <a:pt x="3186" y="2469"/>
                  </a:cubicBezTo>
                  <a:cubicBezTo>
                    <a:pt x="2999" y="2531"/>
                    <a:pt x="2780" y="2531"/>
                    <a:pt x="2592" y="2437"/>
                  </a:cubicBezTo>
                  <a:cubicBezTo>
                    <a:pt x="2249" y="2250"/>
                    <a:pt x="2093" y="1844"/>
                    <a:pt x="2217" y="1469"/>
                  </a:cubicBezTo>
                  <a:cubicBezTo>
                    <a:pt x="1437" y="656"/>
                    <a:pt x="1437" y="656"/>
                    <a:pt x="1437" y="656"/>
                  </a:cubicBezTo>
                  <a:cubicBezTo>
                    <a:pt x="1125" y="531"/>
                    <a:pt x="843" y="312"/>
                    <a:pt x="687" y="0"/>
                  </a:cubicBezTo>
                  <a:cubicBezTo>
                    <a:pt x="562" y="906"/>
                    <a:pt x="562" y="906"/>
                    <a:pt x="562" y="906"/>
                  </a:cubicBezTo>
                  <a:cubicBezTo>
                    <a:pt x="531" y="906"/>
                    <a:pt x="468" y="906"/>
                    <a:pt x="437" y="937"/>
                  </a:cubicBezTo>
                  <a:cubicBezTo>
                    <a:pt x="156" y="969"/>
                    <a:pt x="0" y="1250"/>
                    <a:pt x="62" y="1500"/>
                  </a:cubicBezTo>
                  <a:cubicBezTo>
                    <a:pt x="93" y="1719"/>
                    <a:pt x="250" y="1844"/>
                    <a:pt x="437" y="1875"/>
                  </a:cubicBezTo>
                  <a:cubicBezTo>
                    <a:pt x="312" y="2875"/>
                    <a:pt x="312" y="2875"/>
                    <a:pt x="312" y="2875"/>
                  </a:cubicBezTo>
                  <a:lnTo>
                    <a:pt x="3592" y="2875"/>
                  </a:ln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1" name="Freeform 7"/>
            <p:cNvSpPr>
              <a:spLocks noChangeArrowheads="1"/>
            </p:cNvSpPr>
            <p:nvPr/>
          </p:nvSpPr>
          <p:spPr bwMode="auto">
            <a:xfrm>
              <a:off x="12049022" y="7437038"/>
              <a:ext cx="3179294" cy="1999904"/>
            </a:xfrm>
            <a:custGeom>
              <a:avLst/>
              <a:gdLst>
                <a:gd name="T0" fmla="*/ 2147483646 w 4125"/>
                <a:gd name="T1" fmla="*/ 0 h 2595"/>
                <a:gd name="T2" fmla="*/ 2147483646 w 4125"/>
                <a:gd name="T3" fmla="*/ 0 h 2595"/>
                <a:gd name="T4" fmla="*/ 2147483646 w 4125"/>
                <a:gd name="T5" fmla="*/ 2147483646 h 2595"/>
                <a:gd name="T6" fmla="*/ 2147483646 w 4125"/>
                <a:gd name="T7" fmla="*/ 2147483646 h 2595"/>
                <a:gd name="T8" fmla="*/ 2147483646 w 4125"/>
                <a:gd name="T9" fmla="*/ 2147483646 h 2595"/>
                <a:gd name="T10" fmla="*/ 2147483646 w 4125"/>
                <a:gd name="T11" fmla="*/ 2147483646 h 2595"/>
                <a:gd name="T12" fmla="*/ 2147483646 w 4125"/>
                <a:gd name="T13" fmla="*/ 2147483646 h 2595"/>
                <a:gd name="T14" fmla="*/ 0 w 4125"/>
                <a:gd name="T15" fmla="*/ 2147483646 h 2595"/>
                <a:gd name="T16" fmla="*/ 2147483646 w 4125"/>
                <a:gd name="T17" fmla="*/ 2147483646 h 2595"/>
                <a:gd name="T18" fmla="*/ 2147483646 w 4125"/>
                <a:gd name="T19" fmla="*/ 2147483646 h 2595"/>
                <a:gd name="T20" fmla="*/ 2147483646 w 4125"/>
                <a:gd name="T21" fmla="*/ 2147483646 h 2595"/>
                <a:gd name="T22" fmla="*/ 2147483646 w 4125"/>
                <a:gd name="T23" fmla="*/ 2147483646 h 2595"/>
                <a:gd name="T24" fmla="*/ 2147483646 w 4125"/>
                <a:gd name="T25" fmla="*/ 2147483646 h 2595"/>
                <a:gd name="T26" fmla="*/ 2147483646 w 4125"/>
                <a:gd name="T27" fmla="*/ 0 h 25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25" h="2595">
                  <a:moveTo>
                    <a:pt x="4124" y="0"/>
                  </a:moveTo>
                  <a:lnTo>
                    <a:pt x="4124" y="0"/>
                  </a:lnTo>
                  <a:cubicBezTo>
                    <a:pt x="3499" y="63"/>
                    <a:pt x="3499" y="63"/>
                    <a:pt x="3499" y="63"/>
                  </a:cubicBezTo>
                  <a:cubicBezTo>
                    <a:pt x="3436" y="250"/>
                    <a:pt x="3280" y="406"/>
                    <a:pt x="3093" y="500"/>
                  </a:cubicBezTo>
                  <a:cubicBezTo>
                    <a:pt x="2749" y="688"/>
                    <a:pt x="2311" y="531"/>
                    <a:pt x="2124" y="188"/>
                  </a:cubicBezTo>
                  <a:cubicBezTo>
                    <a:pt x="999" y="313"/>
                    <a:pt x="999" y="313"/>
                    <a:pt x="999" y="313"/>
                  </a:cubicBezTo>
                  <a:cubicBezTo>
                    <a:pt x="749" y="438"/>
                    <a:pt x="468" y="531"/>
                    <a:pt x="187" y="531"/>
                  </a:cubicBezTo>
                  <a:cubicBezTo>
                    <a:pt x="125" y="531"/>
                    <a:pt x="62" y="500"/>
                    <a:pt x="0" y="500"/>
                  </a:cubicBezTo>
                  <a:cubicBezTo>
                    <a:pt x="655" y="1156"/>
                    <a:pt x="655" y="1156"/>
                    <a:pt x="655" y="1156"/>
                  </a:cubicBezTo>
                  <a:cubicBezTo>
                    <a:pt x="624" y="1188"/>
                    <a:pt x="593" y="1219"/>
                    <a:pt x="561" y="1250"/>
                  </a:cubicBezTo>
                  <a:cubicBezTo>
                    <a:pt x="468" y="1500"/>
                    <a:pt x="561" y="1813"/>
                    <a:pt x="811" y="1938"/>
                  </a:cubicBezTo>
                  <a:cubicBezTo>
                    <a:pt x="968" y="2000"/>
                    <a:pt x="1186" y="1969"/>
                    <a:pt x="1311" y="1875"/>
                  </a:cubicBezTo>
                  <a:cubicBezTo>
                    <a:pt x="2030" y="2594"/>
                    <a:pt x="2030" y="2594"/>
                    <a:pt x="2030" y="2594"/>
                  </a:cubicBezTo>
                  <a:lnTo>
                    <a:pt x="4124" y="0"/>
                  </a:ln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2" name="Freeform 8"/>
            <p:cNvSpPr>
              <a:spLocks noChangeArrowheads="1"/>
            </p:cNvSpPr>
            <p:nvPr/>
          </p:nvSpPr>
          <p:spPr bwMode="auto">
            <a:xfrm>
              <a:off x="13130319" y="4692270"/>
              <a:ext cx="2264608" cy="3061076"/>
            </a:xfrm>
            <a:custGeom>
              <a:avLst/>
              <a:gdLst>
                <a:gd name="T0" fmla="*/ 2147483646 w 2939"/>
                <a:gd name="T1" fmla="*/ 2147483646 h 3969"/>
                <a:gd name="T2" fmla="*/ 2147483646 w 2939"/>
                <a:gd name="T3" fmla="*/ 2147483646 h 3969"/>
                <a:gd name="T4" fmla="*/ 2147483646 w 2939"/>
                <a:gd name="T5" fmla="*/ 0 h 3969"/>
                <a:gd name="T6" fmla="*/ 2147483646 w 2939"/>
                <a:gd name="T7" fmla="*/ 2147483646 h 3969"/>
                <a:gd name="T8" fmla="*/ 2147483646 w 2939"/>
                <a:gd name="T9" fmla="*/ 2147483646 h 3969"/>
                <a:gd name="T10" fmla="*/ 2147483646 w 2939"/>
                <a:gd name="T11" fmla="*/ 2147483646 h 3969"/>
                <a:gd name="T12" fmla="*/ 2147483646 w 2939"/>
                <a:gd name="T13" fmla="*/ 2147483646 h 3969"/>
                <a:gd name="T14" fmla="*/ 0 w 2939"/>
                <a:gd name="T15" fmla="*/ 2147483646 h 3969"/>
                <a:gd name="T16" fmla="*/ 2147483646 w 2939"/>
                <a:gd name="T17" fmla="*/ 2147483646 h 3969"/>
                <a:gd name="T18" fmla="*/ 2147483646 w 2939"/>
                <a:gd name="T19" fmla="*/ 2147483646 h 3969"/>
                <a:gd name="T20" fmla="*/ 2147483646 w 2939"/>
                <a:gd name="T21" fmla="*/ 2147483646 h 3969"/>
                <a:gd name="T22" fmla="*/ 2147483646 w 2939"/>
                <a:gd name="T23" fmla="*/ 2147483646 h 3969"/>
                <a:gd name="T24" fmla="*/ 2147483646 w 2939"/>
                <a:gd name="T25" fmla="*/ 2147483646 h 3969"/>
                <a:gd name="T26" fmla="*/ 2147483646 w 2939"/>
                <a:gd name="T27" fmla="*/ 2147483646 h 39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9" h="3969">
                  <a:moveTo>
                    <a:pt x="2938" y="3281"/>
                  </a:moveTo>
                  <a:lnTo>
                    <a:pt x="2938" y="3281"/>
                  </a:lnTo>
                  <a:cubicBezTo>
                    <a:pt x="2188" y="0"/>
                    <a:pt x="2188" y="0"/>
                    <a:pt x="2188" y="0"/>
                  </a:cubicBezTo>
                  <a:cubicBezTo>
                    <a:pt x="1813" y="593"/>
                    <a:pt x="1813" y="593"/>
                    <a:pt x="1813" y="593"/>
                  </a:cubicBezTo>
                  <a:cubicBezTo>
                    <a:pt x="1938" y="750"/>
                    <a:pt x="1969" y="968"/>
                    <a:pt x="1906" y="1156"/>
                  </a:cubicBezTo>
                  <a:cubicBezTo>
                    <a:pt x="1844" y="1562"/>
                    <a:pt x="1469" y="1812"/>
                    <a:pt x="1063" y="1750"/>
                  </a:cubicBezTo>
                  <a:cubicBezTo>
                    <a:pt x="469" y="2687"/>
                    <a:pt x="469" y="2687"/>
                    <a:pt x="469" y="2687"/>
                  </a:cubicBezTo>
                  <a:cubicBezTo>
                    <a:pt x="406" y="3031"/>
                    <a:pt x="219" y="3343"/>
                    <a:pt x="0" y="3593"/>
                  </a:cubicBezTo>
                  <a:cubicBezTo>
                    <a:pt x="875" y="3499"/>
                    <a:pt x="875" y="3499"/>
                    <a:pt x="875" y="3499"/>
                  </a:cubicBezTo>
                  <a:cubicBezTo>
                    <a:pt x="906" y="3531"/>
                    <a:pt x="906" y="3562"/>
                    <a:pt x="938" y="3625"/>
                  </a:cubicBezTo>
                  <a:cubicBezTo>
                    <a:pt x="1031" y="3843"/>
                    <a:pt x="1344" y="3968"/>
                    <a:pt x="1594" y="3843"/>
                  </a:cubicBezTo>
                  <a:cubicBezTo>
                    <a:pt x="1781" y="3750"/>
                    <a:pt x="1875" y="3593"/>
                    <a:pt x="1875" y="3406"/>
                  </a:cubicBezTo>
                  <a:cubicBezTo>
                    <a:pt x="2938" y="3312"/>
                    <a:pt x="2938" y="3312"/>
                    <a:pt x="2938" y="3312"/>
                  </a:cubicBezTo>
                  <a:lnTo>
                    <a:pt x="2938" y="3281"/>
                  </a:ln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3" name="Freeform 10"/>
            <p:cNvSpPr>
              <a:spLocks noChangeArrowheads="1"/>
            </p:cNvSpPr>
            <p:nvPr/>
          </p:nvSpPr>
          <p:spPr bwMode="auto">
            <a:xfrm>
              <a:off x="12385655" y="3290983"/>
              <a:ext cx="2387020" cy="3084886"/>
            </a:xfrm>
            <a:custGeom>
              <a:avLst/>
              <a:gdLst>
                <a:gd name="T0" fmla="*/ 2147483646 w 3095"/>
                <a:gd name="T1" fmla="*/ 2147483646 h 4001"/>
                <a:gd name="T2" fmla="*/ 2147483646 w 3095"/>
                <a:gd name="T3" fmla="*/ 2147483646 h 4001"/>
                <a:gd name="T4" fmla="*/ 2147483646 w 3095"/>
                <a:gd name="T5" fmla="*/ 2147483646 h 4001"/>
                <a:gd name="T6" fmla="*/ 0 w 3095"/>
                <a:gd name="T7" fmla="*/ 0 h 4001"/>
                <a:gd name="T8" fmla="*/ 2147483646 w 3095"/>
                <a:gd name="T9" fmla="*/ 2147483646 h 4001"/>
                <a:gd name="T10" fmla="*/ 2147483646 w 3095"/>
                <a:gd name="T11" fmla="*/ 2147483646 h 4001"/>
                <a:gd name="T12" fmla="*/ 2147483646 w 3095"/>
                <a:gd name="T13" fmla="*/ 2147483646 h 4001"/>
                <a:gd name="T14" fmla="*/ 2147483646 w 3095"/>
                <a:gd name="T15" fmla="*/ 2147483646 h 4001"/>
                <a:gd name="T16" fmla="*/ 2147483646 w 3095"/>
                <a:gd name="T17" fmla="*/ 2147483646 h 4001"/>
                <a:gd name="T18" fmla="*/ 2147483646 w 3095"/>
                <a:gd name="T19" fmla="*/ 2147483646 h 4001"/>
                <a:gd name="T20" fmla="*/ 2147483646 w 3095"/>
                <a:gd name="T21" fmla="*/ 2147483646 h 4001"/>
                <a:gd name="T22" fmla="*/ 2147483646 w 3095"/>
                <a:gd name="T23" fmla="*/ 2147483646 h 4001"/>
                <a:gd name="T24" fmla="*/ 2147483646 w 3095"/>
                <a:gd name="T25" fmla="*/ 2147483646 h 40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95" h="4001">
                  <a:moveTo>
                    <a:pt x="2469" y="2438"/>
                  </a:moveTo>
                  <a:lnTo>
                    <a:pt x="2469" y="2438"/>
                  </a:lnTo>
                  <a:cubicBezTo>
                    <a:pt x="3094" y="1469"/>
                    <a:pt x="3094" y="1469"/>
                    <a:pt x="3094" y="14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" y="719"/>
                    <a:pt x="250" y="719"/>
                    <a:pt x="250" y="719"/>
                  </a:cubicBezTo>
                  <a:cubicBezTo>
                    <a:pt x="438" y="719"/>
                    <a:pt x="625" y="813"/>
                    <a:pt x="750" y="1000"/>
                  </a:cubicBezTo>
                  <a:cubicBezTo>
                    <a:pt x="1000" y="1313"/>
                    <a:pt x="969" y="1750"/>
                    <a:pt x="657" y="2000"/>
                  </a:cubicBezTo>
                  <a:cubicBezTo>
                    <a:pt x="1032" y="3094"/>
                    <a:pt x="1032" y="3094"/>
                    <a:pt x="1032" y="3094"/>
                  </a:cubicBezTo>
                  <a:cubicBezTo>
                    <a:pt x="1250" y="3344"/>
                    <a:pt x="1407" y="3656"/>
                    <a:pt x="1438" y="4000"/>
                  </a:cubicBezTo>
                  <a:cubicBezTo>
                    <a:pt x="1938" y="3250"/>
                    <a:pt x="1938" y="3250"/>
                    <a:pt x="1938" y="3250"/>
                  </a:cubicBezTo>
                  <a:cubicBezTo>
                    <a:pt x="1969" y="3281"/>
                    <a:pt x="2000" y="3281"/>
                    <a:pt x="2063" y="3281"/>
                  </a:cubicBezTo>
                  <a:cubicBezTo>
                    <a:pt x="2313" y="3344"/>
                    <a:pt x="2594" y="3188"/>
                    <a:pt x="2657" y="2906"/>
                  </a:cubicBezTo>
                  <a:cubicBezTo>
                    <a:pt x="2688" y="2719"/>
                    <a:pt x="2625" y="2531"/>
                    <a:pt x="2469" y="2438"/>
                  </a:cubicBez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4" name="Freeform 12"/>
            <p:cNvSpPr>
              <a:spLocks noChangeArrowheads="1"/>
            </p:cNvSpPr>
            <p:nvPr/>
          </p:nvSpPr>
          <p:spPr bwMode="auto">
            <a:xfrm>
              <a:off x="9784407" y="3219550"/>
              <a:ext cx="3155490" cy="2217580"/>
            </a:xfrm>
            <a:custGeom>
              <a:avLst/>
              <a:gdLst>
                <a:gd name="T0" fmla="*/ 2147483646 w 4094"/>
                <a:gd name="T1" fmla="*/ 2147483646 h 2876"/>
                <a:gd name="T2" fmla="*/ 2147483646 w 4094"/>
                <a:gd name="T3" fmla="*/ 2147483646 h 2876"/>
                <a:gd name="T4" fmla="*/ 2147483646 w 4094"/>
                <a:gd name="T5" fmla="*/ 2147483646 h 2876"/>
                <a:gd name="T6" fmla="*/ 2147483646 w 4094"/>
                <a:gd name="T7" fmla="*/ 2147483646 h 2876"/>
                <a:gd name="T8" fmla="*/ 2147483646 w 4094"/>
                <a:gd name="T9" fmla="*/ 0 h 2876"/>
                <a:gd name="T10" fmla="*/ 0 w 4094"/>
                <a:gd name="T11" fmla="*/ 2147483646 h 2876"/>
                <a:gd name="T12" fmla="*/ 2147483646 w 4094"/>
                <a:gd name="T13" fmla="*/ 2147483646 h 2876"/>
                <a:gd name="T14" fmla="*/ 2147483646 w 4094"/>
                <a:gd name="T15" fmla="*/ 2147483646 h 2876"/>
                <a:gd name="T16" fmla="*/ 2147483646 w 4094"/>
                <a:gd name="T17" fmla="*/ 2147483646 h 2876"/>
                <a:gd name="T18" fmla="*/ 2147483646 w 4094"/>
                <a:gd name="T19" fmla="*/ 2147483646 h 2876"/>
                <a:gd name="T20" fmla="*/ 2147483646 w 4094"/>
                <a:gd name="T21" fmla="*/ 2147483646 h 2876"/>
                <a:gd name="T22" fmla="*/ 2147483646 w 4094"/>
                <a:gd name="T23" fmla="*/ 2147483646 h 2876"/>
                <a:gd name="T24" fmla="*/ 2147483646 w 4094"/>
                <a:gd name="T25" fmla="*/ 2147483646 h 2876"/>
                <a:gd name="T26" fmla="*/ 2147483646 w 4094"/>
                <a:gd name="T27" fmla="*/ 2147483646 h 28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94" h="2876">
                  <a:moveTo>
                    <a:pt x="3843" y="1938"/>
                  </a:moveTo>
                  <a:lnTo>
                    <a:pt x="3843" y="1938"/>
                  </a:lnTo>
                  <a:cubicBezTo>
                    <a:pt x="4062" y="1782"/>
                    <a:pt x="4093" y="1469"/>
                    <a:pt x="3937" y="1250"/>
                  </a:cubicBezTo>
                  <a:cubicBezTo>
                    <a:pt x="3812" y="1094"/>
                    <a:pt x="3624" y="1032"/>
                    <a:pt x="3437" y="1063"/>
                  </a:cubicBezTo>
                  <a:cubicBezTo>
                    <a:pt x="3094" y="0"/>
                    <a:pt x="3094" y="0"/>
                    <a:pt x="3094" y="0"/>
                  </a:cubicBezTo>
                  <a:cubicBezTo>
                    <a:pt x="0" y="1500"/>
                    <a:pt x="0" y="1500"/>
                    <a:pt x="0" y="1500"/>
                  </a:cubicBezTo>
                  <a:cubicBezTo>
                    <a:pt x="688" y="1750"/>
                    <a:pt x="688" y="1750"/>
                    <a:pt x="688" y="1750"/>
                  </a:cubicBezTo>
                  <a:cubicBezTo>
                    <a:pt x="844" y="1594"/>
                    <a:pt x="1032" y="1532"/>
                    <a:pt x="1250" y="1532"/>
                  </a:cubicBezTo>
                  <a:cubicBezTo>
                    <a:pt x="1625" y="1532"/>
                    <a:pt x="1969" y="1813"/>
                    <a:pt x="1969" y="2219"/>
                  </a:cubicBezTo>
                  <a:cubicBezTo>
                    <a:pt x="3063" y="2594"/>
                    <a:pt x="3063" y="2594"/>
                    <a:pt x="3063" y="2594"/>
                  </a:cubicBezTo>
                  <a:cubicBezTo>
                    <a:pt x="3094" y="2594"/>
                    <a:pt x="3094" y="2594"/>
                    <a:pt x="3125" y="2594"/>
                  </a:cubicBezTo>
                  <a:cubicBezTo>
                    <a:pt x="3437" y="2594"/>
                    <a:pt x="3749" y="2688"/>
                    <a:pt x="4031" y="2875"/>
                  </a:cubicBezTo>
                  <a:cubicBezTo>
                    <a:pt x="3749" y="2000"/>
                    <a:pt x="3749" y="2000"/>
                    <a:pt x="3749" y="2000"/>
                  </a:cubicBezTo>
                  <a:cubicBezTo>
                    <a:pt x="3781" y="2000"/>
                    <a:pt x="3812" y="1969"/>
                    <a:pt x="3843" y="1938"/>
                  </a:cubicBezTo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" name="Group 30"/>
            <p:cNvGrpSpPr/>
            <p:nvPr/>
          </p:nvGrpSpPr>
          <p:grpSpPr bwMode="auto">
            <a:xfrm>
              <a:off x="9741842" y="6372181"/>
              <a:ext cx="639359" cy="639526"/>
              <a:chOff x="1865313" y="2312988"/>
              <a:chExt cx="446087" cy="446087"/>
            </a:xfrm>
            <a:grpFill/>
          </p:grpSpPr>
          <p:sp>
            <p:nvSpPr>
              <p:cNvPr id="32" name="Freeform 205"/>
              <p:cNvSpPr>
                <a:spLocks noChangeArrowheads="1"/>
              </p:cNvSpPr>
              <p:nvPr/>
            </p:nvSpPr>
            <p:spPr bwMode="auto">
              <a:xfrm>
                <a:off x="2052638" y="2455863"/>
                <a:ext cx="112712" cy="157162"/>
              </a:xfrm>
              <a:custGeom>
                <a:avLst/>
                <a:gdLst>
                  <a:gd name="T0" fmla="*/ 302 w 313"/>
                  <a:gd name="T1" fmla="*/ 196 h 437"/>
                  <a:gd name="T2" fmla="*/ 41 w 313"/>
                  <a:gd name="T3" fmla="*/ 9 h 437"/>
                  <a:gd name="T4" fmla="*/ 10 w 313"/>
                  <a:gd name="T5" fmla="*/ 9 h 437"/>
                  <a:gd name="T6" fmla="*/ 0 w 313"/>
                  <a:gd name="T7" fmla="*/ 30 h 437"/>
                  <a:gd name="T8" fmla="*/ 0 w 313"/>
                  <a:gd name="T9" fmla="*/ 405 h 437"/>
                  <a:gd name="T10" fmla="*/ 10 w 313"/>
                  <a:gd name="T11" fmla="*/ 436 h 437"/>
                  <a:gd name="T12" fmla="*/ 31 w 313"/>
                  <a:gd name="T13" fmla="*/ 436 h 437"/>
                  <a:gd name="T14" fmla="*/ 41 w 313"/>
                  <a:gd name="T15" fmla="*/ 436 h 437"/>
                  <a:gd name="T16" fmla="*/ 302 w 313"/>
                  <a:gd name="T17" fmla="*/ 249 h 437"/>
                  <a:gd name="T18" fmla="*/ 312 w 313"/>
                  <a:gd name="T19" fmla="*/ 217 h 437"/>
                  <a:gd name="T20" fmla="*/ 302 w 313"/>
                  <a:gd name="T21" fmla="*/ 196 h 437"/>
                  <a:gd name="T22" fmla="*/ 302 w 313"/>
                  <a:gd name="T23" fmla="*/ 196 h 437"/>
                  <a:gd name="T24" fmla="*/ 302 w 313"/>
                  <a:gd name="T25" fmla="*/ 19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" h="437">
                    <a:moveTo>
                      <a:pt x="302" y="196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31" y="0"/>
                      <a:pt x="20" y="0"/>
                      <a:pt x="10" y="9"/>
                    </a:cubicBezTo>
                    <a:cubicBezTo>
                      <a:pt x="0" y="9"/>
                      <a:pt x="0" y="19"/>
                      <a:pt x="0" y="30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0" y="426"/>
                      <a:pt x="0" y="436"/>
                      <a:pt x="10" y="436"/>
                    </a:cubicBezTo>
                    <a:cubicBezTo>
                      <a:pt x="20" y="436"/>
                      <a:pt x="20" y="436"/>
                      <a:pt x="31" y="436"/>
                    </a:cubicBezTo>
                    <a:lnTo>
                      <a:pt x="41" y="436"/>
                    </a:ln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12" y="238"/>
                      <a:pt x="312" y="228"/>
                      <a:pt x="312" y="217"/>
                    </a:cubicBezTo>
                    <a:cubicBezTo>
                      <a:pt x="312" y="207"/>
                      <a:pt x="312" y="207"/>
                      <a:pt x="302" y="196"/>
                    </a:cubicBezTo>
                    <a:close/>
                    <a:moveTo>
                      <a:pt x="302" y="196"/>
                    </a:moveTo>
                    <a:lnTo>
                      <a:pt x="302" y="19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" name="Freeform 206"/>
              <p:cNvSpPr>
                <a:spLocks noChangeArrowheads="1"/>
              </p:cNvSpPr>
              <p:nvPr/>
            </p:nvSpPr>
            <p:spPr bwMode="auto">
              <a:xfrm>
                <a:off x="1865313" y="2312988"/>
                <a:ext cx="446087" cy="446087"/>
              </a:xfrm>
              <a:custGeom>
                <a:avLst/>
                <a:gdLst>
                  <a:gd name="T0" fmla="*/ 614 w 1240"/>
                  <a:gd name="T1" fmla="*/ 0 h 1240"/>
                  <a:gd name="T2" fmla="*/ 0 w 1240"/>
                  <a:gd name="T3" fmla="*/ 614 h 1240"/>
                  <a:gd name="T4" fmla="*/ 614 w 1240"/>
                  <a:gd name="T5" fmla="*/ 1239 h 1240"/>
                  <a:gd name="T6" fmla="*/ 1239 w 1240"/>
                  <a:gd name="T7" fmla="*/ 614 h 1240"/>
                  <a:gd name="T8" fmla="*/ 614 w 1240"/>
                  <a:gd name="T9" fmla="*/ 0 h 1240"/>
                  <a:gd name="T10" fmla="*/ 614 w 1240"/>
                  <a:gd name="T11" fmla="*/ 1135 h 1240"/>
                  <a:gd name="T12" fmla="*/ 104 w 1240"/>
                  <a:gd name="T13" fmla="*/ 614 h 1240"/>
                  <a:gd name="T14" fmla="*/ 614 w 1240"/>
                  <a:gd name="T15" fmla="*/ 104 h 1240"/>
                  <a:gd name="T16" fmla="*/ 1135 w 1240"/>
                  <a:gd name="T17" fmla="*/ 614 h 1240"/>
                  <a:gd name="T18" fmla="*/ 614 w 1240"/>
                  <a:gd name="T19" fmla="*/ 1135 h 1240"/>
                  <a:gd name="T20" fmla="*/ 614 w 1240"/>
                  <a:gd name="T21" fmla="*/ 1135 h 1240"/>
                  <a:gd name="T22" fmla="*/ 614 w 1240"/>
                  <a:gd name="T23" fmla="*/ 1135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0" h="1240">
                    <a:moveTo>
                      <a:pt x="614" y="0"/>
                    </a:moveTo>
                    <a:cubicBezTo>
                      <a:pt x="271" y="0"/>
                      <a:pt x="0" y="271"/>
                      <a:pt x="0" y="614"/>
                    </a:cubicBezTo>
                    <a:cubicBezTo>
                      <a:pt x="0" y="958"/>
                      <a:pt x="271" y="1239"/>
                      <a:pt x="614" y="1239"/>
                    </a:cubicBezTo>
                    <a:cubicBezTo>
                      <a:pt x="969" y="1239"/>
                      <a:pt x="1239" y="958"/>
                      <a:pt x="1239" y="614"/>
                    </a:cubicBezTo>
                    <a:cubicBezTo>
                      <a:pt x="1239" y="271"/>
                      <a:pt x="969" y="0"/>
                      <a:pt x="614" y="0"/>
                    </a:cubicBezTo>
                    <a:close/>
                    <a:moveTo>
                      <a:pt x="614" y="1135"/>
                    </a:moveTo>
                    <a:cubicBezTo>
                      <a:pt x="333" y="1135"/>
                      <a:pt x="104" y="906"/>
                      <a:pt x="104" y="614"/>
                    </a:cubicBezTo>
                    <a:cubicBezTo>
                      <a:pt x="104" y="333"/>
                      <a:pt x="333" y="104"/>
                      <a:pt x="614" y="104"/>
                    </a:cubicBezTo>
                    <a:cubicBezTo>
                      <a:pt x="906" y="104"/>
                      <a:pt x="1135" y="333"/>
                      <a:pt x="1135" y="614"/>
                    </a:cubicBezTo>
                    <a:cubicBezTo>
                      <a:pt x="1135" y="906"/>
                      <a:pt x="906" y="1135"/>
                      <a:pt x="614" y="1135"/>
                    </a:cubicBezTo>
                    <a:close/>
                    <a:moveTo>
                      <a:pt x="614" y="1135"/>
                    </a:moveTo>
                    <a:lnTo>
                      <a:pt x="614" y="113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22" name="Group 43"/>
            <p:cNvGrpSpPr/>
            <p:nvPr/>
          </p:nvGrpSpPr>
          <p:grpSpPr>
            <a:xfrm>
              <a:off x="10375870" y="4715281"/>
              <a:ext cx="530852" cy="630546"/>
              <a:chOff x="2060819" y="1388284"/>
              <a:chExt cx="271040" cy="321860"/>
            </a:xfrm>
            <a:grpFill/>
          </p:grpSpPr>
          <p:sp>
            <p:nvSpPr>
              <p:cNvPr id="28" name="Freeform 201"/>
              <p:cNvSpPr>
                <a:spLocks noChangeArrowheads="1"/>
              </p:cNvSpPr>
              <p:nvPr/>
            </p:nvSpPr>
            <p:spPr bwMode="auto">
              <a:xfrm>
                <a:off x="2060819" y="1388284"/>
                <a:ext cx="271040" cy="307527"/>
              </a:xfrm>
              <a:custGeom>
                <a:avLst/>
                <a:gdLst>
                  <a:gd name="T0" fmla="*/ 718 w 917"/>
                  <a:gd name="T1" fmla="*/ 583 h 1042"/>
                  <a:gd name="T2" fmla="*/ 853 w 917"/>
                  <a:gd name="T3" fmla="*/ 354 h 1042"/>
                  <a:gd name="T4" fmla="*/ 885 w 917"/>
                  <a:gd name="T5" fmla="*/ 270 h 1042"/>
                  <a:gd name="T6" fmla="*/ 895 w 917"/>
                  <a:gd name="T7" fmla="*/ 229 h 1042"/>
                  <a:gd name="T8" fmla="*/ 895 w 917"/>
                  <a:gd name="T9" fmla="*/ 208 h 1042"/>
                  <a:gd name="T10" fmla="*/ 906 w 917"/>
                  <a:gd name="T11" fmla="*/ 93 h 1042"/>
                  <a:gd name="T12" fmla="*/ 906 w 917"/>
                  <a:gd name="T13" fmla="*/ 41 h 1042"/>
                  <a:gd name="T14" fmla="*/ 906 w 917"/>
                  <a:gd name="T15" fmla="*/ 20 h 1042"/>
                  <a:gd name="T16" fmla="*/ 906 w 917"/>
                  <a:gd name="T17" fmla="*/ 10 h 1042"/>
                  <a:gd name="T18" fmla="*/ 895 w 917"/>
                  <a:gd name="T19" fmla="*/ 0 h 1042"/>
                  <a:gd name="T20" fmla="*/ 885 w 917"/>
                  <a:gd name="T21" fmla="*/ 0 h 1042"/>
                  <a:gd name="T22" fmla="*/ 864 w 917"/>
                  <a:gd name="T23" fmla="*/ 10 h 1042"/>
                  <a:gd name="T24" fmla="*/ 812 w 917"/>
                  <a:gd name="T25" fmla="*/ 20 h 1042"/>
                  <a:gd name="T26" fmla="*/ 635 w 917"/>
                  <a:gd name="T27" fmla="*/ 104 h 1042"/>
                  <a:gd name="T28" fmla="*/ 395 w 917"/>
                  <a:gd name="T29" fmla="*/ 333 h 1042"/>
                  <a:gd name="T30" fmla="*/ 333 w 917"/>
                  <a:gd name="T31" fmla="*/ 375 h 1042"/>
                  <a:gd name="T32" fmla="*/ 10 w 917"/>
                  <a:gd name="T33" fmla="*/ 583 h 1042"/>
                  <a:gd name="T34" fmla="*/ 41 w 917"/>
                  <a:gd name="T35" fmla="*/ 625 h 1042"/>
                  <a:gd name="T36" fmla="*/ 531 w 917"/>
                  <a:gd name="T37" fmla="*/ 999 h 1042"/>
                  <a:gd name="T38" fmla="*/ 562 w 917"/>
                  <a:gd name="T39" fmla="*/ 1020 h 1042"/>
                  <a:gd name="T40" fmla="*/ 698 w 917"/>
                  <a:gd name="T41" fmla="*/ 656 h 1042"/>
                  <a:gd name="T42" fmla="*/ 718 w 917"/>
                  <a:gd name="T43" fmla="*/ 583 h 1042"/>
                  <a:gd name="T44" fmla="*/ 666 w 917"/>
                  <a:gd name="T45" fmla="*/ 458 h 1042"/>
                  <a:gd name="T46" fmla="*/ 562 w 917"/>
                  <a:gd name="T47" fmla="*/ 468 h 1042"/>
                  <a:gd name="T48" fmla="*/ 520 w 917"/>
                  <a:gd name="T49" fmla="*/ 354 h 1042"/>
                  <a:gd name="T50" fmla="*/ 531 w 917"/>
                  <a:gd name="T51" fmla="*/ 333 h 1042"/>
                  <a:gd name="T52" fmla="*/ 645 w 917"/>
                  <a:gd name="T53" fmla="*/ 323 h 1042"/>
                  <a:gd name="T54" fmla="*/ 677 w 917"/>
                  <a:gd name="T55" fmla="*/ 437 h 1042"/>
                  <a:gd name="T56" fmla="*/ 666 w 917"/>
                  <a:gd name="T57" fmla="*/ 458 h 1042"/>
                  <a:gd name="T58" fmla="*/ 666 w 917"/>
                  <a:gd name="T59" fmla="*/ 458 h 1042"/>
                  <a:gd name="T60" fmla="*/ 666 w 917"/>
                  <a:gd name="T61" fmla="*/ 45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7" h="1042">
                    <a:moveTo>
                      <a:pt x="718" y="583"/>
                    </a:moveTo>
                    <a:cubicBezTo>
                      <a:pt x="781" y="500"/>
                      <a:pt x="823" y="427"/>
                      <a:pt x="853" y="354"/>
                    </a:cubicBezTo>
                    <a:cubicBezTo>
                      <a:pt x="864" y="333"/>
                      <a:pt x="874" y="302"/>
                      <a:pt x="885" y="270"/>
                    </a:cubicBezTo>
                    <a:cubicBezTo>
                      <a:pt x="885" y="260"/>
                      <a:pt x="885" y="250"/>
                      <a:pt x="895" y="229"/>
                    </a:cubicBezTo>
                    <a:cubicBezTo>
                      <a:pt x="895" y="218"/>
                      <a:pt x="895" y="218"/>
                      <a:pt x="895" y="208"/>
                    </a:cubicBezTo>
                    <a:cubicBezTo>
                      <a:pt x="906" y="166"/>
                      <a:pt x="906" y="125"/>
                      <a:pt x="906" y="93"/>
                    </a:cubicBezTo>
                    <a:cubicBezTo>
                      <a:pt x="906" y="73"/>
                      <a:pt x="906" y="52"/>
                      <a:pt x="906" y="41"/>
                    </a:cubicBezTo>
                    <a:cubicBezTo>
                      <a:pt x="906" y="31"/>
                      <a:pt x="916" y="31"/>
                      <a:pt x="906" y="20"/>
                    </a:cubicBezTo>
                    <a:lnTo>
                      <a:pt x="906" y="10"/>
                    </a:lnTo>
                    <a:cubicBezTo>
                      <a:pt x="916" y="0"/>
                      <a:pt x="906" y="0"/>
                      <a:pt x="895" y="0"/>
                    </a:cubicBezTo>
                    <a:lnTo>
                      <a:pt x="885" y="0"/>
                    </a:lnTo>
                    <a:cubicBezTo>
                      <a:pt x="874" y="0"/>
                      <a:pt x="874" y="10"/>
                      <a:pt x="864" y="10"/>
                    </a:cubicBezTo>
                    <a:cubicBezTo>
                      <a:pt x="864" y="20"/>
                      <a:pt x="843" y="20"/>
                      <a:pt x="812" y="20"/>
                    </a:cubicBezTo>
                    <a:cubicBezTo>
                      <a:pt x="770" y="31"/>
                      <a:pt x="708" y="52"/>
                      <a:pt x="635" y="104"/>
                    </a:cubicBezTo>
                    <a:cubicBezTo>
                      <a:pt x="510" y="177"/>
                      <a:pt x="437" y="281"/>
                      <a:pt x="395" y="333"/>
                    </a:cubicBezTo>
                    <a:cubicBezTo>
                      <a:pt x="385" y="354"/>
                      <a:pt x="354" y="375"/>
                      <a:pt x="333" y="375"/>
                    </a:cubicBezTo>
                    <a:cubicBezTo>
                      <a:pt x="125" y="364"/>
                      <a:pt x="41" y="510"/>
                      <a:pt x="10" y="583"/>
                    </a:cubicBezTo>
                    <a:cubicBezTo>
                      <a:pt x="0" y="604"/>
                      <a:pt x="10" y="625"/>
                      <a:pt x="41" y="625"/>
                    </a:cubicBezTo>
                    <a:cubicBezTo>
                      <a:pt x="489" y="614"/>
                      <a:pt x="531" y="885"/>
                      <a:pt x="531" y="999"/>
                    </a:cubicBezTo>
                    <a:cubicBezTo>
                      <a:pt x="520" y="1031"/>
                      <a:pt x="541" y="1041"/>
                      <a:pt x="562" y="1020"/>
                    </a:cubicBezTo>
                    <a:cubicBezTo>
                      <a:pt x="729" y="926"/>
                      <a:pt x="718" y="739"/>
                      <a:pt x="698" y="656"/>
                    </a:cubicBezTo>
                    <a:cubicBezTo>
                      <a:pt x="698" y="635"/>
                      <a:pt x="708" y="593"/>
                      <a:pt x="718" y="583"/>
                    </a:cubicBezTo>
                    <a:close/>
                    <a:moveTo>
                      <a:pt x="666" y="458"/>
                    </a:moveTo>
                    <a:cubicBezTo>
                      <a:pt x="645" y="489"/>
                      <a:pt x="593" y="489"/>
                      <a:pt x="562" y="468"/>
                    </a:cubicBezTo>
                    <a:cubicBezTo>
                      <a:pt x="510" y="448"/>
                      <a:pt x="500" y="395"/>
                      <a:pt x="520" y="354"/>
                    </a:cubicBezTo>
                    <a:cubicBezTo>
                      <a:pt x="531" y="343"/>
                      <a:pt x="531" y="343"/>
                      <a:pt x="531" y="333"/>
                    </a:cubicBezTo>
                    <a:cubicBezTo>
                      <a:pt x="562" y="302"/>
                      <a:pt x="604" y="302"/>
                      <a:pt x="645" y="323"/>
                    </a:cubicBezTo>
                    <a:cubicBezTo>
                      <a:pt x="687" y="343"/>
                      <a:pt x="708" y="395"/>
                      <a:pt x="677" y="437"/>
                    </a:cubicBezTo>
                    <a:cubicBezTo>
                      <a:pt x="677" y="448"/>
                      <a:pt x="677" y="448"/>
                      <a:pt x="666" y="458"/>
                    </a:cubicBezTo>
                    <a:close/>
                    <a:moveTo>
                      <a:pt x="666" y="458"/>
                    </a:moveTo>
                    <a:lnTo>
                      <a:pt x="666" y="45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Freeform 202"/>
              <p:cNvSpPr>
                <a:spLocks noChangeArrowheads="1"/>
              </p:cNvSpPr>
              <p:nvPr/>
            </p:nvSpPr>
            <p:spPr bwMode="auto">
              <a:xfrm>
                <a:off x="2131185" y="1637172"/>
                <a:ext cx="58639" cy="67760"/>
              </a:xfrm>
              <a:custGeom>
                <a:avLst/>
                <a:gdLst>
                  <a:gd name="T0" fmla="*/ 42 w 199"/>
                  <a:gd name="T1" fmla="*/ 219 h 230"/>
                  <a:gd name="T2" fmla="*/ 188 w 199"/>
                  <a:gd name="T3" fmla="*/ 31 h 230"/>
                  <a:gd name="T4" fmla="*/ 156 w 199"/>
                  <a:gd name="T5" fmla="*/ 10 h 230"/>
                  <a:gd name="T6" fmla="*/ 11 w 199"/>
                  <a:gd name="T7" fmla="*/ 198 h 230"/>
                  <a:gd name="T8" fmla="*/ 42 w 199"/>
                  <a:gd name="T9" fmla="*/ 219 h 230"/>
                  <a:gd name="T10" fmla="*/ 42 w 199"/>
                  <a:gd name="T11" fmla="*/ 219 h 230"/>
                  <a:gd name="T12" fmla="*/ 42 w 199"/>
                  <a:gd name="T13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230">
                    <a:moveTo>
                      <a:pt x="42" y="219"/>
                    </a:moveTo>
                    <a:cubicBezTo>
                      <a:pt x="115" y="177"/>
                      <a:pt x="167" y="83"/>
                      <a:pt x="188" y="31"/>
                    </a:cubicBezTo>
                    <a:cubicBezTo>
                      <a:pt x="198" y="10"/>
                      <a:pt x="177" y="0"/>
                      <a:pt x="156" y="10"/>
                    </a:cubicBezTo>
                    <a:cubicBezTo>
                      <a:pt x="73" y="63"/>
                      <a:pt x="31" y="146"/>
                      <a:pt x="11" y="198"/>
                    </a:cubicBezTo>
                    <a:cubicBezTo>
                      <a:pt x="0" y="219"/>
                      <a:pt x="21" y="229"/>
                      <a:pt x="42" y="219"/>
                    </a:cubicBezTo>
                    <a:close/>
                    <a:moveTo>
                      <a:pt x="42" y="219"/>
                    </a:moveTo>
                    <a:lnTo>
                      <a:pt x="42" y="219"/>
                    </a:lnTo>
                    <a:close/>
                  </a:path>
                </a:pathLst>
              </a:cu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" name="Freeform 203"/>
              <p:cNvSpPr>
                <a:spLocks noChangeArrowheads="1"/>
              </p:cNvSpPr>
              <p:nvPr/>
            </p:nvSpPr>
            <p:spPr bwMode="auto">
              <a:xfrm>
                <a:off x="2084274" y="1615019"/>
                <a:ext cx="76882" cy="95125"/>
              </a:xfrm>
              <a:custGeom>
                <a:avLst/>
                <a:gdLst>
                  <a:gd name="T0" fmla="*/ 31 w 261"/>
                  <a:gd name="T1" fmla="*/ 313 h 324"/>
                  <a:gd name="T2" fmla="*/ 250 w 261"/>
                  <a:gd name="T3" fmla="*/ 31 h 324"/>
                  <a:gd name="T4" fmla="*/ 219 w 261"/>
                  <a:gd name="T5" fmla="*/ 11 h 324"/>
                  <a:gd name="T6" fmla="*/ 10 w 261"/>
                  <a:gd name="T7" fmla="*/ 292 h 324"/>
                  <a:gd name="T8" fmla="*/ 31 w 261"/>
                  <a:gd name="T9" fmla="*/ 313 h 324"/>
                  <a:gd name="T10" fmla="*/ 31 w 261"/>
                  <a:gd name="T11" fmla="*/ 313 h 324"/>
                  <a:gd name="T12" fmla="*/ 31 w 261"/>
                  <a:gd name="T13" fmla="*/ 31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324">
                    <a:moveTo>
                      <a:pt x="31" y="313"/>
                    </a:moveTo>
                    <a:cubicBezTo>
                      <a:pt x="156" y="240"/>
                      <a:pt x="219" y="104"/>
                      <a:pt x="250" y="31"/>
                    </a:cubicBezTo>
                    <a:cubicBezTo>
                      <a:pt x="260" y="11"/>
                      <a:pt x="240" y="0"/>
                      <a:pt x="219" y="11"/>
                    </a:cubicBezTo>
                    <a:cubicBezTo>
                      <a:pt x="94" y="83"/>
                      <a:pt x="31" y="219"/>
                      <a:pt x="10" y="292"/>
                    </a:cubicBezTo>
                    <a:cubicBezTo>
                      <a:pt x="0" y="313"/>
                      <a:pt x="10" y="323"/>
                      <a:pt x="31" y="313"/>
                    </a:cubicBezTo>
                    <a:close/>
                    <a:moveTo>
                      <a:pt x="31" y="313"/>
                    </a:moveTo>
                    <a:lnTo>
                      <a:pt x="31" y="313"/>
                    </a:lnTo>
                    <a:close/>
                  </a:path>
                </a:pathLst>
              </a:cu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" name="Freeform 204"/>
              <p:cNvSpPr>
                <a:spLocks noChangeArrowheads="1"/>
              </p:cNvSpPr>
              <p:nvPr/>
            </p:nvSpPr>
            <p:spPr bwMode="auto">
              <a:xfrm>
                <a:off x="2075153" y="1591564"/>
                <a:ext cx="58638" cy="70366"/>
              </a:xfrm>
              <a:custGeom>
                <a:avLst/>
                <a:gdLst>
                  <a:gd name="T0" fmla="*/ 41 w 199"/>
                  <a:gd name="T1" fmla="*/ 229 h 240"/>
                  <a:gd name="T2" fmla="*/ 187 w 199"/>
                  <a:gd name="T3" fmla="*/ 42 h 240"/>
                  <a:gd name="T4" fmla="*/ 156 w 199"/>
                  <a:gd name="T5" fmla="*/ 21 h 240"/>
                  <a:gd name="T6" fmla="*/ 10 w 199"/>
                  <a:gd name="T7" fmla="*/ 208 h 240"/>
                  <a:gd name="T8" fmla="*/ 41 w 199"/>
                  <a:gd name="T9" fmla="*/ 229 h 240"/>
                  <a:gd name="T10" fmla="*/ 41 w 199"/>
                  <a:gd name="T11" fmla="*/ 229 h 240"/>
                  <a:gd name="T12" fmla="*/ 41 w 199"/>
                  <a:gd name="T13" fmla="*/ 22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240">
                    <a:moveTo>
                      <a:pt x="41" y="229"/>
                    </a:moveTo>
                    <a:cubicBezTo>
                      <a:pt x="114" y="177"/>
                      <a:pt x="166" y="94"/>
                      <a:pt x="187" y="42"/>
                    </a:cubicBezTo>
                    <a:cubicBezTo>
                      <a:pt x="198" y="21"/>
                      <a:pt x="177" y="0"/>
                      <a:pt x="156" y="21"/>
                    </a:cubicBezTo>
                    <a:cubicBezTo>
                      <a:pt x="73" y="73"/>
                      <a:pt x="31" y="156"/>
                      <a:pt x="10" y="208"/>
                    </a:cubicBezTo>
                    <a:cubicBezTo>
                      <a:pt x="0" y="229"/>
                      <a:pt x="10" y="239"/>
                      <a:pt x="41" y="229"/>
                    </a:cubicBezTo>
                    <a:close/>
                    <a:moveTo>
                      <a:pt x="41" y="229"/>
                    </a:moveTo>
                    <a:lnTo>
                      <a:pt x="41" y="229"/>
                    </a:lnTo>
                    <a:close/>
                  </a:path>
                </a:pathLst>
              </a:cu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1287" name="Freeform 298"/>
            <p:cNvSpPr>
              <a:spLocks noChangeArrowheads="1"/>
            </p:cNvSpPr>
            <p:nvPr/>
          </p:nvSpPr>
          <p:spPr bwMode="auto">
            <a:xfrm>
              <a:off x="12508865" y="8278994"/>
              <a:ext cx="618525" cy="618684"/>
            </a:xfrm>
            <a:custGeom>
              <a:avLst/>
              <a:gdLst>
                <a:gd name="T0" fmla="*/ 2147483646 w 1606"/>
                <a:gd name="T1" fmla="*/ 0 h 1607"/>
                <a:gd name="T2" fmla="*/ 0 w 1606"/>
                <a:gd name="T3" fmla="*/ 2147483646 h 1607"/>
                <a:gd name="T4" fmla="*/ 2147483646 w 1606"/>
                <a:gd name="T5" fmla="*/ 2147483646 h 1607"/>
                <a:gd name="T6" fmla="*/ 2147483646 w 1606"/>
                <a:gd name="T7" fmla="*/ 2147483646 h 1607"/>
                <a:gd name="T8" fmla="*/ 2147483646 w 1606"/>
                <a:gd name="T9" fmla="*/ 2147483646 h 1607"/>
                <a:gd name="T10" fmla="*/ 2147483646 w 1606"/>
                <a:gd name="T11" fmla="*/ 2147483646 h 1607"/>
                <a:gd name="T12" fmla="*/ 2147483646 w 1606"/>
                <a:gd name="T13" fmla="*/ 2147483646 h 1607"/>
                <a:gd name="T14" fmla="*/ 2147483646 w 1606"/>
                <a:gd name="T15" fmla="*/ 2147483646 h 1607"/>
                <a:gd name="T16" fmla="*/ 2147483646 w 1606"/>
                <a:gd name="T17" fmla="*/ 2147483646 h 1607"/>
                <a:gd name="T18" fmla="*/ 2147483646 w 1606"/>
                <a:gd name="T19" fmla="*/ 2147483646 h 1607"/>
                <a:gd name="T20" fmla="*/ 2147483646 w 1606"/>
                <a:gd name="T21" fmla="*/ 2147483646 h 1607"/>
                <a:gd name="T22" fmla="*/ 2147483646 w 1606"/>
                <a:gd name="T23" fmla="*/ 2147483646 h 1607"/>
                <a:gd name="T24" fmla="*/ 2147483646 w 1606"/>
                <a:gd name="T25" fmla="*/ 2147483646 h 1607"/>
                <a:gd name="T26" fmla="*/ 2147483646 w 1606"/>
                <a:gd name="T27" fmla="*/ 2147483646 h 1607"/>
                <a:gd name="T28" fmla="*/ 2147483646 w 1606"/>
                <a:gd name="T29" fmla="*/ 2147483646 h 1607"/>
                <a:gd name="T30" fmla="*/ 2147483646 w 1606"/>
                <a:gd name="T31" fmla="*/ 2147483646 h 1607"/>
                <a:gd name="T32" fmla="*/ 2147483646 w 1606"/>
                <a:gd name="T33" fmla="*/ 2147483646 h 1607"/>
                <a:gd name="T34" fmla="*/ 2147483646 w 1606"/>
                <a:gd name="T35" fmla="*/ 2147483646 h 1607"/>
                <a:gd name="T36" fmla="*/ 2147483646 w 1606"/>
                <a:gd name="T37" fmla="*/ 2147483646 h 1607"/>
                <a:gd name="T38" fmla="*/ 2147483646 w 1606"/>
                <a:gd name="T39" fmla="*/ 2147483646 h 1607"/>
                <a:gd name="T40" fmla="*/ 2147483646 w 1606"/>
                <a:gd name="T41" fmla="*/ 2147483646 h 1607"/>
                <a:gd name="T42" fmla="*/ 2147483646 w 1606"/>
                <a:gd name="T43" fmla="*/ 2147483646 h 1607"/>
                <a:gd name="T44" fmla="*/ 2147483646 w 1606"/>
                <a:gd name="T45" fmla="*/ 2147483646 h 1607"/>
                <a:gd name="T46" fmla="*/ 2147483646 w 1606"/>
                <a:gd name="T47" fmla="*/ 2147483646 h 1607"/>
                <a:gd name="T48" fmla="*/ 2147483646 w 1606"/>
                <a:gd name="T49" fmla="*/ 2147483646 h 1607"/>
                <a:gd name="T50" fmla="*/ 2147483646 w 1606"/>
                <a:gd name="T51" fmla="*/ 2147483646 h 1607"/>
                <a:gd name="T52" fmla="*/ 2147483646 w 1606"/>
                <a:gd name="T53" fmla="*/ 2147483646 h 1607"/>
                <a:gd name="T54" fmla="*/ 2147483646 w 1606"/>
                <a:gd name="T55" fmla="*/ 2147483646 h 1607"/>
                <a:gd name="T56" fmla="*/ 2147483646 w 1606"/>
                <a:gd name="T57" fmla="*/ 2147483646 h 1607"/>
                <a:gd name="T58" fmla="*/ 2147483646 w 1606"/>
                <a:gd name="T59" fmla="*/ 2147483646 h 1607"/>
                <a:gd name="T60" fmla="*/ 2147483646 w 1606"/>
                <a:gd name="T61" fmla="*/ 2147483646 h 1607"/>
                <a:gd name="T62" fmla="*/ 2147483646 w 1606"/>
                <a:gd name="T63" fmla="*/ 2147483646 h 1607"/>
                <a:gd name="T64" fmla="*/ 2147483646 w 1606"/>
                <a:gd name="T65" fmla="*/ 2147483646 h 1607"/>
                <a:gd name="T66" fmla="*/ 2147483646 w 1606"/>
                <a:gd name="T67" fmla="*/ 2147483646 h 1607"/>
                <a:gd name="T68" fmla="*/ 2147483646 w 1606"/>
                <a:gd name="T69" fmla="*/ 2147483646 h 1607"/>
                <a:gd name="T70" fmla="*/ 2147483646 w 1606"/>
                <a:gd name="T71" fmla="*/ 2147483646 h 1607"/>
                <a:gd name="T72" fmla="*/ 2147483646 w 1606"/>
                <a:gd name="T73" fmla="*/ 2147483646 h 1607"/>
                <a:gd name="T74" fmla="*/ 2147483646 w 1606"/>
                <a:gd name="T75" fmla="*/ 2147483646 h 1607"/>
                <a:gd name="T76" fmla="*/ 2147483646 w 1606"/>
                <a:gd name="T77" fmla="*/ 2147483646 h 1607"/>
                <a:gd name="T78" fmla="*/ 2147483646 w 1606"/>
                <a:gd name="T79" fmla="*/ 2147483646 h 1607"/>
                <a:gd name="T80" fmla="*/ 2147483646 w 1606"/>
                <a:gd name="T81" fmla="*/ 2147483646 h 16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606" h="1607">
                  <a:moveTo>
                    <a:pt x="1605" y="753"/>
                  </a:moveTo>
                  <a:cubicBezTo>
                    <a:pt x="1580" y="352"/>
                    <a:pt x="1254" y="26"/>
                    <a:pt x="852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351" y="26"/>
                    <a:pt x="25" y="352"/>
                    <a:pt x="0" y="7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25" y="1255"/>
                    <a:pt x="351" y="1581"/>
                    <a:pt x="752" y="1606"/>
                  </a:cubicBezTo>
                  <a:cubicBezTo>
                    <a:pt x="852" y="1606"/>
                    <a:pt x="852" y="1606"/>
                    <a:pt x="852" y="1606"/>
                  </a:cubicBezTo>
                  <a:cubicBezTo>
                    <a:pt x="1254" y="1581"/>
                    <a:pt x="1580" y="1255"/>
                    <a:pt x="1605" y="853"/>
                  </a:cubicBezTo>
                  <a:cubicBezTo>
                    <a:pt x="1605" y="753"/>
                    <a:pt x="1605" y="753"/>
                    <a:pt x="1605" y="753"/>
                  </a:cubicBezTo>
                  <a:close/>
                  <a:moveTo>
                    <a:pt x="501" y="176"/>
                  </a:moveTo>
                  <a:cubicBezTo>
                    <a:pt x="451" y="243"/>
                    <a:pt x="409" y="327"/>
                    <a:pt x="376" y="427"/>
                  </a:cubicBezTo>
                  <a:cubicBezTo>
                    <a:pt x="217" y="427"/>
                    <a:pt x="217" y="427"/>
                    <a:pt x="217" y="427"/>
                  </a:cubicBezTo>
                  <a:cubicBezTo>
                    <a:pt x="284" y="318"/>
                    <a:pt x="384" y="226"/>
                    <a:pt x="501" y="176"/>
                  </a:cubicBezTo>
                  <a:close/>
                  <a:moveTo>
                    <a:pt x="158" y="535"/>
                  </a:moveTo>
                  <a:cubicBezTo>
                    <a:pt x="351" y="535"/>
                    <a:pt x="351" y="535"/>
                    <a:pt x="351" y="535"/>
                  </a:cubicBezTo>
                  <a:cubicBezTo>
                    <a:pt x="334" y="602"/>
                    <a:pt x="326" y="678"/>
                    <a:pt x="317" y="753"/>
                  </a:cubicBezTo>
                  <a:cubicBezTo>
                    <a:pt x="108" y="753"/>
                    <a:pt x="108" y="753"/>
                    <a:pt x="108" y="753"/>
                  </a:cubicBezTo>
                  <a:cubicBezTo>
                    <a:pt x="108" y="678"/>
                    <a:pt x="133" y="602"/>
                    <a:pt x="158" y="535"/>
                  </a:cubicBezTo>
                  <a:close/>
                  <a:moveTo>
                    <a:pt x="108" y="853"/>
                  </a:moveTo>
                  <a:cubicBezTo>
                    <a:pt x="317" y="853"/>
                    <a:pt x="317" y="853"/>
                    <a:pt x="317" y="853"/>
                  </a:cubicBezTo>
                  <a:cubicBezTo>
                    <a:pt x="326" y="929"/>
                    <a:pt x="334" y="1004"/>
                    <a:pt x="351" y="1071"/>
                  </a:cubicBezTo>
                  <a:cubicBezTo>
                    <a:pt x="158" y="1071"/>
                    <a:pt x="158" y="1071"/>
                    <a:pt x="158" y="1071"/>
                  </a:cubicBezTo>
                  <a:cubicBezTo>
                    <a:pt x="133" y="1004"/>
                    <a:pt x="108" y="929"/>
                    <a:pt x="108" y="853"/>
                  </a:cubicBezTo>
                  <a:close/>
                  <a:moveTo>
                    <a:pt x="217" y="1179"/>
                  </a:moveTo>
                  <a:cubicBezTo>
                    <a:pt x="376" y="1179"/>
                    <a:pt x="376" y="1179"/>
                    <a:pt x="376" y="1179"/>
                  </a:cubicBezTo>
                  <a:cubicBezTo>
                    <a:pt x="409" y="1280"/>
                    <a:pt x="451" y="1363"/>
                    <a:pt x="501" y="1430"/>
                  </a:cubicBezTo>
                  <a:cubicBezTo>
                    <a:pt x="384" y="1380"/>
                    <a:pt x="284" y="1288"/>
                    <a:pt x="217" y="1179"/>
                  </a:cubicBezTo>
                  <a:close/>
                  <a:moveTo>
                    <a:pt x="752" y="1497"/>
                  </a:moveTo>
                  <a:cubicBezTo>
                    <a:pt x="635" y="1464"/>
                    <a:pt x="543" y="1346"/>
                    <a:pt x="484" y="1179"/>
                  </a:cubicBezTo>
                  <a:cubicBezTo>
                    <a:pt x="752" y="1179"/>
                    <a:pt x="752" y="1179"/>
                    <a:pt x="752" y="1179"/>
                  </a:cubicBezTo>
                  <a:lnTo>
                    <a:pt x="752" y="1497"/>
                  </a:lnTo>
                  <a:close/>
                  <a:moveTo>
                    <a:pt x="752" y="1071"/>
                  </a:moveTo>
                  <a:cubicBezTo>
                    <a:pt x="459" y="1071"/>
                    <a:pt x="459" y="1071"/>
                    <a:pt x="459" y="1071"/>
                  </a:cubicBezTo>
                  <a:cubicBezTo>
                    <a:pt x="443" y="1004"/>
                    <a:pt x="434" y="929"/>
                    <a:pt x="426" y="853"/>
                  </a:cubicBezTo>
                  <a:cubicBezTo>
                    <a:pt x="752" y="853"/>
                    <a:pt x="752" y="853"/>
                    <a:pt x="752" y="853"/>
                  </a:cubicBezTo>
                  <a:lnTo>
                    <a:pt x="752" y="1071"/>
                  </a:lnTo>
                  <a:close/>
                  <a:moveTo>
                    <a:pt x="752" y="753"/>
                  </a:moveTo>
                  <a:cubicBezTo>
                    <a:pt x="426" y="753"/>
                    <a:pt x="426" y="753"/>
                    <a:pt x="426" y="753"/>
                  </a:cubicBezTo>
                  <a:cubicBezTo>
                    <a:pt x="434" y="678"/>
                    <a:pt x="443" y="602"/>
                    <a:pt x="459" y="535"/>
                  </a:cubicBezTo>
                  <a:cubicBezTo>
                    <a:pt x="752" y="535"/>
                    <a:pt x="752" y="535"/>
                    <a:pt x="752" y="535"/>
                  </a:cubicBezTo>
                  <a:lnTo>
                    <a:pt x="752" y="753"/>
                  </a:lnTo>
                  <a:close/>
                  <a:moveTo>
                    <a:pt x="752" y="427"/>
                  </a:moveTo>
                  <a:cubicBezTo>
                    <a:pt x="484" y="427"/>
                    <a:pt x="484" y="427"/>
                    <a:pt x="484" y="427"/>
                  </a:cubicBezTo>
                  <a:cubicBezTo>
                    <a:pt x="543" y="260"/>
                    <a:pt x="635" y="142"/>
                    <a:pt x="752" y="109"/>
                  </a:cubicBezTo>
                  <a:lnTo>
                    <a:pt x="752" y="427"/>
                  </a:lnTo>
                  <a:close/>
                  <a:moveTo>
                    <a:pt x="1387" y="427"/>
                  </a:moveTo>
                  <a:cubicBezTo>
                    <a:pt x="1229" y="427"/>
                    <a:pt x="1229" y="427"/>
                    <a:pt x="1229" y="427"/>
                  </a:cubicBezTo>
                  <a:cubicBezTo>
                    <a:pt x="1195" y="327"/>
                    <a:pt x="1153" y="243"/>
                    <a:pt x="1103" y="176"/>
                  </a:cubicBezTo>
                  <a:cubicBezTo>
                    <a:pt x="1220" y="226"/>
                    <a:pt x="1320" y="318"/>
                    <a:pt x="1387" y="427"/>
                  </a:cubicBezTo>
                  <a:close/>
                  <a:moveTo>
                    <a:pt x="852" y="109"/>
                  </a:moveTo>
                  <a:cubicBezTo>
                    <a:pt x="969" y="142"/>
                    <a:pt x="1061" y="260"/>
                    <a:pt x="1120" y="427"/>
                  </a:cubicBezTo>
                  <a:cubicBezTo>
                    <a:pt x="852" y="427"/>
                    <a:pt x="852" y="427"/>
                    <a:pt x="852" y="427"/>
                  </a:cubicBezTo>
                  <a:lnTo>
                    <a:pt x="852" y="109"/>
                  </a:lnTo>
                  <a:close/>
                  <a:moveTo>
                    <a:pt x="852" y="535"/>
                  </a:moveTo>
                  <a:cubicBezTo>
                    <a:pt x="1153" y="535"/>
                    <a:pt x="1153" y="535"/>
                    <a:pt x="1153" y="535"/>
                  </a:cubicBezTo>
                  <a:cubicBezTo>
                    <a:pt x="1162" y="602"/>
                    <a:pt x="1170" y="678"/>
                    <a:pt x="1178" y="753"/>
                  </a:cubicBezTo>
                  <a:cubicBezTo>
                    <a:pt x="852" y="753"/>
                    <a:pt x="852" y="753"/>
                    <a:pt x="852" y="753"/>
                  </a:cubicBezTo>
                  <a:lnTo>
                    <a:pt x="852" y="535"/>
                  </a:lnTo>
                  <a:close/>
                  <a:moveTo>
                    <a:pt x="852" y="853"/>
                  </a:moveTo>
                  <a:cubicBezTo>
                    <a:pt x="1178" y="853"/>
                    <a:pt x="1178" y="853"/>
                    <a:pt x="1178" y="853"/>
                  </a:cubicBezTo>
                  <a:cubicBezTo>
                    <a:pt x="1170" y="929"/>
                    <a:pt x="1162" y="1004"/>
                    <a:pt x="1153" y="1071"/>
                  </a:cubicBezTo>
                  <a:cubicBezTo>
                    <a:pt x="852" y="1071"/>
                    <a:pt x="852" y="1071"/>
                    <a:pt x="852" y="1071"/>
                  </a:cubicBezTo>
                  <a:lnTo>
                    <a:pt x="852" y="853"/>
                  </a:lnTo>
                  <a:close/>
                  <a:moveTo>
                    <a:pt x="852" y="1497"/>
                  </a:moveTo>
                  <a:cubicBezTo>
                    <a:pt x="852" y="1179"/>
                    <a:pt x="852" y="1179"/>
                    <a:pt x="852" y="1179"/>
                  </a:cubicBezTo>
                  <a:cubicBezTo>
                    <a:pt x="1120" y="1179"/>
                    <a:pt x="1120" y="1179"/>
                    <a:pt x="1120" y="1179"/>
                  </a:cubicBezTo>
                  <a:cubicBezTo>
                    <a:pt x="1061" y="1346"/>
                    <a:pt x="969" y="1464"/>
                    <a:pt x="852" y="1497"/>
                  </a:cubicBezTo>
                  <a:close/>
                  <a:moveTo>
                    <a:pt x="1103" y="1430"/>
                  </a:moveTo>
                  <a:cubicBezTo>
                    <a:pt x="1153" y="1363"/>
                    <a:pt x="1195" y="1280"/>
                    <a:pt x="1229" y="1179"/>
                  </a:cubicBezTo>
                  <a:cubicBezTo>
                    <a:pt x="1387" y="1179"/>
                    <a:pt x="1387" y="1179"/>
                    <a:pt x="1387" y="1179"/>
                  </a:cubicBezTo>
                  <a:cubicBezTo>
                    <a:pt x="1320" y="1288"/>
                    <a:pt x="1220" y="1380"/>
                    <a:pt x="1103" y="1430"/>
                  </a:cubicBezTo>
                  <a:close/>
                  <a:moveTo>
                    <a:pt x="1446" y="1071"/>
                  </a:moveTo>
                  <a:cubicBezTo>
                    <a:pt x="1254" y="1071"/>
                    <a:pt x="1254" y="1071"/>
                    <a:pt x="1254" y="1071"/>
                  </a:cubicBezTo>
                  <a:cubicBezTo>
                    <a:pt x="1270" y="1004"/>
                    <a:pt x="1279" y="929"/>
                    <a:pt x="1287" y="853"/>
                  </a:cubicBezTo>
                  <a:cubicBezTo>
                    <a:pt x="1496" y="853"/>
                    <a:pt x="1496" y="853"/>
                    <a:pt x="1496" y="853"/>
                  </a:cubicBezTo>
                  <a:cubicBezTo>
                    <a:pt x="1496" y="929"/>
                    <a:pt x="1471" y="1004"/>
                    <a:pt x="1446" y="1071"/>
                  </a:cubicBezTo>
                  <a:close/>
                  <a:moveTo>
                    <a:pt x="1287" y="753"/>
                  </a:moveTo>
                  <a:cubicBezTo>
                    <a:pt x="1279" y="678"/>
                    <a:pt x="1270" y="602"/>
                    <a:pt x="1254" y="535"/>
                  </a:cubicBezTo>
                  <a:cubicBezTo>
                    <a:pt x="1446" y="535"/>
                    <a:pt x="1446" y="535"/>
                    <a:pt x="1446" y="535"/>
                  </a:cubicBezTo>
                  <a:cubicBezTo>
                    <a:pt x="1471" y="602"/>
                    <a:pt x="1496" y="678"/>
                    <a:pt x="1496" y="753"/>
                  </a:cubicBezTo>
                  <a:lnTo>
                    <a:pt x="1287" y="753"/>
                  </a:lnTo>
                  <a:close/>
                  <a:moveTo>
                    <a:pt x="1287" y="753"/>
                  </a:moveTo>
                  <a:lnTo>
                    <a:pt x="1287" y="753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8" name="Freeform 526"/>
            <p:cNvSpPr>
              <a:spLocks noChangeArrowheads="1"/>
            </p:cNvSpPr>
            <p:nvPr/>
          </p:nvSpPr>
          <p:spPr bwMode="auto">
            <a:xfrm rot="-1251501">
              <a:off x="12322575" y="4042948"/>
              <a:ext cx="511397" cy="662956"/>
            </a:xfrm>
            <a:custGeom>
              <a:avLst/>
              <a:gdLst>
                <a:gd name="T0" fmla="*/ 2147483646 w 1222"/>
                <a:gd name="T1" fmla="*/ 2147483646 h 1581"/>
                <a:gd name="T2" fmla="*/ 2147483646 w 1222"/>
                <a:gd name="T3" fmla="*/ 2147483646 h 1581"/>
                <a:gd name="T4" fmla="*/ 2147483646 w 1222"/>
                <a:gd name="T5" fmla="*/ 2147483646 h 1581"/>
                <a:gd name="T6" fmla="*/ 2147483646 w 1222"/>
                <a:gd name="T7" fmla="*/ 2147483646 h 1581"/>
                <a:gd name="T8" fmla="*/ 2147483646 w 1222"/>
                <a:gd name="T9" fmla="*/ 2147483646 h 1581"/>
                <a:gd name="T10" fmla="*/ 0 w 1222"/>
                <a:gd name="T11" fmla="*/ 2147483646 h 1581"/>
                <a:gd name="T12" fmla="*/ 2147483646 w 1222"/>
                <a:gd name="T13" fmla="*/ 2147483646 h 1581"/>
                <a:gd name="T14" fmla="*/ 2147483646 w 1222"/>
                <a:gd name="T15" fmla="*/ 2147483646 h 1581"/>
                <a:gd name="T16" fmla="*/ 2147483646 w 1222"/>
                <a:gd name="T17" fmla="*/ 2147483646 h 1581"/>
                <a:gd name="T18" fmla="*/ 2147483646 w 1222"/>
                <a:gd name="T19" fmla="*/ 2147483646 h 1581"/>
                <a:gd name="T20" fmla="*/ 2147483646 w 1222"/>
                <a:gd name="T21" fmla="*/ 2147483646 h 1581"/>
                <a:gd name="T22" fmla="*/ 2147483646 w 1222"/>
                <a:gd name="T23" fmla="*/ 2147483646 h 1581"/>
                <a:gd name="T24" fmla="*/ 2147483646 w 1222"/>
                <a:gd name="T25" fmla="*/ 2147483646 h 1581"/>
                <a:gd name="T26" fmla="*/ 2147483646 w 1222"/>
                <a:gd name="T27" fmla="*/ 2147483646 h 1581"/>
                <a:gd name="T28" fmla="*/ 2147483646 w 1222"/>
                <a:gd name="T29" fmla="*/ 2147483646 h 1581"/>
                <a:gd name="T30" fmla="*/ 2147483646 w 1222"/>
                <a:gd name="T31" fmla="*/ 2147483646 h 1581"/>
                <a:gd name="T32" fmla="*/ 2147483646 w 1222"/>
                <a:gd name="T33" fmla="*/ 2147483646 h 1581"/>
                <a:gd name="T34" fmla="*/ 2147483646 w 1222"/>
                <a:gd name="T35" fmla="*/ 2147483646 h 1581"/>
                <a:gd name="T36" fmla="*/ 2147483646 w 1222"/>
                <a:gd name="T37" fmla="*/ 2147483646 h 1581"/>
                <a:gd name="T38" fmla="*/ 2147483646 w 1222"/>
                <a:gd name="T39" fmla="*/ 2147483646 h 1581"/>
                <a:gd name="T40" fmla="*/ 2147483646 w 1222"/>
                <a:gd name="T41" fmla="*/ 2147483646 h 1581"/>
                <a:gd name="T42" fmla="*/ 2147483646 w 1222"/>
                <a:gd name="T43" fmla="*/ 2147483646 h 1581"/>
                <a:gd name="T44" fmla="*/ 2147483646 w 1222"/>
                <a:gd name="T45" fmla="*/ 2147483646 h 1581"/>
                <a:gd name="T46" fmla="*/ 2147483646 w 1222"/>
                <a:gd name="T47" fmla="*/ 2147483646 h 1581"/>
                <a:gd name="T48" fmla="*/ 2147483646 w 1222"/>
                <a:gd name="T49" fmla="*/ 2147483646 h 1581"/>
                <a:gd name="T50" fmla="*/ 2147483646 w 1222"/>
                <a:gd name="T51" fmla="*/ 2147483646 h 1581"/>
                <a:gd name="T52" fmla="*/ 2147483646 w 1222"/>
                <a:gd name="T53" fmla="*/ 2147483646 h 1581"/>
                <a:gd name="T54" fmla="*/ 2147483646 w 1222"/>
                <a:gd name="T55" fmla="*/ 2147483646 h 1581"/>
                <a:gd name="T56" fmla="*/ 2147483646 w 1222"/>
                <a:gd name="T57" fmla="*/ 2147483646 h 1581"/>
                <a:gd name="T58" fmla="*/ 2147483646 w 1222"/>
                <a:gd name="T59" fmla="*/ 2147483646 h 1581"/>
                <a:gd name="T60" fmla="*/ 2147483646 w 1222"/>
                <a:gd name="T61" fmla="*/ 2147483646 h 1581"/>
                <a:gd name="T62" fmla="*/ 2147483646 w 1222"/>
                <a:gd name="T63" fmla="*/ 2147483646 h 1581"/>
                <a:gd name="T64" fmla="*/ 2147483646 w 1222"/>
                <a:gd name="T65" fmla="*/ 2147483646 h 1581"/>
                <a:gd name="T66" fmla="*/ 2147483646 w 1222"/>
                <a:gd name="T67" fmla="*/ 2147483646 h 1581"/>
                <a:gd name="T68" fmla="*/ 2147483646 w 1222"/>
                <a:gd name="T69" fmla="*/ 2147483646 h 1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9" name="Freeform 168"/>
            <p:cNvSpPr>
              <a:spLocks noChangeArrowheads="1"/>
            </p:cNvSpPr>
            <p:nvPr/>
          </p:nvSpPr>
          <p:spPr bwMode="auto">
            <a:xfrm>
              <a:off x="13860458" y="5220505"/>
              <a:ext cx="488927" cy="489050"/>
            </a:xfrm>
            <a:custGeom>
              <a:avLst/>
              <a:gdLst>
                <a:gd name="T0" fmla="*/ 2147483646 w 1043"/>
                <a:gd name="T1" fmla="*/ 0 h 1043"/>
                <a:gd name="T2" fmla="*/ 0 w 1043"/>
                <a:gd name="T3" fmla="*/ 2147483646 h 1043"/>
                <a:gd name="T4" fmla="*/ 2147483646 w 1043"/>
                <a:gd name="T5" fmla="*/ 2147483646 h 1043"/>
                <a:gd name="T6" fmla="*/ 2147483646 w 1043"/>
                <a:gd name="T7" fmla="*/ 2147483646 h 1043"/>
                <a:gd name="T8" fmla="*/ 2147483646 w 1043"/>
                <a:gd name="T9" fmla="*/ 0 h 1043"/>
                <a:gd name="T10" fmla="*/ 2147483646 w 1043"/>
                <a:gd name="T11" fmla="*/ 2147483646 h 1043"/>
                <a:gd name="T12" fmla="*/ 2147483646 w 1043"/>
                <a:gd name="T13" fmla="*/ 2147483646 h 1043"/>
                <a:gd name="T14" fmla="*/ 2147483646 w 1043"/>
                <a:gd name="T15" fmla="*/ 2147483646 h 1043"/>
                <a:gd name="T16" fmla="*/ 2147483646 w 1043"/>
                <a:gd name="T17" fmla="*/ 2147483646 h 1043"/>
                <a:gd name="T18" fmla="*/ 2147483646 w 1043"/>
                <a:gd name="T19" fmla="*/ 2147483646 h 1043"/>
                <a:gd name="T20" fmla="*/ 2147483646 w 1043"/>
                <a:gd name="T21" fmla="*/ 2147483646 h 10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3" h="1043">
                  <a:moveTo>
                    <a:pt x="521" y="0"/>
                  </a:moveTo>
                  <a:cubicBezTo>
                    <a:pt x="229" y="0"/>
                    <a:pt x="0" y="240"/>
                    <a:pt x="0" y="521"/>
                  </a:cubicBezTo>
                  <a:cubicBezTo>
                    <a:pt x="0" y="812"/>
                    <a:pt x="229" y="1042"/>
                    <a:pt x="521" y="1042"/>
                  </a:cubicBezTo>
                  <a:cubicBezTo>
                    <a:pt x="802" y="1042"/>
                    <a:pt x="1042" y="812"/>
                    <a:pt x="1042" y="521"/>
                  </a:cubicBezTo>
                  <a:cubicBezTo>
                    <a:pt x="1042" y="240"/>
                    <a:pt x="802" y="0"/>
                    <a:pt x="521" y="0"/>
                  </a:cubicBezTo>
                  <a:close/>
                  <a:moveTo>
                    <a:pt x="323" y="781"/>
                  </a:moveTo>
                  <a:cubicBezTo>
                    <a:pt x="323" y="260"/>
                    <a:pt x="323" y="260"/>
                    <a:pt x="323" y="260"/>
                  </a:cubicBezTo>
                  <a:cubicBezTo>
                    <a:pt x="844" y="521"/>
                    <a:pt x="844" y="521"/>
                    <a:pt x="844" y="521"/>
                  </a:cubicBezTo>
                  <a:lnTo>
                    <a:pt x="323" y="781"/>
                  </a:lnTo>
                  <a:close/>
                  <a:moveTo>
                    <a:pt x="323" y="781"/>
                  </a:moveTo>
                  <a:lnTo>
                    <a:pt x="323" y="781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0" name="Freeform 576"/>
            <p:cNvSpPr>
              <a:spLocks noChangeArrowheads="1"/>
            </p:cNvSpPr>
            <p:nvPr/>
          </p:nvSpPr>
          <p:spPr bwMode="auto">
            <a:xfrm>
              <a:off x="13924152" y="7047250"/>
              <a:ext cx="574272" cy="574420"/>
            </a:xfrm>
            <a:custGeom>
              <a:avLst/>
              <a:gdLst>
                <a:gd name="T0" fmla="*/ 2147483646 w 1690"/>
                <a:gd name="T1" fmla="*/ 2147483646 h 1690"/>
                <a:gd name="T2" fmla="*/ 2147483646 w 1690"/>
                <a:gd name="T3" fmla="*/ 2147483646 h 1690"/>
                <a:gd name="T4" fmla="*/ 2147483646 w 1690"/>
                <a:gd name="T5" fmla="*/ 2147483646 h 1690"/>
                <a:gd name="T6" fmla="*/ 2147483646 w 1690"/>
                <a:gd name="T7" fmla="*/ 2147483646 h 1690"/>
                <a:gd name="T8" fmla="*/ 2147483646 w 1690"/>
                <a:gd name="T9" fmla="*/ 2147483646 h 1690"/>
                <a:gd name="T10" fmla="*/ 2147483646 w 1690"/>
                <a:gd name="T11" fmla="*/ 2147483646 h 1690"/>
                <a:gd name="T12" fmla="*/ 2147483646 w 1690"/>
                <a:gd name="T13" fmla="*/ 2147483646 h 1690"/>
                <a:gd name="T14" fmla="*/ 2147483646 w 1690"/>
                <a:gd name="T15" fmla="*/ 2147483646 h 1690"/>
                <a:gd name="T16" fmla="*/ 2147483646 w 1690"/>
                <a:gd name="T17" fmla="*/ 2147483646 h 1690"/>
                <a:gd name="T18" fmla="*/ 2147483646 w 1690"/>
                <a:gd name="T19" fmla="*/ 2147483646 h 1690"/>
                <a:gd name="T20" fmla="*/ 2147483646 w 1690"/>
                <a:gd name="T21" fmla="*/ 2147483646 h 1690"/>
                <a:gd name="T22" fmla="*/ 2147483646 w 1690"/>
                <a:gd name="T23" fmla="*/ 2147483646 h 1690"/>
                <a:gd name="T24" fmla="*/ 2147483646 w 1690"/>
                <a:gd name="T25" fmla="*/ 2147483646 h 1690"/>
                <a:gd name="T26" fmla="*/ 2147483646 w 1690"/>
                <a:gd name="T27" fmla="*/ 0 h 1690"/>
                <a:gd name="T28" fmla="*/ 2147483646 w 1690"/>
                <a:gd name="T29" fmla="*/ 0 h 1690"/>
                <a:gd name="T30" fmla="*/ 2147483646 w 1690"/>
                <a:gd name="T31" fmla="*/ 2147483646 h 1690"/>
                <a:gd name="T32" fmla="*/ 2147483646 w 1690"/>
                <a:gd name="T33" fmla="*/ 2147483646 h 1690"/>
                <a:gd name="T34" fmla="*/ 2147483646 w 1690"/>
                <a:gd name="T35" fmla="*/ 2147483646 h 1690"/>
                <a:gd name="T36" fmla="*/ 2147483646 w 1690"/>
                <a:gd name="T37" fmla="*/ 2147483646 h 1690"/>
                <a:gd name="T38" fmla="*/ 2147483646 w 1690"/>
                <a:gd name="T39" fmla="*/ 2147483646 h 1690"/>
                <a:gd name="T40" fmla="*/ 2147483646 w 1690"/>
                <a:gd name="T41" fmla="*/ 2147483646 h 1690"/>
                <a:gd name="T42" fmla="*/ 2147483646 w 1690"/>
                <a:gd name="T43" fmla="*/ 2147483646 h 1690"/>
                <a:gd name="T44" fmla="*/ 2147483646 w 1690"/>
                <a:gd name="T45" fmla="*/ 2147483646 h 1690"/>
                <a:gd name="T46" fmla="*/ 0 w 1690"/>
                <a:gd name="T47" fmla="*/ 2147483646 h 1690"/>
                <a:gd name="T48" fmla="*/ 0 w 1690"/>
                <a:gd name="T49" fmla="*/ 2147483646 h 1690"/>
                <a:gd name="T50" fmla="*/ 2147483646 w 1690"/>
                <a:gd name="T51" fmla="*/ 2147483646 h 1690"/>
                <a:gd name="T52" fmla="*/ 2147483646 w 1690"/>
                <a:gd name="T53" fmla="*/ 2147483646 h 1690"/>
                <a:gd name="T54" fmla="*/ 2147483646 w 1690"/>
                <a:gd name="T55" fmla="*/ 2147483646 h 1690"/>
                <a:gd name="T56" fmla="*/ 2147483646 w 1690"/>
                <a:gd name="T57" fmla="*/ 2147483646 h 1690"/>
                <a:gd name="T58" fmla="*/ 2147483646 w 1690"/>
                <a:gd name="T59" fmla="*/ 2147483646 h 1690"/>
                <a:gd name="T60" fmla="*/ 2147483646 w 1690"/>
                <a:gd name="T61" fmla="*/ 2147483646 h 1690"/>
                <a:gd name="T62" fmla="*/ 2147483646 w 1690"/>
                <a:gd name="T63" fmla="*/ 2147483646 h 1690"/>
                <a:gd name="T64" fmla="*/ 2147483646 w 1690"/>
                <a:gd name="T65" fmla="*/ 2147483646 h 1690"/>
                <a:gd name="T66" fmla="*/ 2147483646 w 1690"/>
                <a:gd name="T67" fmla="*/ 2147483646 h 1690"/>
                <a:gd name="T68" fmla="*/ 2147483646 w 1690"/>
                <a:gd name="T69" fmla="*/ 2147483646 h 1690"/>
                <a:gd name="T70" fmla="*/ 2147483646 w 1690"/>
                <a:gd name="T71" fmla="*/ 2147483646 h 1690"/>
                <a:gd name="T72" fmla="*/ 2147483646 w 1690"/>
                <a:gd name="T73" fmla="*/ 2147483646 h 1690"/>
                <a:gd name="T74" fmla="*/ 2147483646 w 1690"/>
                <a:gd name="T75" fmla="*/ 2147483646 h 1690"/>
                <a:gd name="T76" fmla="*/ 2147483646 w 1690"/>
                <a:gd name="T77" fmla="*/ 2147483646 h 1690"/>
                <a:gd name="T78" fmla="*/ 2147483646 w 1690"/>
                <a:gd name="T79" fmla="*/ 2147483646 h 1690"/>
                <a:gd name="T80" fmla="*/ 2147483646 w 1690"/>
                <a:gd name="T81" fmla="*/ 2147483646 h 1690"/>
                <a:gd name="T82" fmla="*/ 2147483646 w 1690"/>
                <a:gd name="T83" fmla="*/ 2147483646 h 1690"/>
                <a:gd name="T84" fmla="*/ 2147483646 w 1690"/>
                <a:gd name="T85" fmla="*/ 2147483646 h 1690"/>
                <a:gd name="T86" fmla="*/ 2147483646 w 1690"/>
                <a:gd name="T87" fmla="*/ 2147483646 h 1690"/>
                <a:gd name="T88" fmla="*/ 2147483646 w 1690"/>
                <a:gd name="T89" fmla="*/ 2147483646 h 1690"/>
                <a:gd name="T90" fmla="*/ 2147483646 w 1690"/>
                <a:gd name="T91" fmla="*/ 2147483646 h 1690"/>
                <a:gd name="T92" fmla="*/ 2147483646 w 1690"/>
                <a:gd name="T93" fmla="*/ 2147483646 h 1690"/>
                <a:gd name="T94" fmla="*/ 2147483646 w 1690"/>
                <a:gd name="T95" fmla="*/ 2147483646 h 1690"/>
                <a:gd name="T96" fmla="*/ 2147483646 w 1690"/>
                <a:gd name="T97" fmla="*/ 2147483646 h 1690"/>
                <a:gd name="T98" fmla="*/ 2147483646 w 1690"/>
                <a:gd name="T99" fmla="*/ 2147483646 h 1690"/>
                <a:gd name="T100" fmla="*/ 2147483646 w 1690"/>
                <a:gd name="T101" fmla="*/ 2147483646 h 1690"/>
                <a:gd name="T102" fmla="*/ 2147483646 w 1690"/>
                <a:gd name="T103" fmla="*/ 2147483646 h 1690"/>
                <a:gd name="T104" fmla="*/ 2147483646 w 1690"/>
                <a:gd name="T105" fmla="*/ 2147483646 h 169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690" h="1690">
                  <a:moveTo>
                    <a:pt x="1664" y="1037"/>
                  </a:moveTo>
                  <a:cubicBezTo>
                    <a:pt x="1689" y="1037"/>
                    <a:pt x="1689" y="1037"/>
                    <a:pt x="1689" y="1037"/>
                  </a:cubicBezTo>
                  <a:cubicBezTo>
                    <a:pt x="1689" y="669"/>
                    <a:pt x="1689" y="669"/>
                    <a:pt x="1689" y="669"/>
                  </a:cubicBezTo>
                  <a:cubicBezTo>
                    <a:pt x="1446" y="669"/>
                    <a:pt x="1446" y="669"/>
                    <a:pt x="1446" y="669"/>
                  </a:cubicBezTo>
                  <a:cubicBezTo>
                    <a:pt x="1438" y="627"/>
                    <a:pt x="1421" y="585"/>
                    <a:pt x="1396" y="543"/>
                  </a:cubicBezTo>
                  <a:cubicBezTo>
                    <a:pt x="1547" y="393"/>
                    <a:pt x="1547" y="393"/>
                    <a:pt x="1547" y="393"/>
                  </a:cubicBezTo>
                  <a:cubicBezTo>
                    <a:pt x="1572" y="376"/>
                    <a:pt x="1572" y="376"/>
                    <a:pt x="1572" y="376"/>
                  </a:cubicBezTo>
                  <a:cubicBezTo>
                    <a:pt x="1547" y="359"/>
                    <a:pt x="1547" y="359"/>
                    <a:pt x="1547" y="359"/>
                  </a:cubicBezTo>
                  <a:cubicBezTo>
                    <a:pt x="1329" y="134"/>
                    <a:pt x="1329" y="134"/>
                    <a:pt x="1329" y="134"/>
                  </a:cubicBezTo>
                  <a:cubicBezTo>
                    <a:pt x="1312" y="117"/>
                    <a:pt x="1312" y="117"/>
                    <a:pt x="1312" y="117"/>
                  </a:cubicBezTo>
                  <a:cubicBezTo>
                    <a:pt x="1288" y="134"/>
                    <a:pt x="1288" y="134"/>
                    <a:pt x="1288" y="134"/>
                  </a:cubicBezTo>
                  <a:cubicBezTo>
                    <a:pt x="1137" y="284"/>
                    <a:pt x="1137" y="284"/>
                    <a:pt x="1137" y="284"/>
                  </a:cubicBezTo>
                  <a:cubicBezTo>
                    <a:pt x="1104" y="267"/>
                    <a:pt x="1062" y="251"/>
                    <a:pt x="1020" y="234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60" y="234"/>
                    <a:pt x="660" y="234"/>
                    <a:pt x="660" y="234"/>
                  </a:cubicBezTo>
                  <a:cubicBezTo>
                    <a:pt x="619" y="251"/>
                    <a:pt x="585" y="267"/>
                    <a:pt x="552" y="284"/>
                  </a:cubicBezTo>
                  <a:cubicBezTo>
                    <a:pt x="401" y="134"/>
                    <a:pt x="401" y="134"/>
                    <a:pt x="401" y="134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125" y="376"/>
                    <a:pt x="125" y="376"/>
                    <a:pt x="125" y="376"/>
                  </a:cubicBezTo>
                  <a:cubicBezTo>
                    <a:pt x="142" y="393"/>
                    <a:pt x="142" y="393"/>
                    <a:pt x="142" y="393"/>
                  </a:cubicBezTo>
                  <a:cubicBezTo>
                    <a:pt x="284" y="535"/>
                    <a:pt x="284" y="535"/>
                    <a:pt x="284" y="535"/>
                  </a:cubicBezTo>
                  <a:cubicBezTo>
                    <a:pt x="267" y="577"/>
                    <a:pt x="251" y="619"/>
                    <a:pt x="234" y="660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234" y="1028"/>
                    <a:pt x="234" y="1028"/>
                    <a:pt x="234" y="1028"/>
                  </a:cubicBezTo>
                  <a:cubicBezTo>
                    <a:pt x="242" y="1070"/>
                    <a:pt x="259" y="1112"/>
                    <a:pt x="284" y="1154"/>
                  </a:cubicBezTo>
                  <a:cubicBezTo>
                    <a:pt x="142" y="1296"/>
                    <a:pt x="142" y="1296"/>
                    <a:pt x="142" y="1296"/>
                  </a:cubicBezTo>
                  <a:cubicBezTo>
                    <a:pt x="125" y="1312"/>
                    <a:pt x="125" y="1312"/>
                    <a:pt x="125" y="1312"/>
                  </a:cubicBezTo>
                  <a:cubicBezTo>
                    <a:pt x="142" y="1338"/>
                    <a:pt x="142" y="1338"/>
                    <a:pt x="142" y="1338"/>
                  </a:cubicBezTo>
                  <a:cubicBezTo>
                    <a:pt x="359" y="1555"/>
                    <a:pt x="359" y="1555"/>
                    <a:pt x="359" y="1555"/>
                  </a:cubicBezTo>
                  <a:cubicBezTo>
                    <a:pt x="385" y="1572"/>
                    <a:pt x="385" y="1572"/>
                    <a:pt x="385" y="1572"/>
                  </a:cubicBezTo>
                  <a:cubicBezTo>
                    <a:pt x="401" y="1555"/>
                    <a:pt x="401" y="1555"/>
                    <a:pt x="401" y="1555"/>
                  </a:cubicBezTo>
                  <a:cubicBezTo>
                    <a:pt x="552" y="1413"/>
                    <a:pt x="552" y="1413"/>
                    <a:pt x="552" y="1413"/>
                  </a:cubicBezTo>
                  <a:cubicBezTo>
                    <a:pt x="585" y="1430"/>
                    <a:pt x="627" y="1446"/>
                    <a:pt x="669" y="1455"/>
                  </a:cubicBezTo>
                  <a:cubicBezTo>
                    <a:pt x="669" y="1689"/>
                    <a:pt x="669" y="1689"/>
                    <a:pt x="669" y="1689"/>
                  </a:cubicBezTo>
                  <a:cubicBezTo>
                    <a:pt x="1037" y="1689"/>
                    <a:pt x="1037" y="1689"/>
                    <a:pt x="1037" y="1689"/>
                  </a:cubicBezTo>
                  <a:cubicBezTo>
                    <a:pt x="1037" y="1455"/>
                    <a:pt x="1037" y="1455"/>
                    <a:pt x="1037" y="1455"/>
                  </a:cubicBezTo>
                  <a:cubicBezTo>
                    <a:pt x="1070" y="1438"/>
                    <a:pt x="1104" y="1421"/>
                    <a:pt x="1137" y="1404"/>
                  </a:cubicBezTo>
                  <a:cubicBezTo>
                    <a:pt x="1312" y="1572"/>
                    <a:pt x="1312" y="1572"/>
                    <a:pt x="1312" y="1572"/>
                  </a:cubicBezTo>
                  <a:cubicBezTo>
                    <a:pt x="1329" y="1555"/>
                    <a:pt x="1329" y="1555"/>
                    <a:pt x="1329" y="1555"/>
                  </a:cubicBezTo>
                  <a:cubicBezTo>
                    <a:pt x="1547" y="1338"/>
                    <a:pt x="1547" y="1338"/>
                    <a:pt x="1547" y="1338"/>
                  </a:cubicBezTo>
                  <a:cubicBezTo>
                    <a:pt x="1572" y="1312"/>
                    <a:pt x="1572" y="1312"/>
                    <a:pt x="1572" y="1312"/>
                  </a:cubicBezTo>
                  <a:cubicBezTo>
                    <a:pt x="1396" y="1145"/>
                    <a:pt x="1396" y="1145"/>
                    <a:pt x="1396" y="1145"/>
                  </a:cubicBezTo>
                  <a:cubicBezTo>
                    <a:pt x="1421" y="1112"/>
                    <a:pt x="1438" y="1070"/>
                    <a:pt x="1446" y="1037"/>
                  </a:cubicBezTo>
                  <a:cubicBezTo>
                    <a:pt x="1664" y="1037"/>
                    <a:pt x="1664" y="1037"/>
                    <a:pt x="1664" y="1037"/>
                  </a:cubicBezTo>
                  <a:close/>
                  <a:moveTo>
                    <a:pt x="1221" y="844"/>
                  </a:moveTo>
                  <a:cubicBezTo>
                    <a:pt x="1221" y="1053"/>
                    <a:pt x="1053" y="1229"/>
                    <a:pt x="844" y="1229"/>
                  </a:cubicBezTo>
                  <a:cubicBezTo>
                    <a:pt x="635" y="1229"/>
                    <a:pt x="460" y="1053"/>
                    <a:pt x="460" y="844"/>
                  </a:cubicBezTo>
                  <a:cubicBezTo>
                    <a:pt x="460" y="635"/>
                    <a:pt x="635" y="468"/>
                    <a:pt x="844" y="468"/>
                  </a:cubicBezTo>
                  <a:cubicBezTo>
                    <a:pt x="1053" y="468"/>
                    <a:pt x="1221" y="635"/>
                    <a:pt x="1221" y="844"/>
                  </a:cubicBezTo>
                  <a:close/>
                  <a:moveTo>
                    <a:pt x="1221" y="844"/>
                  </a:moveTo>
                  <a:lnTo>
                    <a:pt x="1221" y="844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1" name="Freeform 523"/>
            <p:cNvSpPr>
              <a:spLocks noChangeArrowheads="1"/>
            </p:cNvSpPr>
            <p:nvPr/>
          </p:nvSpPr>
          <p:spPr bwMode="auto">
            <a:xfrm>
              <a:off x="10720384" y="8036523"/>
              <a:ext cx="487879" cy="484946"/>
            </a:xfrm>
            <a:custGeom>
              <a:avLst/>
              <a:gdLst>
                <a:gd name="T0" fmla="*/ 2147483646 w 1406"/>
                <a:gd name="T1" fmla="*/ 2147483646 h 1397"/>
                <a:gd name="T2" fmla="*/ 2147483646 w 1406"/>
                <a:gd name="T3" fmla="*/ 2147483646 h 1397"/>
                <a:gd name="T4" fmla="*/ 2147483646 w 1406"/>
                <a:gd name="T5" fmla="*/ 2147483646 h 1397"/>
                <a:gd name="T6" fmla="*/ 2147483646 w 1406"/>
                <a:gd name="T7" fmla="*/ 2147483646 h 1397"/>
                <a:gd name="T8" fmla="*/ 2147483646 w 1406"/>
                <a:gd name="T9" fmla="*/ 2147483646 h 1397"/>
                <a:gd name="T10" fmla="*/ 2147483646 w 1406"/>
                <a:gd name="T11" fmla="*/ 2147483646 h 1397"/>
                <a:gd name="T12" fmla="*/ 2147483646 w 1406"/>
                <a:gd name="T13" fmla="*/ 2147483646 h 1397"/>
                <a:gd name="T14" fmla="*/ 2147483646 w 1406"/>
                <a:gd name="T15" fmla="*/ 2147483646 h 1397"/>
                <a:gd name="T16" fmla="*/ 2147483646 w 1406"/>
                <a:gd name="T17" fmla="*/ 2147483646 h 1397"/>
                <a:gd name="T18" fmla="*/ 2147483646 w 1406"/>
                <a:gd name="T19" fmla="*/ 2147483646 h 1397"/>
                <a:gd name="T20" fmla="*/ 2147483646 w 1406"/>
                <a:gd name="T21" fmla="*/ 2147483646 h 1397"/>
                <a:gd name="T22" fmla="*/ 2147483646 w 1406"/>
                <a:gd name="T23" fmla="*/ 2147483646 h 1397"/>
                <a:gd name="T24" fmla="*/ 2147483646 w 1406"/>
                <a:gd name="T25" fmla="*/ 2147483646 h 1397"/>
                <a:gd name="T26" fmla="*/ 2147483646 w 1406"/>
                <a:gd name="T27" fmla="*/ 2147483646 h 1397"/>
                <a:gd name="T28" fmla="*/ 2147483646 w 1406"/>
                <a:gd name="T29" fmla="*/ 2147483646 h 1397"/>
                <a:gd name="T30" fmla="*/ 2147483646 w 1406"/>
                <a:gd name="T31" fmla="*/ 0 h 1397"/>
                <a:gd name="T32" fmla="*/ 0 w 1406"/>
                <a:gd name="T33" fmla="*/ 2147483646 h 1397"/>
                <a:gd name="T34" fmla="*/ 2147483646 w 1406"/>
                <a:gd name="T35" fmla="*/ 2147483646 h 1397"/>
                <a:gd name="T36" fmla="*/ 0 w 1406"/>
                <a:gd name="T37" fmla="*/ 2147483646 h 1397"/>
                <a:gd name="T38" fmla="*/ 2147483646 w 1406"/>
                <a:gd name="T39" fmla="*/ 2147483646 h 1397"/>
                <a:gd name="T40" fmla="*/ 2147483646 w 1406"/>
                <a:gd name="T41" fmla="*/ 2147483646 h 1397"/>
                <a:gd name="T42" fmla="*/ 2147483646 w 1406"/>
                <a:gd name="T43" fmla="*/ 2147483646 h 1397"/>
                <a:gd name="T44" fmla="*/ 2147483646 w 1406"/>
                <a:gd name="T45" fmla="*/ 2147483646 h 1397"/>
                <a:gd name="T46" fmla="*/ 2147483646 w 1406"/>
                <a:gd name="T47" fmla="*/ 2147483646 h 1397"/>
                <a:gd name="T48" fmla="*/ 2147483646 w 1406"/>
                <a:gd name="T49" fmla="*/ 2147483646 h 1397"/>
                <a:gd name="T50" fmla="*/ 2147483646 w 1406"/>
                <a:gd name="T51" fmla="*/ 2147483646 h 1397"/>
                <a:gd name="T52" fmla="*/ 2147483646 w 1406"/>
                <a:gd name="T53" fmla="*/ 2147483646 h 1397"/>
                <a:gd name="T54" fmla="*/ 2147483646 w 1406"/>
                <a:gd name="T55" fmla="*/ 2147483646 h 1397"/>
                <a:gd name="T56" fmla="*/ 2147483646 w 1406"/>
                <a:gd name="T57" fmla="*/ 2147483646 h 1397"/>
                <a:gd name="T58" fmla="*/ 2147483646 w 1406"/>
                <a:gd name="T59" fmla="*/ 2147483646 h 1397"/>
                <a:gd name="T60" fmla="*/ 2147483646 w 1406"/>
                <a:gd name="T61" fmla="*/ 2147483646 h 1397"/>
                <a:gd name="T62" fmla="*/ 2147483646 w 1406"/>
                <a:gd name="T63" fmla="*/ 2147483646 h 1397"/>
                <a:gd name="T64" fmla="*/ 2147483646 w 1406"/>
                <a:gd name="T65" fmla="*/ 2147483646 h 13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6" h="1397">
                  <a:moveTo>
                    <a:pt x="268" y="786"/>
                  </a:moveTo>
                  <a:cubicBezTo>
                    <a:pt x="268" y="1396"/>
                    <a:pt x="268" y="1396"/>
                    <a:pt x="268" y="1396"/>
                  </a:cubicBezTo>
                  <a:cubicBezTo>
                    <a:pt x="276" y="1396"/>
                    <a:pt x="293" y="1396"/>
                    <a:pt x="310" y="1396"/>
                  </a:cubicBezTo>
                  <a:cubicBezTo>
                    <a:pt x="351" y="1396"/>
                    <a:pt x="351" y="1396"/>
                    <a:pt x="351" y="1396"/>
                  </a:cubicBezTo>
                  <a:cubicBezTo>
                    <a:pt x="351" y="786"/>
                    <a:pt x="351" y="786"/>
                    <a:pt x="351" y="786"/>
                  </a:cubicBezTo>
                  <a:cubicBezTo>
                    <a:pt x="310" y="786"/>
                    <a:pt x="310" y="786"/>
                    <a:pt x="310" y="786"/>
                  </a:cubicBezTo>
                  <a:cubicBezTo>
                    <a:pt x="293" y="786"/>
                    <a:pt x="276" y="786"/>
                    <a:pt x="268" y="786"/>
                  </a:cubicBezTo>
                  <a:close/>
                  <a:moveTo>
                    <a:pt x="1054" y="786"/>
                  </a:moveTo>
                  <a:cubicBezTo>
                    <a:pt x="1054" y="1396"/>
                    <a:pt x="1054" y="1396"/>
                    <a:pt x="1054" y="1396"/>
                  </a:cubicBezTo>
                  <a:cubicBezTo>
                    <a:pt x="1096" y="1396"/>
                    <a:pt x="1096" y="1396"/>
                    <a:pt x="1096" y="1396"/>
                  </a:cubicBezTo>
                  <a:cubicBezTo>
                    <a:pt x="1112" y="1396"/>
                    <a:pt x="1129" y="1396"/>
                    <a:pt x="1137" y="1396"/>
                  </a:cubicBezTo>
                  <a:cubicBezTo>
                    <a:pt x="1137" y="786"/>
                    <a:pt x="1137" y="786"/>
                    <a:pt x="1137" y="786"/>
                  </a:cubicBezTo>
                  <a:cubicBezTo>
                    <a:pt x="1129" y="786"/>
                    <a:pt x="1112" y="786"/>
                    <a:pt x="1096" y="786"/>
                  </a:cubicBezTo>
                  <a:lnTo>
                    <a:pt x="1054" y="786"/>
                  </a:lnTo>
                  <a:close/>
                  <a:moveTo>
                    <a:pt x="1405" y="702"/>
                  </a:moveTo>
                  <a:cubicBezTo>
                    <a:pt x="1405" y="309"/>
                    <a:pt x="1087" y="0"/>
                    <a:pt x="703" y="0"/>
                  </a:cubicBezTo>
                  <a:cubicBezTo>
                    <a:pt x="318" y="0"/>
                    <a:pt x="0" y="309"/>
                    <a:pt x="0" y="702"/>
                  </a:cubicBezTo>
                  <a:cubicBezTo>
                    <a:pt x="0" y="786"/>
                    <a:pt x="17" y="861"/>
                    <a:pt x="42" y="936"/>
                  </a:cubicBezTo>
                  <a:cubicBezTo>
                    <a:pt x="17" y="978"/>
                    <a:pt x="0" y="1037"/>
                    <a:pt x="0" y="1095"/>
                  </a:cubicBezTo>
                  <a:cubicBezTo>
                    <a:pt x="0" y="1212"/>
                    <a:pt x="76" y="1321"/>
                    <a:pt x="176" y="1371"/>
                  </a:cubicBezTo>
                  <a:cubicBezTo>
                    <a:pt x="176" y="811"/>
                    <a:pt x="176" y="811"/>
                    <a:pt x="176" y="811"/>
                  </a:cubicBezTo>
                  <a:cubicBezTo>
                    <a:pt x="151" y="828"/>
                    <a:pt x="126" y="844"/>
                    <a:pt x="101" y="870"/>
                  </a:cubicBezTo>
                  <a:cubicBezTo>
                    <a:pt x="92" y="828"/>
                    <a:pt x="92" y="786"/>
                    <a:pt x="92" y="744"/>
                  </a:cubicBezTo>
                  <a:cubicBezTo>
                    <a:pt x="92" y="401"/>
                    <a:pt x="368" y="134"/>
                    <a:pt x="703" y="134"/>
                  </a:cubicBezTo>
                  <a:cubicBezTo>
                    <a:pt x="1037" y="134"/>
                    <a:pt x="1313" y="401"/>
                    <a:pt x="1313" y="744"/>
                  </a:cubicBezTo>
                  <a:cubicBezTo>
                    <a:pt x="1313" y="786"/>
                    <a:pt x="1313" y="828"/>
                    <a:pt x="1305" y="870"/>
                  </a:cubicBezTo>
                  <a:cubicBezTo>
                    <a:pt x="1279" y="844"/>
                    <a:pt x="1254" y="828"/>
                    <a:pt x="1229" y="811"/>
                  </a:cubicBezTo>
                  <a:cubicBezTo>
                    <a:pt x="1229" y="1371"/>
                    <a:pt x="1229" y="1371"/>
                    <a:pt x="1229" y="1371"/>
                  </a:cubicBezTo>
                  <a:cubicBezTo>
                    <a:pt x="1330" y="1321"/>
                    <a:pt x="1405" y="1212"/>
                    <a:pt x="1405" y="1095"/>
                  </a:cubicBezTo>
                  <a:cubicBezTo>
                    <a:pt x="1405" y="1037"/>
                    <a:pt x="1388" y="978"/>
                    <a:pt x="1363" y="936"/>
                  </a:cubicBezTo>
                  <a:cubicBezTo>
                    <a:pt x="1388" y="861"/>
                    <a:pt x="1405" y="786"/>
                    <a:pt x="1405" y="702"/>
                  </a:cubicBezTo>
                  <a:close/>
                  <a:moveTo>
                    <a:pt x="1405" y="702"/>
                  </a:moveTo>
                  <a:lnTo>
                    <a:pt x="1405" y="70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612" name="文本框 31"/>
          <p:cNvSpPr txBox="1">
            <a:spLocks noChangeArrowheads="1"/>
          </p:cNvSpPr>
          <p:nvPr/>
        </p:nvSpPr>
        <p:spPr bwMode="auto">
          <a:xfrm flipH="1">
            <a:off x="290513" y="363538"/>
            <a:ext cx="42100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7. Guava Collections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315" y="3349625"/>
            <a:ext cx="1817370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Guava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Collections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9445" y="2481580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 Lists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8770" y="3547110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 Sets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6125" y="2543175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6. Maps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55405" y="3547110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7. Multimaps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96935" y="4521835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8. BiMap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8925" y="5470525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9. Table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97775" y="1536700"/>
            <a:ext cx="233299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5. Range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3140" y="4919980"/>
            <a:ext cx="3785235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4. Immutable collections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文本框 31"/>
          <p:cNvSpPr txBox="1">
            <a:spLocks noChangeArrowheads="1"/>
          </p:cNvSpPr>
          <p:nvPr/>
        </p:nvSpPr>
        <p:spPr bwMode="auto">
          <a:xfrm flipH="1">
            <a:off x="290513" y="363538"/>
            <a:ext cx="42100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8. The Other Courses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830263" y="3902075"/>
            <a:ext cx="9974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15975" y="3059113"/>
            <a:ext cx="428625" cy="842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1201738" y="2944813"/>
            <a:ext cx="157162" cy="1571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312863" y="2135188"/>
            <a:ext cx="642937" cy="642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872" name="组合 9"/>
          <p:cNvGrpSpPr/>
          <p:nvPr/>
        </p:nvGrpSpPr>
        <p:grpSpPr bwMode="auto">
          <a:xfrm>
            <a:off x="1201738" y="2024063"/>
            <a:ext cx="863600" cy="863600"/>
            <a:chOff x="857250" y="1893093"/>
            <a:chExt cx="864394" cy="864394"/>
          </a:xfrm>
        </p:grpSpPr>
        <p:sp>
          <p:nvSpPr>
            <p:cNvPr id="51" name="弧形 50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4" name="直接连接符 53"/>
          <p:cNvCxnSpPr/>
          <p:nvPr/>
        </p:nvCxnSpPr>
        <p:spPr>
          <a:xfrm flipH="1">
            <a:off x="2236788" y="3919538"/>
            <a:ext cx="428625" cy="842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flipV="1">
            <a:off x="2159000" y="4703763"/>
            <a:ext cx="157163" cy="157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570038" y="5045075"/>
            <a:ext cx="642937" cy="6429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876" name="组合 16"/>
          <p:cNvGrpSpPr/>
          <p:nvPr/>
        </p:nvGrpSpPr>
        <p:grpSpPr bwMode="auto">
          <a:xfrm>
            <a:off x="1458913" y="4933950"/>
            <a:ext cx="863600" cy="863600"/>
            <a:chOff x="857250" y="1893093"/>
            <a:chExt cx="864394" cy="864394"/>
          </a:xfrm>
        </p:grpSpPr>
        <p:sp>
          <p:nvSpPr>
            <p:cNvPr id="58" name="弧形 57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弧形 58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 flipV="1">
            <a:off x="5953125" y="3059113"/>
            <a:ext cx="428625" cy="842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6338888" y="2944813"/>
            <a:ext cx="157162" cy="157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450013" y="2135188"/>
            <a:ext cx="642937" cy="642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880" name="组合 23"/>
          <p:cNvGrpSpPr/>
          <p:nvPr/>
        </p:nvGrpSpPr>
        <p:grpSpPr bwMode="auto">
          <a:xfrm>
            <a:off x="6338888" y="2024063"/>
            <a:ext cx="863600" cy="863600"/>
            <a:chOff x="857250" y="1893093"/>
            <a:chExt cx="864394" cy="864394"/>
          </a:xfrm>
        </p:grpSpPr>
        <p:sp>
          <p:nvSpPr>
            <p:cNvPr id="65" name="弧形 64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6" name="弧形 65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>
            <a:off x="7373938" y="3919538"/>
            <a:ext cx="428625" cy="842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flipV="1">
            <a:off x="7296150" y="4703763"/>
            <a:ext cx="157163" cy="157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707188" y="5045075"/>
            <a:ext cx="642937" cy="6429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884" name="组合 30"/>
          <p:cNvGrpSpPr/>
          <p:nvPr/>
        </p:nvGrpSpPr>
        <p:grpSpPr bwMode="auto">
          <a:xfrm>
            <a:off x="6596063" y="4933950"/>
            <a:ext cx="863600" cy="863600"/>
            <a:chOff x="857250" y="1893093"/>
            <a:chExt cx="864394" cy="864394"/>
          </a:xfrm>
        </p:grpSpPr>
        <p:sp>
          <p:nvSpPr>
            <p:cNvPr id="72" name="弧形 7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弧形 72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885" name="组合 32"/>
          <p:cNvGrpSpPr/>
          <p:nvPr/>
        </p:nvGrpSpPr>
        <p:grpSpPr bwMode="auto">
          <a:xfrm>
            <a:off x="2236788" y="2117725"/>
            <a:ext cx="3635375" cy="692539"/>
            <a:chOff x="6840853" y="1364777"/>
            <a:chExt cx="3636120" cy="692928"/>
          </a:xfrm>
        </p:grpSpPr>
        <p:sp>
          <p:nvSpPr>
            <p:cNvPr id="36895" name="文本框 33"/>
            <p:cNvSpPr txBox="1">
              <a:spLocks noChangeArrowheads="1"/>
            </p:cNvSpPr>
            <p:nvPr/>
          </p:nvSpPr>
          <p:spPr bwMode="auto">
            <a:xfrm>
              <a:off x="6879065" y="1364777"/>
              <a:ext cx="2868580" cy="39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Unit Test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96" name="文本框 34"/>
            <p:cNvSpPr txBox="1">
              <a:spLocks noChangeArrowheads="1"/>
            </p:cNvSpPr>
            <p:nvPr/>
          </p:nvSpPr>
          <p:spPr bwMode="auto">
            <a:xfrm>
              <a:off x="6840853" y="1720330"/>
              <a:ext cx="3636120" cy="33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PowerMock/Mockito/Concordion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886" name="组合 32"/>
          <p:cNvGrpSpPr/>
          <p:nvPr/>
        </p:nvGrpSpPr>
        <p:grpSpPr bwMode="auto">
          <a:xfrm>
            <a:off x="2433638" y="4991100"/>
            <a:ext cx="3635375" cy="938918"/>
            <a:chOff x="6840853" y="1364777"/>
            <a:chExt cx="3636120" cy="939446"/>
          </a:xfrm>
        </p:grpSpPr>
        <p:sp>
          <p:nvSpPr>
            <p:cNvPr id="36893" name="文本框 33"/>
            <p:cNvSpPr txBox="1">
              <a:spLocks noChangeArrowheads="1"/>
            </p:cNvSpPr>
            <p:nvPr/>
          </p:nvSpPr>
          <p:spPr bwMode="auto">
            <a:xfrm>
              <a:off x="6879065" y="1364777"/>
              <a:ext cx="2868580" cy="39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 Concurrency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94" name="文本框 34"/>
            <p:cNvSpPr txBox="1">
              <a:spLocks noChangeArrowheads="1"/>
            </p:cNvSpPr>
            <p:nvPr/>
          </p:nvSpPr>
          <p:spPr bwMode="auto">
            <a:xfrm>
              <a:off x="6840853" y="1720330"/>
              <a:ext cx="3636120" cy="583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Thread/ThreadGroup/JUC/Concurrency Pattern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887" name="组合 32"/>
          <p:cNvGrpSpPr/>
          <p:nvPr/>
        </p:nvGrpSpPr>
        <p:grpSpPr bwMode="auto">
          <a:xfrm>
            <a:off x="7242175" y="2160588"/>
            <a:ext cx="3635375" cy="692539"/>
            <a:chOff x="6840853" y="1364777"/>
            <a:chExt cx="3636120" cy="692928"/>
          </a:xfrm>
        </p:grpSpPr>
        <p:sp>
          <p:nvSpPr>
            <p:cNvPr id="36891" name="文本框 33"/>
            <p:cNvSpPr txBox="1">
              <a:spLocks noChangeArrowheads="1"/>
            </p:cNvSpPr>
            <p:nvPr/>
          </p:nvSpPr>
          <p:spPr bwMode="auto">
            <a:xfrm>
              <a:off x="6879065" y="1364777"/>
              <a:ext cx="2868580" cy="39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Programming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92" name="文本框 34"/>
            <p:cNvSpPr txBox="1">
              <a:spLocks noChangeArrowheads="1"/>
            </p:cNvSpPr>
            <p:nvPr/>
          </p:nvSpPr>
          <p:spPr bwMode="auto">
            <a:xfrm>
              <a:off x="6840853" y="1720330"/>
              <a:ext cx="3636120" cy="33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 8 /Java 9/Scala/Google Guava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888" name="组合 32"/>
          <p:cNvGrpSpPr/>
          <p:nvPr/>
        </p:nvGrpSpPr>
        <p:grpSpPr bwMode="auto">
          <a:xfrm>
            <a:off x="7588250" y="5045075"/>
            <a:ext cx="3635375" cy="1185298"/>
            <a:chOff x="6840853" y="1364777"/>
            <a:chExt cx="3636120" cy="1185965"/>
          </a:xfrm>
        </p:grpSpPr>
        <p:sp>
          <p:nvSpPr>
            <p:cNvPr id="36889" name="文本框 33"/>
            <p:cNvSpPr txBox="1">
              <a:spLocks noChangeArrowheads="1"/>
            </p:cNvSpPr>
            <p:nvPr/>
          </p:nvSpPr>
          <p:spPr bwMode="auto">
            <a:xfrm>
              <a:off x="6879065" y="1364777"/>
              <a:ext cx="2868580" cy="39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Big Data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90" name="文本框 34"/>
            <p:cNvSpPr txBox="1">
              <a:spLocks noChangeArrowheads="1"/>
            </p:cNvSpPr>
            <p:nvPr/>
          </p:nvSpPr>
          <p:spPr bwMode="auto">
            <a:xfrm>
              <a:off x="6840853" y="1720330"/>
              <a:ext cx="3636120" cy="8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Apache Sqoop/Apache Flume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Apache Storm/Apache Zookeeper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Apache Kafka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mtClean="0"/>
              <a:t>Guava is a treasure worthy of your constant digging</a:t>
            </a:r>
            <a:endParaRPr lang="en-US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组合 18"/>
          <p:cNvGrpSpPr/>
          <p:nvPr/>
        </p:nvGrpSpPr>
        <p:grpSpPr bwMode="auto">
          <a:xfrm>
            <a:off x="3846513" y="1055688"/>
            <a:ext cx="5359400" cy="4572000"/>
            <a:chOff x="3929572" y="1748614"/>
            <a:chExt cx="5359400" cy="4572000"/>
          </a:xfrm>
        </p:grpSpPr>
        <p:grpSp>
          <p:nvGrpSpPr>
            <p:cNvPr id="23569" name="Group 4"/>
            <p:cNvGrpSpPr>
              <a:grpSpLocks noChangeAspect="1"/>
            </p:cNvGrpSpPr>
            <p:nvPr/>
          </p:nvGrpSpPr>
          <p:grpSpPr bwMode="auto">
            <a:xfrm>
              <a:off x="3929572" y="1748614"/>
              <a:ext cx="5359400" cy="4572000"/>
              <a:chOff x="2151" y="721"/>
              <a:chExt cx="3376" cy="2880"/>
            </a:xfrm>
          </p:grpSpPr>
          <p:sp>
            <p:nvSpPr>
              <p:cNvPr id="67" name="Freeform 5"/>
              <p:cNvSpPr/>
              <p:nvPr/>
            </p:nvSpPr>
            <p:spPr bwMode="auto">
              <a:xfrm>
                <a:off x="3427" y="721"/>
                <a:ext cx="824" cy="1052"/>
              </a:xfrm>
              <a:custGeom>
                <a:avLst/>
                <a:gdLst>
                  <a:gd name="T0" fmla="*/ 174 w 348"/>
                  <a:gd name="T1" fmla="*/ 0 h 444"/>
                  <a:gd name="T2" fmla="*/ 59 w 348"/>
                  <a:gd name="T3" fmla="*/ 115 h 444"/>
                  <a:gd name="T4" fmla="*/ 59 w 348"/>
                  <a:gd name="T5" fmla="*/ 328 h 444"/>
                  <a:gd name="T6" fmla="*/ 174 w 348"/>
                  <a:gd name="T7" fmla="*/ 444 h 444"/>
                  <a:gd name="T8" fmla="*/ 290 w 348"/>
                  <a:gd name="T9" fmla="*/ 328 h 444"/>
                  <a:gd name="T10" fmla="*/ 290 w 348"/>
                  <a:gd name="T11" fmla="*/ 115 h 444"/>
                  <a:gd name="T12" fmla="*/ 174 w 348"/>
                  <a:gd name="T13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444">
                    <a:moveTo>
                      <a:pt x="174" y="0"/>
                    </a:moveTo>
                    <a:cubicBezTo>
                      <a:pt x="59" y="115"/>
                      <a:pt x="59" y="115"/>
                      <a:pt x="59" y="115"/>
                    </a:cubicBezTo>
                    <a:cubicBezTo>
                      <a:pt x="0" y="174"/>
                      <a:pt x="0" y="270"/>
                      <a:pt x="59" y="328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90" y="328"/>
                      <a:pt x="290" y="328"/>
                      <a:pt x="290" y="328"/>
                    </a:cubicBezTo>
                    <a:cubicBezTo>
                      <a:pt x="348" y="270"/>
                      <a:pt x="348" y="174"/>
                      <a:pt x="290" y="115"/>
                    </a:cubicBezTo>
                    <a:cubicBezTo>
                      <a:pt x="174" y="0"/>
                      <a:pt x="174" y="0"/>
                      <a:pt x="174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68" name="Freeform 6"/>
              <p:cNvSpPr/>
              <p:nvPr/>
            </p:nvSpPr>
            <p:spPr bwMode="auto">
              <a:xfrm>
                <a:off x="4478" y="2033"/>
                <a:ext cx="1049" cy="754"/>
              </a:xfrm>
              <a:custGeom>
                <a:avLst/>
                <a:gdLst>
                  <a:gd name="T0" fmla="*/ 222 w 443"/>
                  <a:gd name="T1" fmla="*/ 0 h 318"/>
                  <a:gd name="T2" fmla="*/ 115 w 443"/>
                  <a:gd name="T3" fmla="*/ 44 h 318"/>
                  <a:gd name="T4" fmla="*/ 0 w 443"/>
                  <a:gd name="T5" fmla="*/ 159 h 318"/>
                  <a:gd name="T6" fmla="*/ 115 w 443"/>
                  <a:gd name="T7" fmla="*/ 274 h 318"/>
                  <a:gd name="T8" fmla="*/ 222 w 443"/>
                  <a:gd name="T9" fmla="*/ 318 h 318"/>
                  <a:gd name="T10" fmla="*/ 328 w 443"/>
                  <a:gd name="T11" fmla="*/ 274 h 318"/>
                  <a:gd name="T12" fmla="*/ 443 w 443"/>
                  <a:gd name="T13" fmla="*/ 159 h 318"/>
                  <a:gd name="T14" fmla="*/ 328 w 443"/>
                  <a:gd name="T15" fmla="*/ 44 h 318"/>
                  <a:gd name="T16" fmla="*/ 222 w 443"/>
                  <a:gd name="T17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3" h="318">
                    <a:moveTo>
                      <a:pt x="222" y="0"/>
                    </a:moveTo>
                    <a:cubicBezTo>
                      <a:pt x="183" y="0"/>
                      <a:pt x="144" y="14"/>
                      <a:pt x="115" y="44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44" y="304"/>
                      <a:pt x="183" y="318"/>
                      <a:pt x="222" y="318"/>
                    </a:cubicBezTo>
                    <a:cubicBezTo>
                      <a:pt x="260" y="318"/>
                      <a:pt x="299" y="304"/>
                      <a:pt x="328" y="274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328" y="44"/>
                      <a:pt x="328" y="44"/>
                      <a:pt x="328" y="44"/>
                    </a:cubicBezTo>
                    <a:cubicBezTo>
                      <a:pt x="299" y="14"/>
                      <a:pt x="260" y="0"/>
                      <a:pt x="222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69" name="Freeform 7"/>
              <p:cNvSpPr/>
              <p:nvPr/>
            </p:nvSpPr>
            <p:spPr bwMode="auto">
              <a:xfrm>
                <a:off x="2151" y="2033"/>
                <a:ext cx="1051" cy="754"/>
              </a:xfrm>
              <a:custGeom>
                <a:avLst/>
                <a:gdLst>
                  <a:gd name="T0" fmla="*/ 222 w 444"/>
                  <a:gd name="T1" fmla="*/ 0 h 318"/>
                  <a:gd name="T2" fmla="*/ 116 w 444"/>
                  <a:gd name="T3" fmla="*/ 44 h 318"/>
                  <a:gd name="T4" fmla="*/ 0 w 444"/>
                  <a:gd name="T5" fmla="*/ 159 h 318"/>
                  <a:gd name="T6" fmla="*/ 116 w 444"/>
                  <a:gd name="T7" fmla="*/ 274 h 318"/>
                  <a:gd name="T8" fmla="*/ 222 w 444"/>
                  <a:gd name="T9" fmla="*/ 318 h 318"/>
                  <a:gd name="T10" fmla="*/ 329 w 444"/>
                  <a:gd name="T11" fmla="*/ 274 h 318"/>
                  <a:gd name="T12" fmla="*/ 444 w 444"/>
                  <a:gd name="T13" fmla="*/ 159 h 318"/>
                  <a:gd name="T14" fmla="*/ 329 w 444"/>
                  <a:gd name="T15" fmla="*/ 44 h 318"/>
                  <a:gd name="T16" fmla="*/ 222 w 444"/>
                  <a:gd name="T17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18">
                    <a:moveTo>
                      <a:pt x="222" y="0"/>
                    </a:moveTo>
                    <a:cubicBezTo>
                      <a:pt x="184" y="0"/>
                      <a:pt x="145" y="14"/>
                      <a:pt x="116" y="44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16" y="274"/>
                      <a:pt x="116" y="274"/>
                      <a:pt x="116" y="274"/>
                    </a:cubicBezTo>
                    <a:cubicBezTo>
                      <a:pt x="145" y="304"/>
                      <a:pt x="184" y="318"/>
                      <a:pt x="222" y="318"/>
                    </a:cubicBezTo>
                    <a:cubicBezTo>
                      <a:pt x="261" y="318"/>
                      <a:pt x="299" y="304"/>
                      <a:pt x="329" y="274"/>
                    </a:cubicBezTo>
                    <a:cubicBezTo>
                      <a:pt x="444" y="159"/>
                      <a:pt x="444" y="159"/>
                      <a:pt x="444" y="159"/>
                    </a:cubicBezTo>
                    <a:cubicBezTo>
                      <a:pt x="329" y="44"/>
                      <a:pt x="329" y="44"/>
                      <a:pt x="329" y="44"/>
                    </a:cubicBezTo>
                    <a:cubicBezTo>
                      <a:pt x="299" y="14"/>
                      <a:pt x="261" y="0"/>
                      <a:pt x="222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70" name="Freeform 8"/>
              <p:cNvSpPr/>
              <p:nvPr/>
            </p:nvSpPr>
            <p:spPr bwMode="auto">
              <a:xfrm>
                <a:off x="2648" y="1214"/>
                <a:ext cx="748" cy="739"/>
              </a:xfrm>
              <a:custGeom>
                <a:avLst/>
                <a:gdLst>
                  <a:gd name="T0" fmla="*/ 162 w 316"/>
                  <a:gd name="T1" fmla="*/ 0 h 312"/>
                  <a:gd name="T2" fmla="*/ 0 w 316"/>
                  <a:gd name="T3" fmla="*/ 0 h 312"/>
                  <a:gd name="T4" fmla="*/ 0 w 316"/>
                  <a:gd name="T5" fmla="*/ 164 h 312"/>
                  <a:gd name="T6" fmla="*/ 150 w 316"/>
                  <a:gd name="T7" fmla="*/ 312 h 312"/>
                  <a:gd name="T8" fmla="*/ 316 w 316"/>
                  <a:gd name="T9" fmla="*/ 312 h 312"/>
                  <a:gd name="T10" fmla="*/ 316 w 316"/>
                  <a:gd name="T11" fmla="*/ 152 h 312"/>
                  <a:gd name="T12" fmla="*/ 162 w 31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2">
                    <a:moveTo>
                      <a:pt x="16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247"/>
                      <a:pt x="67" y="312"/>
                      <a:pt x="150" y="312"/>
                    </a:cubicBezTo>
                    <a:cubicBezTo>
                      <a:pt x="316" y="312"/>
                      <a:pt x="316" y="312"/>
                      <a:pt x="316" y="312"/>
                    </a:cubicBezTo>
                    <a:cubicBezTo>
                      <a:pt x="316" y="152"/>
                      <a:pt x="316" y="152"/>
                      <a:pt x="316" y="152"/>
                    </a:cubicBezTo>
                    <a:cubicBezTo>
                      <a:pt x="316" y="68"/>
                      <a:pt x="245" y="0"/>
                      <a:pt x="162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71" name="Freeform 9"/>
              <p:cNvSpPr/>
              <p:nvPr/>
            </p:nvSpPr>
            <p:spPr bwMode="auto">
              <a:xfrm>
                <a:off x="4286" y="2862"/>
                <a:ext cx="739" cy="739"/>
              </a:xfrm>
              <a:custGeom>
                <a:avLst/>
                <a:gdLst>
                  <a:gd name="T0" fmla="*/ 165 w 312"/>
                  <a:gd name="T1" fmla="*/ 0 h 312"/>
                  <a:gd name="T2" fmla="*/ 0 w 312"/>
                  <a:gd name="T3" fmla="*/ 0 h 312"/>
                  <a:gd name="T4" fmla="*/ 0 w 312"/>
                  <a:gd name="T5" fmla="*/ 162 h 312"/>
                  <a:gd name="T6" fmla="*/ 153 w 312"/>
                  <a:gd name="T7" fmla="*/ 312 h 312"/>
                  <a:gd name="T8" fmla="*/ 312 w 312"/>
                  <a:gd name="T9" fmla="*/ 312 h 312"/>
                  <a:gd name="T10" fmla="*/ 312 w 312"/>
                  <a:gd name="T11" fmla="*/ 150 h 312"/>
                  <a:gd name="T12" fmla="*/ 165 w 312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2">
                    <a:moveTo>
                      <a:pt x="16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246"/>
                      <a:pt x="69" y="312"/>
                      <a:pt x="153" y="312"/>
                    </a:cubicBezTo>
                    <a:cubicBezTo>
                      <a:pt x="312" y="312"/>
                      <a:pt x="312" y="312"/>
                      <a:pt x="312" y="312"/>
                    </a:cubicBezTo>
                    <a:cubicBezTo>
                      <a:pt x="312" y="150"/>
                      <a:pt x="312" y="150"/>
                      <a:pt x="312" y="150"/>
                    </a:cubicBezTo>
                    <a:cubicBezTo>
                      <a:pt x="312" y="67"/>
                      <a:pt x="248" y="0"/>
                      <a:pt x="165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72" name="Freeform 10"/>
              <p:cNvSpPr/>
              <p:nvPr/>
            </p:nvSpPr>
            <p:spPr bwMode="auto">
              <a:xfrm>
                <a:off x="4286" y="1214"/>
                <a:ext cx="739" cy="739"/>
              </a:xfrm>
              <a:custGeom>
                <a:avLst/>
                <a:gdLst>
                  <a:gd name="T0" fmla="*/ 312 w 312"/>
                  <a:gd name="T1" fmla="*/ 0 h 312"/>
                  <a:gd name="T2" fmla="*/ 153 w 312"/>
                  <a:gd name="T3" fmla="*/ 0 h 312"/>
                  <a:gd name="T4" fmla="*/ 0 w 312"/>
                  <a:gd name="T5" fmla="*/ 152 h 312"/>
                  <a:gd name="T6" fmla="*/ 0 w 312"/>
                  <a:gd name="T7" fmla="*/ 312 h 312"/>
                  <a:gd name="T8" fmla="*/ 165 w 312"/>
                  <a:gd name="T9" fmla="*/ 312 h 312"/>
                  <a:gd name="T10" fmla="*/ 312 w 312"/>
                  <a:gd name="T11" fmla="*/ 164 h 312"/>
                  <a:gd name="T12" fmla="*/ 312 w 312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2">
                    <a:moveTo>
                      <a:pt x="312" y="0"/>
                    </a:moveTo>
                    <a:cubicBezTo>
                      <a:pt x="153" y="0"/>
                      <a:pt x="153" y="0"/>
                      <a:pt x="153" y="0"/>
                    </a:cubicBezTo>
                    <a:cubicBezTo>
                      <a:pt x="69" y="0"/>
                      <a:pt x="0" y="68"/>
                      <a:pt x="0" y="15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65" y="312"/>
                      <a:pt x="165" y="312"/>
                      <a:pt x="165" y="312"/>
                    </a:cubicBezTo>
                    <a:cubicBezTo>
                      <a:pt x="248" y="312"/>
                      <a:pt x="312" y="247"/>
                      <a:pt x="312" y="164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73" name="Freeform 11"/>
              <p:cNvSpPr/>
              <p:nvPr/>
            </p:nvSpPr>
            <p:spPr bwMode="auto">
              <a:xfrm>
                <a:off x="2648" y="2862"/>
                <a:ext cx="748" cy="739"/>
              </a:xfrm>
              <a:custGeom>
                <a:avLst/>
                <a:gdLst>
                  <a:gd name="T0" fmla="*/ 316 w 316"/>
                  <a:gd name="T1" fmla="*/ 0 h 312"/>
                  <a:gd name="T2" fmla="*/ 150 w 316"/>
                  <a:gd name="T3" fmla="*/ 0 h 312"/>
                  <a:gd name="T4" fmla="*/ 0 w 316"/>
                  <a:gd name="T5" fmla="*/ 150 h 312"/>
                  <a:gd name="T6" fmla="*/ 0 w 316"/>
                  <a:gd name="T7" fmla="*/ 312 h 312"/>
                  <a:gd name="T8" fmla="*/ 162 w 316"/>
                  <a:gd name="T9" fmla="*/ 312 h 312"/>
                  <a:gd name="T10" fmla="*/ 316 w 316"/>
                  <a:gd name="T11" fmla="*/ 162 h 312"/>
                  <a:gd name="T12" fmla="*/ 316 w 31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2">
                    <a:moveTo>
                      <a:pt x="316" y="0"/>
                    </a:move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62" y="312"/>
                      <a:pt x="162" y="312"/>
                      <a:pt x="162" y="312"/>
                    </a:cubicBezTo>
                    <a:cubicBezTo>
                      <a:pt x="245" y="312"/>
                      <a:pt x="316" y="246"/>
                      <a:pt x="316" y="162"/>
                    </a:cubicBezTo>
                    <a:cubicBezTo>
                      <a:pt x="316" y="0"/>
                      <a:pt x="316" y="0"/>
                      <a:pt x="316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 dirty="0"/>
              </a:p>
            </p:txBody>
          </p:sp>
          <p:sp>
            <p:nvSpPr>
              <p:cNvPr id="74" name="Freeform 12"/>
              <p:cNvSpPr/>
              <p:nvPr/>
            </p:nvSpPr>
            <p:spPr bwMode="auto">
              <a:xfrm>
                <a:off x="3668" y="3232"/>
                <a:ext cx="344" cy="59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2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75" name="Freeform 13"/>
              <p:cNvSpPr/>
              <p:nvPr/>
            </p:nvSpPr>
            <p:spPr bwMode="auto">
              <a:xfrm>
                <a:off x="3668" y="3298"/>
                <a:ext cx="344" cy="59"/>
              </a:xfrm>
              <a:custGeom>
                <a:avLst/>
                <a:gdLst>
                  <a:gd name="T0" fmla="*/ 145 w 145"/>
                  <a:gd name="T1" fmla="*/ 13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3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3"/>
                    </a:moveTo>
                    <a:cubicBezTo>
                      <a:pt x="145" y="20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20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3668" y="3367"/>
                <a:ext cx="344" cy="59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5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5"/>
                      <a:pt x="145" y="12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77" name="Freeform 15"/>
              <p:cNvSpPr/>
              <p:nvPr/>
            </p:nvSpPr>
            <p:spPr bwMode="auto">
              <a:xfrm>
                <a:off x="3742" y="3433"/>
                <a:ext cx="194" cy="60"/>
              </a:xfrm>
              <a:custGeom>
                <a:avLst/>
                <a:gdLst>
                  <a:gd name="T0" fmla="*/ 82 w 82"/>
                  <a:gd name="T1" fmla="*/ 0 h 25"/>
                  <a:gd name="T2" fmla="*/ 41 w 82"/>
                  <a:gd name="T3" fmla="*/ 25 h 25"/>
                  <a:gd name="T4" fmla="*/ 0 w 82"/>
                  <a:gd name="T5" fmla="*/ 0 h 25"/>
                  <a:gd name="T6" fmla="*/ 82 w 82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25">
                    <a:moveTo>
                      <a:pt x="82" y="0"/>
                    </a:moveTo>
                    <a:cubicBezTo>
                      <a:pt x="82" y="14"/>
                      <a:pt x="64" y="25"/>
                      <a:pt x="41" y="25"/>
                    </a:cubicBezTo>
                    <a:cubicBezTo>
                      <a:pt x="18" y="25"/>
                      <a:pt x="0" y="14"/>
                      <a:pt x="0" y="0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3268" y="1839"/>
                <a:ext cx="1144" cy="1374"/>
              </a:xfrm>
              <a:custGeom>
                <a:avLst/>
                <a:gdLst>
                  <a:gd name="T0" fmla="*/ 241 w 483"/>
                  <a:gd name="T1" fmla="*/ 0 h 580"/>
                  <a:gd name="T2" fmla="*/ 0 w 483"/>
                  <a:gd name="T3" fmla="*/ 241 h 580"/>
                  <a:gd name="T4" fmla="*/ 62 w 483"/>
                  <a:gd name="T5" fmla="*/ 402 h 580"/>
                  <a:gd name="T6" fmla="*/ 62 w 483"/>
                  <a:gd name="T7" fmla="*/ 402 h 580"/>
                  <a:gd name="T8" fmla="*/ 63 w 483"/>
                  <a:gd name="T9" fmla="*/ 403 h 580"/>
                  <a:gd name="T10" fmla="*/ 73 w 483"/>
                  <a:gd name="T11" fmla="*/ 414 h 580"/>
                  <a:gd name="T12" fmla="*/ 129 w 483"/>
                  <a:gd name="T13" fmla="*/ 483 h 580"/>
                  <a:gd name="T14" fmla="*/ 199 w 483"/>
                  <a:gd name="T15" fmla="*/ 580 h 580"/>
                  <a:gd name="T16" fmla="*/ 235 w 483"/>
                  <a:gd name="T17" fmla="*/ 580 h 580"/>
                  <a:gd name="T18" fmla="*/ 247 w 483"/>
                  <a:gd name="T19" fmla="*/ 580 h 580"/>
                  <a:gd name="T20" fmla="*/ 284 w 483"/>
                  <a:gd name="T21" fmla="*/ 580 h 580"/>
                  <a:gd name="T22" fmla="*/ 353 w 483"/>
                  <a:gd name="T23" fmla="*/ 483 h 580"/>
                  <a:gd name="T24" fmla="*/ 407 w 483"/>
                  <a:gd name="T25" fmla="*/ 416 h 580"/>
                  <a:gd name="T26" fmla="*/ 483 w 483"/>
                  <a:gd name="T27" fmla="*/ 241 h 580"/>
                  <a:gd name="T28" fmla="*/ 241 w 483"/>
                  <a:gd name="T29" fmla="*/ 0 h 580"/>
                  <a:gd name="T30" fmla="*/ 331 w 483"/>
                  <a:gd name="T31" fmla="*/ 349 h 580"/>
                  <a:gd name="T32" fmla="*/ 302 w 483"/>
                  <a:gd name="T33" fmla="*/ 388 h 580"/>
                  <a:gd name="T34" fmla="*/ 264 w 483"/>
                  <a:gd name="T35" fmla="*/ 443 h 580"/>
                  <a:gd name="T36" fmla="*/ 245 w 483"/>
                  <a:gd name="T37" fmla="*/ 443 h 580"/>
                  <a:gd name="T38" fmla="*/ 238 w 483"/>
                  <a:gd name="T39" fmla="*/ 443 h 580"/>
                  <a:gd name="T40" fmla="*/ 218 w 483"/>
                  <a:gd name="T41" fmla="*/ 443 h 580"/>
                  <a:gd name="T42" fmla="*/ 181 w 483"/>
                  <a:gd name="T43" fmla="*/ 388 h 580"/>
                  <a:gd name="T44" fmla="*/ 150 w 483"/>
                  <a:gd name="T45" fmla="*/ 348 h 580"/>
                  <a:gd name="T46" fmla="*/ 145 w 483"/>
                  <a:gd name="T47" fmla="*/ 341 h 580"/>
                  <a:gd name="T48" fmla="*/ 144 w 483"/>
                  <a:gd name="T49" fmla="*/ 341 h 580"/>
                  <a:gd name="T50" fmla="*/ 144 w 483"/>
                  <a:gd name="T51" fmla="*/ 341 h 580"/>
                  <a:gd name="T52" fmla="*/ 111 w 483"/>
                  <a:gd name="T53" fmla="*/ 248 h 580"/>
                  <a:gd name="T54" fmla="*/ 241 w 483"/>
                  <a:gd name="T55" fmla="*/ 109 h 580"/>
                  <a:gd name="T56" fmla="*/ 372 w 483"/>
                  <a:gd name="T57" fmla="*/ 248 h 580"/>
                  <a:gd name="T58" fmla="*/ 331 w 483"/>
                  <a:gd name="T59" fmla="*/ 34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3" h="580">
                    <a:moveTo>
                      <a:pt x="241" y="0"/>
                    </a:moveTo>
                    <a:cubicBezTo>
                      <a:pt x="108" y="0"/>
                      <a:pt x="0" y="108"/>
                      <a:pt x="0" y="241"/>
                    </a:cubicBezTo>
                    <a:cubicBezTo>
                      <a:pt x="0" y="303"/>
                      <a:pt x="23" y="359"/>
                      <a:pt x="62" y="402"/>
                    </a:cubicBezTo>
                    <a:cubicBezTo>
                      <a:pt x="62" y="402"/>
                      <a:pt x="62" y="402"/>
                      <a:pt x="62" y="402"/>
                    </a:cubicBezTo>
                    <a:cubicBezTo>
                      <a:pt x="62" y="402"/>
                      <a:pt x="62" y="402"/>
                      <a:pt x="63" y="403"/>
                    </a:cubicBezTo>
                    <a:cubicBezTo>
                      <a:pt x="66" y="407"/>
                      <a:pt x="70" y="410"/>
                      <a:pt x="73" y="414"/>
                    </a:cubicBezTo>
                    <a:cubicBezTo>
                      <a:pt x="88" y="429"/>
                      <a:pt x="112" y="457"/>
                      <a:pt x="129" y="483"/>
                    </a:cubicBezTo>
                    <a:cubicBezTo>
                      <a:pt x="154" y="523"/>
                      <a:pt x="141" y="580"/>
                      <a:pt x="199" y="580"/>
                    </a:cubicBezTo>
                    <a:cubicBezTo>
                      <a:pt x="235" y="580"/>
                      <a:pt x="235" y="580"/>
                      <a:pt x="235" y="580"/>
                    </a:cubicBezTo>
                    <a:cubicBezTo>
                      <a:pt x="247" y="580"/>
                      <a:pt x="247" y="580"/>
                      <a:pt x="247" y="580"/>
                    </a:cubicBezTo>
                    <a:cubicBezTo>
                      <a:pt x="284" y="580"/>
                      <a:pt x="284" y="580"/>
                      <a:pt x="284" y="580"/>
                    </a:cubicBezTo>
                    <a:cubicBezTo>
                      <a:pt x="341" y="580"/>
                      <a:pt x="329" y="523"/>
                      <a:pt x="353" y="483"/>
                    </a:cubicBezTo>
                    <a:cubicBezTo>
                      <a:pt x="369" y="458"/>
                      <a:pt x="393" y="431"/>
                      <a:pt x="407" y="416"/>
                    </a:cubicBezTo>
                    <a:cubicBezTo>
                      <a:pt x="454" y="372"/>
                      <a:pt x="483" y="310"/>
                      <a:pt x="483" y="241"/>
                    </a:cubicBezTo>
                    <a:cubicBezTo>
                      <a:pt x="483" y="108"/>
                      <a:pt x="375" y="0"/>
                      <a:pt x="241" y="0"/>
                    </a:cubicBezTo>
                    <a:close/>
                    <a:moveTo>
                      <a:pt x="331" y="349"/>
                    </a:moveTo>
                    <a:cubicBezTo>
                      <a:pt x="323" y="358"/>
                      <a:pt x="311" y="373"/>
                      <a:pt x="302" y="388"/>
                    </a:cubicBezTo>
                    <a:cubicBezTo>
                      <a:pt x="289" y="411"/>
                      <a:pt x="295" y="443"/>
                      <a:pt x="264" y="443"/>
                    </a:cubicBezTo>
                    <a:cubicBezTo>
                      <a:pt x="245" y="443"/>
                      <a:pt x="245" y="443"/>
                      <a:pt x="245" y="443"/>
                    </a:cubicBezTo>
                    <a:cubicBezTo>
                      <a:pt x="238" y="443"/>
                      <a:pt x="238" y="443"/>
                      <a:pt x="238" y="443"/>
                    </a:cubicBezTo>
                    <a:cubicBezTo>
                      <a:pt x="218" y="443"/>
                      <a:pt x="218" y="443"/>
                      <a:pt x="218" y="443"/>
                    </a:cubicBezTo>
                    <a:cubicBezTo>
                      <a:pt x="187" y="443"/>
                      <a:pt x="194" y="411"/>
                      <a:pt x="181" y="388"/>
                    </a:cubicBezTo>
                    <a:cubicBezTo>
                      <a:pt x="172" y="372"/>
                      <a:pt x="158" y="356"/>
                      <a:pt x="150" y="348"/>
                    </a:cubicBezTo>
                    <a:cubicBezTo>
                      <a:pt x="148" y="345"/>
                      <a:pt x="146" y="343"/>
                      <a:pt x="145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23" y="316"/>
                      <a:pt x="111" y="284"/>
                      <a:pt x="111" y="248"/>
                    </a:cubicBezTo>
                    <a:cubicBezTo>
                      <a:pt x="111" y="171"/>
                      <a:pt x="169" y="109"/>
                      <a:pt x="241" y="109"/>
                    </a:cubicBezTo>
                    <a:cubicBezTo>
                      <a:pt x="314" y="109"/>
                      <a:pt x="372" y="171"/>
                      <a:pt x="372" y="248"/>
                    </a:cubicBezTo>
                    <a:cubicBezTo>
                      <a:pt x="372" y="288"/>
                      <a:pt x="356" y="323"/>
                      <a:pt x="331" y="349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23570" name="组合 20"/>
            <p:cNvGrpSpPr/>
            <p:nvPr/>
          </p:nvGrpSpPr>
          <p:grpSpPr bwMode="auto">
            <a:xfrm>
              <a:off x="4555840" y="4221145"/>
              <a:ext cx="415925" cy="417512"/>
              <a:chOff x="3937000" y="4611688"/>
              <a:chExt cx="415925" cy="417512"/>
            </a:xfrm>
          </p:grpSpPr>
          <p:sp>
            <p:nvSpPr>
              <p:cNvPr id="60" name="Freeform 83"/>
              <p:cNvSpPr/>
              <p:nvPr/>
            </p:nvSpPr>
            <p:spPr bwMode="auto">
              <a:xfrm>
                <a:off x="4134644" y="4609307"/>
                <a:ext cx="217488" cy="220662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84"/>
              <p:cNvSpPr>
                <a:spLocks noChangeShapeType="1"/>
              </p:cNvSpPr>
              <p:nvPr/>
            </p:nvSpPr>
            <p:spPr bwMode="auto">
              <a:xfrm>
                <a:off x="4171157" y="4672807"/>
                <a:ext cx="71437" cy="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85"/>
              <p:cNvSpPr>
                <a:spLocks noChangeShapeType="1"/>
              </p:cNvSpPr>
              <p:nvPr/>
            </p:nvSpPr>
            <p:spPr bwMode="auto">
              <a:xfrm>
                <a:off x="4193382" y="4650582"/>
                <a:ext cx="0" cy="6985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Freeform 86"/>
              <p:cNvSpPr/>
              <p:nvPr/>
            </p:nvSpPr>
            <p:spPr bwMode="auto">
              <a:xfrm>
                <a:off x="3936207" y="4612482"/>
                <a:ext cx="414337" cy="415925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Freeform 87"/>
              <p:cNvSpPr/>
              <p:nvPr/>
            </p:nvSpPr>
            <p:spPr bwMode="auto">
              <a:xfrm>
                <a:off x="3999707" y="4666457"/>
                <a:ext cx="142875" cy="196850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Freeform 88"/>
              <p:cNvSpPr/>
              <p:nvPr/>
            </p:nvSpPr>
            <p:spPr bwMode="auto">
              <a:xfrm>
                <a:off x="4114007" y="4818857"/>
                <a:ext cx="163512" cy="190500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4296569" y="4793457"/>
                <a:ext cx="47625" cy="96837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571" name="组合 21"/>
            <p:cNvGrpSpPr/>
            <p:nvPr/>
          </p:nvGrpSpPr>
          <p:grpSpPr bwMode="auto">
            <a:xfrm>
              <a:off x="8248366" y="4243370"/>
              <a:ext cx="415925" cy="417512"/>
              <a:chOff x="3937000" y="4611688"/>
              <a:chExt cx="415925" cy="417512"/>
            </a:xfrm>
          </p:grpSpPr>
          <p:sp>
            <p:nvSpPr>
              <p:cNvPr id="53" name="Freeform 83"/>
              <p:cNvSpPr/>
              <p:nvPr/>
            </p:nvSpPr>
            <p:spPr bwMode="auto">
              <a:xfrm>
                <a:off x="4136231" y="4609307"/>
                <a:ext cx="217487" cy="220662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84"/>
              <p:cNvSpPr>
                <a:spLocks noChangeShapeType="1"/>
              </p:cNvSpPr>
              <p:nvPr/>
            </p:nvSpPr>
            <p:spPr bwMode="auto">
              <a:xfrm>
                <a:off x="4172743" y="4675982"/>
                <a:ext cx="71438" cy="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85"/>
              <p:cNvSpPr>
                <a:spLocks noChangeShapeType="1"/>
              </p:cNvSpPr>
              <p:nvPr/>
            </p:nvSpPr>
            <p:spPr bwMode="auto">
              <a:xfrm>
                <a:off x="4196556" y="4650582"/>
                <a:ext cx="0" cy="6985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Freeform 86"/>
              <p:cNvSpPr/>
              <p:nvPr/>
            </p:nvSpPr>
            <p:spPr bwMode="auto">
              <a:xfrm>
                <a:off x="3937793" y="4612482"/>
                <a:ext cx="414338" cy="415925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Freeform 87"/>
              <p:cNvSpPr/>
              <p:nvPr/>
            </p:nvSpPr>
            <p:spPr bwMode="auto">
              <a:xfrm>
                <a:off x="4001293" y="4666457"/>
                <a:ext cx="142875" cy="196850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Freeform 88"/>
              <p:cNvSpPr/>
              <p:nvPr/>
            </p:nvSpPr>
            <p:spPr bwMode="auto">
              <a:xfrm>
                <a:off x="4115593" y="4818857"/>
                <a:ext cx="163513" cy="190500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Freeform 89"/>
              <p:cNvSpPr/>
              <p:nvPr/>
            </p:nvSpPr>
            <p:spPr bwMode="auto">
              <a:xfrm>
                <a:off x="4298156" y="4793457"/>
                <a:ext cx="47625" cy="96837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572" name="组合 22"/>
            <p:cNvGrpSpPr/>
            <p:nvPr/>
          </p:nvGrpSpPr>
          <p:grpSpPr bwMode="auto">
            <a:xfrm>
              <a:off x="7695122" y="5495114"/>
              <a:ext cx="420688" cy="419100"/>
              <a:chOff x="7153275" y="4622800"/>
              <a:chExt cx="420688" cy="419100"/>
            </a:xfrm>
          </p:grpSpPr>
          <p:sp>
            <p:nvSpPr>
              <p:cNvPr id="43" name="Oval 233"/>
              <p:cNvSpPr>
                <a:spLocks noChangeArrowheads="1"/>
              </p:cNvSpPr>
              <p:nvPr/>
            </p:nvSpPr>
            <p:spPr bwMode="auto">
              <a:xfrm>
                <a:off x="7300912" y="4859337"/>
                <a:ext cx="127000" cy="128588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Freeform 234"/>
              <p:cNvSpPr/>
              <p:nvPr/>
            </p:nvSpPr>
            <p:spPr bwMode="auto">
              <a:xfrm>
                <a:off x="7300912" y="4732337"/>
                <a:ext cx="127000" cy="63500"/>
              </a:xfrm>
              <a:custGeom>
                <a:avLst/>
                <a:gdLst>
                  <a:gd name="T0" fmla="*/ 0 w 56"/>
                  <a:gd name="T1" fmla="*/ 28 h 28"/>
                  <a:gd name="T2" fmla="*/ 28 w 56"/>
                  <a:gd name="T3" fmla="*/ 0 h 28"/>
                  <a:gd name="T4" fmla="*/ 56 w 5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">
                    <a:moveTo>
                      <a:pt x="0" y="28"/>
                    </a:move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Rectangle 235"/>
              <p:cNvSpPr>
                <a:spLocks noChangeArrowheads="1"/>
              </p:cNvSpPr>
              <p:nvPr/>
            </p:nvSpPr>
            <p:spPr bwMode="auto">
              <a:xfrm>
                <a:off x="7172325" y="4805362"/>
                <a:ext cx="382587" cy="23653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Freeform 236"/>
              <p:cNvSpPr/>
              <p:nvPr/>
            </p:nvSpPr>
            <p:spPr bwMode="auto">
              <a:xfrm>
                <a:off x="7172325" y="4805362"/>
                <a:ext cx="55562" cy="5397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4" y="13"/>
                      <a:pt x="13" y="24"/>
                      <a:pt x="0" y="24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Freeform 237"/>
              <p:cNvSpPr/>
              <p:nvPr/>
            </p:nvSpPr>
            <p:spPr bwMode="auto">
              <a:xfrm>
                <a:off x="7497762" y="4805362"/>
                <a:ext cx="55563" cy="53975"/>
              </a:xfrm>
              <a:custGeom>
                <a:avLst/>
                <a:gdLst>
                  <a:gd name="T0" fmla="*/ 24 w 24"/>
                  <a:gd name="T1" fmla="*/ 24 h 24"/>
                  <a:gd name="T2" fmla="*/ 0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1" y="24"/>
                      <a:pt x="0" y="13"/>
                      <a:pt x="0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Freeform 238"/>
              <p:cNvSpPr/>
              <p:nvPr/>
            </p:nvSpPr>
            <p:spPr bwMode="auto">
              <a:xfrm>
                <a:off x="7500937" y="4987925"/>
                <a:ext cx="53975" cy="53975"/>
              </a:xfrm>
              <a:custGeom>
                <a:avLst/>
                <a:gdLst>
                  <a:gd name="T0" fmla="*/ 0 w 24"/>
                  <a:gd name="T1" fmla="*/ 24 h 24"/>
                  <a:gd name="T2" fmla="*/ 24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Freeform 239"/>
              <p:cNvSpPr/>
              <p:nvPr/>
            </p:nvSpPr>
            <p:spPr bwMode="auto">
              <a:xfrm>
                <a:off x="7172325" y="4987925"/>
                <a:ext cx="55562" cy="53975"/>
              </a:xfrm>
              <a:custGeom>
                <a:avLst/>
                <a:gdLst>
                  <a:gd name="T0" fmla="*/ 0 w 24"/>
                  <a:gd name="T1" fmla="*/ 0 h 24"/>
                  <a:gd name="T2" fmla="*/ 24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cubicBezTo>
                      <a:pt x="13" y="0"/>
                      <a:pt x="24" y="11"/>
                      <a:pt x="24" y="24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Freeform 240"/>
              <p:cNvSpPr/>
              <p:nvPr/>
            </p:nvSpPr>
            <p:spPr bwMode="auto">
              <a:xfrm>
                <a:off x="7153275" y="4622800"/>
                <a:ext cx="420687" cy="246062"/>
              </a:xfrm>
              <a:custGeom>
                <a:avLst/>
                <a:gdLst>
                  <a:gd name="T0" fmla="*/ 19 w 436"/>
                  <a:gd name="T1" fmla="*/ 189 h 256"/>
                  <a:gd name="T2" fmla="*/ 0 w 436"/>
                  <a:gd name="T3" fmla="*/ 73 h 256"/>
                  <a:gd name="T4" fmla="*/ 393 w 436"/>
                  <a:gd name="T5" fmla="*/ 0 h 256"/>
                  <a:gd name="T6" fmla="*/ 436 w 436"/>
                  <a:gd name="T7" fmla="*/ 249 h 256"/>
                  <a:gd name="T8" fmla="*/ 417 w 436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56">
                    <a:moveTo>
                      <a:pt x="19" y="189"/>
                    </a:moveTo>
                    <a:lnTo>
                      <a:pt x="0" y="73"/>
                    </a:lnTo>
                    <a:lnTo>
                      <a:pt x="393" y="0"/>
                    </a:lnTo>
                    <a:lnTo>
                      <a:pt x="436" y="249"/>
                    </a:lnTo>
                    <a:lnTo>
                      <a:pt x="417" y="256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Freeform 241"/>
              <p:cNvSpPr/>
              <p:nvPr/>
            </p:nvSpPr>
            <p:spPr bwMode="auto">
              <a:xfrm>
                <a:off x="7164387" y="4683125"/>
                <a:ext cx="49213" cy="65087"/>
              </a:xfrm>
              <a:custGeom>
                <a:avLst/>
                <a:gdLst>
                  <a:gd name="T0" fmla="*/ 20 w 22"/>
                  <a:gd name="T1" fmla="*/ 0 h 29"/>
                  <a:gd name="T2" fmla="*/ 0 w 22"/>
                  <a:gd name="T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9">
                    <a:moveTo>
                      <a:pt x="20" y="0"/>
                    </a:moveTo>
                    <a:cubicBezTo>
                      <a:pt x="22" y="14"/>
                      <a:pt x="13" y="27"/>
                      <a:pt x="0" y="29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Freeform 242"/>
              <p:cNvSpPr/>
              <p:nvPr/>
            </p:nvSpPr>
            <p:spPr bwMode="auto">
              <a:xfrm>
                <a:off x="7478712" y="4632325"/>
                <a:ext cx="63500" cy="52387"/>
              </a:xfrm>
              <a:custGeom>
                <a:avLst/>
                <a:gdLst>
                  <a:gd name="T0" fmla="*/ 28 w 28"/>
                  <a:gd name="T1" fmla="*/ 20 h 23"/>
                  <a:gd name="T2" fmla="*/ 0 w 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23">
                    <a:moveTo>
                      <a:pt x="28" y="20"/>
                    </a:moveTo>
                    <a:cubicBezTo>
                      <a:pt x="15" y="23"/>
                      <a:pt x="2" y="14"/>
                      <a:pt x="0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573" name="组合 23"/>
            <p:cNvGrpSpPr/>
            <p:nvPr/>
          </p:nvGrpSpPr>
          <p:grpSpPr bwMode="auto">
            <a:xfrm>
              <a:off x="5101941" y="5495114"/>
              <a:ext cx="420688" cy="419100"/>
              <a:chOff x="7153275" y="4622800"/>
              <a:chExt cx="420688" cy="419100"/>
            </a:xfrm>
          </p:grpSpPr>
          <p:sp>
            <p:nvSpPr>
              <p:cNvPr id="33" name="Oval 233"/>
              <p:cNvSpPr>
                <a:spLocks noChangeArrowheads="1"/>
              </p:cNvSpPr>
              <p:nvPr/>
            </p:nvSpPr>
            <p:spPr bwMode="auto">
              <a:xfrm>
                <a:off x="7301706" y="4859337"/>
                <a:ext cx="127000" cy="128588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234"/>
              <p:cNvSpPr/>
              <p:nvPr/>
            </p:nvSpPr>
            <p:spPr bwMode="auto">
              <a:xfrm>
                <a:off x="7301706" y="4732337"/>
                <a:ext cx="127000" cy="63500"/>
              </a:xfrm>
              <a:custGeom>
                <a:avLst/>
                <a:gdLst>
                  <a:gd name="T0" fmla="*/ 0 w 56"/>
                  <a:gd name="T1" fmla="*/ 28 h 28"/>
                  <a:gd name="T2" fmla="*/ 28 w 56"/>
                  <a:gd name="T3" fmla="*/ 0 h 28"/>
                  <a:gd name="T4" fmla="*/ 56 w 5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">
                    <a:moveTo>
                      <a:pt x="0" y="28"/>
                    </a:move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Rectangle 235"/>
              <p:cNvSpPr>
                <a:spLocks noChangeArrowheads="1"/>
              </p:cNvSpPr>
              <p:nvPr/>
            </p:nvSpPr>
            <p:spPr bwMode="auto">
              <a:xfrm>
                <a:off x="7173118" y="4805362"/>
                <a:ext cx="382588" cy="23653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236"/>
              <p:cNvSpPr/>
              <p:nvPr/>
            </p:nvSpPr>
            <p:spPr bwMode="auto">
              <a:xfrm>
                <a:off x="7173118" y="4805362"/>
                <a:ext cx="55563" cy="5397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4" y="13"/>
                      <a:pt x="13" y="24"/>
                      <a:pt x="0" y="24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237"/>
              <p:cNvSpPr/>
              <p:nvPr/>
            </p:nvSpPr>
            <p:spPr bwMode="auto">
              <a:xfrm>
                <a:off x="7498556" y="4805362"/>
                <a:ext cx="55562" cy="53975"/>
              </a:xfrm>
              <a:custGeom>
                <a:avLst/>
                <a:gdLst>
                  <a:gd name="T0" fmla="*/ 24 w 24"/>
                  <a:gd name="T1" fmla="*/ 24 h 24"/>
                  <a:gd name="T2" fmla="*/ 0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1" y="24"/>
                      <a:pt x="0" y="13"/>
                      <a:pt x="0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238"/>
              <p:cNvSpPr/>
              <p:nvPr/>
            </p:nvSpPr>
            <p:spPr bwMode="auto">
              <a:xfrm>
                <a:off x="7501731" y="4987925"/>
                <a:ext cx="53975" cy="53975"/>
              </a:xfrm>
              <a:custGeom>
                <a:avLst/>
                <a:gdLst>
                  <a:gd name="T0" fmla="*/ 0 w 24"/>
                  <a:gd name="T1" fmla="*/ 24 h 24"/>
                  <a:gd name="T2" fmla="*/ 24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239"/>
              <p:cNvSpPr/>
              <p:nvPr/>
            </p:nvSpPr>
            <p:spPr bwMode="auto">
              <a:xfrm>
                <a:off x="7173118" y="4987925"/>
                <a:ext cx="55563" cy="53975"/>
              </a:xfrm>
              <a:custGeom>
                <a:avLst/>
                <a:gdLst>
                  <a:gd name="T0" fmla="*/ 0 w 24"/>
                  <a:gd name="T1" fmla="*/ 0 h 24"/>
                  <a:gd name="T2" fmla="*/ 24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cubicBezTo>
                      <a:pt x="13" y="0"/>
                      <a:pt x="24" y="11"/>
                      <a:pt x="24" y="24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240"/>
              <p:cNvSpPr/>
              <p:nvPr/>
            </p:nvSpPr>
            <p:spPr bwMode="auto">
              <a:xfrm>
                <a:off x="7154068" y="4622800"/>
                <a:ext cx="420688" cy="246062"/>
              </a:xfrm>
              <a:custGeom>
                <a:avLst/>
                <a:gdLst>
                  <a:gd name="T0" fmla="*/ 19 w 436"/>
                  <a:gd name="T1" fmla="*/ 189 h 256"/>
                  <a:gd name="T2" fmla="*/ 0 w 436"/>
                  <a:gd name="T3" fmla="*/ 73 h 256"/>
                  <a:gd name="T4" fmla="*/ 393 w 436"/>
                  <a:gd name="T5" fmla="*/ 0 h 256"/>
                  <a:gd name="T6" fmla="*/ 436 w 436"/>
                  <a:gd name="T7" fmla="*/ 249 h 256"/>
                  <a:gd name="T8" fmla="*/ 417 w 436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56">
                    <a:moveTo>
                      <a:pt x="19" y="189"/>
                    </a:moveTo>
                    <a:lnTo>
                      <a:pt x="0" y="73"/>
                    </a:lnTo>
                    <a:lnTo>
                      <a:pt x="393" y="0"/>
                    </a:lnTo>
                    <a:lnTo>
                      <a:pt x="436" y="249"/>
                    </a:lnTo>
                    <a:lnTo>
                      <a:pt x="417" y="256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Freeform 241"/>
              <p:cNvSpPr/>
              <p:nvPr/>
            </p:nvSpPr>
            <p:spPr bwMode="auto">
              <a:xfrm>
                <a:off x="7165181" y="4683125"/>
                <a:ext cx="49212" cy="65087"/>
              </a:xfrm>
              <a:custGeom>
                <a:avLst/>
                <a:gdLst>
                  <a:gd name="T0" fmla="*/ 20 w 22"/>
                  <a:gd name="T1" fmla="*/ 0 h 29"/>
                  <a:gd name="T2" fmla="*/ 0 w 22"/>
                  <a:gd name="T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9">
                    <a:moveTo>
                      <a:pt x="20" y="0"/>
                    </a:moveTo>
                    <a:cubicBezTo>
                      <a:pt x="22" y="14"/>
                      <a:pt x="13" y="27"/>
                      <a:pt x="0" y="29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Freeform 242"/>
              <p:cNvSpPr/>
              <p:nvPr/>
            </p:nvSpPr>
            <p:spPr bwMode="auto">
              <a:xfrm>
                <a:off x="7479506" y="4632325"/>
                <a:ext cx="63500" cy="52387"/>
              </a:xfrm>
              <a:custGeom>
                <a:avLst/>
                <a:gdLst>
                  <a:gd name="T0" fmla="*/ 28 w 28"/>
                  <a:gd name="T1" fmla="*/ 20 h 23"/>
                  <a:gd name="T2" fmla="*/ 0 w 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23">
                    <a:moveTo>
                      <a:pt x="28" y="20"/>
                    </a:moveTo>
                    <a:cubicBezTo>
                      <a:pt x="15" y="23"/>
                      <a:pt x="2" y="14"/>
                      <a:pt x="0" y="0"/>
                    </a:cubicBezTo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574" name="组合 24"/>
            <p:cNvGrpSpPr/>
            <p:nvPr/>
          </p:nvGrpSpPr>
          <p:grpSpPr bwMode="auto">
            <a:xfrm>
              <a:off x="5137660" y="2908283"/>
              <a:ext cx="346075" cy="419100"/>
              <a:chOff x="5041900" y="5697538"/>
              <a:chExt cx="346075" cy="419100"/>
            </a:xfrm>
          </p:grpSpPr>
          <p:sp>
            <p:nvSpPr>
              <p:cNvPr id="30" name="Freeform 243"/>
              <p:cNvSpPr/>
              <p:nvPr/>
            </p:nvSpPr>
            <p:spPr bwMode="auto">
              <a:xfrm>
                <a:off x="5114924" y="5698331"/>
                <a:ext cx="273050" cy="419100"/>
              </a:xfrm>
              <a:custGeom>
                <a:avLst/>
                <a:gdLst>
                  <a:gd name="T0" fmla="*/ 120 w 120"/>
                  <a:gd name="T1" fmla="*/ 60 h 184"/>
                  <a:gd name="T2" fmla="*/ 60 w 120"/>
                  <a:gd name="T3" fmla="*/ 0 h 184"/>
                  <a:gd name="T4" fmla="*/ 0 w 120"/>
                  <a:gd name="T5" fmla="*/ 60 h 184"/>
                  <a:gd name="T6" fmla="*/ 0 w 120"/>
                  <a:gd name="T7" fmla="*/ 124 h 184"/>
                  <a:gd name="T8" fmla="*/ 60 w 120"/>
                  <a:gd name="T9" fmla="*/ 184 h 184"/>
                  <a:gd name="T10" fmla="*/ 120 w 120"/>
                  <a:gd name="T11" fmla="*/ 12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4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57"/>
                      <a:pt x="27" y="184"/>
                      <a:pt x="60" y="184"/>
                    </a:cubicBezTo>
                    <a:cubicBezTo>
                      <a:pt x="93" y="184"/>
                      <a:pt x="120" y="157"/>
                      <a:pt x="120" y="124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44"/>
              <p:cNvSpPr>
                <a:spLocks noChangeShapeType="1"/>
              </p:cNvSpPr>
              <p:nvPr/>
            </p:nvSpPr>
            <p:spPr bwMode="auto">
              <a:xfrm flipH="1">
                <a:off x="5041899" y="5830094"/>
                <a:ext cx="217488" cy="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245"/>
              <p:cNvSpPr>
                <a:spLocks noChangeShapeType="1"/>
              </p:cNvSpPr>
              <p:nvPr/>
            </p:nvSpPr>
            <p:spPr bwMode="auto">
              <a:xfrm flipH="1">
                <a:off x="5041899" y="5884069"/>
                <a:ext cx="180975" cy="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575" name="组合 25"/>
            <p:cNvGrpSpPr/>
            <p:nvPr/>
          </p:nvGrpSpPr>
          <p:grpSpPr bwMode="auto">
            <a:xfrm>
              <a:off x="7674485" y="2908283"/>
              <a:ext cx="346075" cy="419100"/>
              <a:chOff x="5041900" y="5697538"/>
              <a:chExt cx="346075" cy="419100"/>
            </a:xfrm>
          </p:grpSpPr>
          <p:sp>
            <p:nvSpPr>
              <p:cNvPr id="27" name="Freeform 243"/>
              <p:cNvSpPr/>
              <p:nvPr/>
            </p:nvSpPr>
            <p:spPr bwMode="auto">
              <a:xfrm>
                <a:off x="5114924" y="5698331"/>
                <a:ext cx="273050" cy="419100"/>
              </a:xfrm>
              <a:custGeom>
                <a:avLst/>
                <a:gdLst>
                  <a:gd name="T0" fmla="*/ 120 w 120"/>
                  <a:gd name="T1" fmla="*/ 60 h 184"/>
                  <a:gd name="T2" fmla="*/ 60 w 120"/>
                  <a:gd name="T3" fmla="*/ 0 h 184"/>
                  <a:gd name="T4" fmla="*/ 0 w 120"/>
                  <a:gd name="T5" fmla="*/ 60 h 184"/>
                  <a:gd name="T6" fmla="*/ 0 w 120"/>
                  <a:gd name="T7" fmla="*/ 124 h 184"/>
                  <a:gd name="T8" fmla="*/ 60 w 120"/>
                  <a:gd name="T9" fmla="*/ 184 h 184"/>
                  <a:gd name="T10" fmla="*/ 120 w 120"/>
                  <a:gd name="T11" fmla="*/ 12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4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57"/>
                      <a:pt x="27" y="184"/>
                      <a:pt x="60" y="184"/>
                    </a:cubicBezTo>
                    <a:cubicBezTo>
                      <a:pt x="93" y="184"/>
                      <a:pt x="120" y="157"/>
                      <a:pt x="120" y="124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4"/>
              <p:cNvSpPr>
                <a:spLocks noChangeShapeType="1"/>
              </p:cNvSpPr>
              <p:nvPr/>
            </p:nvSpPr>
            <p:spPr bwMode="auto">
              <a:xfrm flipH="1">
                <a:off x="5041899" y="5830094"/>
                <a:ext cx="217488" cy="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45"/>
              <p:cNvSpPr>
                <a:spLocks noChangeShapeType="1"/>
              </p:cNvSpPr>
              <p:nvPr/>
            </p:nvSpPr>
            <p:spPr bwMode="auto">
              <a:xfrm flipH="1">
                <a:off x="5041899" y="5884069"/>
                <a:ext cx="180975" cy="0"/>
              </a:xfrm>
              <a:prstGeom prst="lin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43785" tIns="121892" rIns="243785" bIns="121892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3556" name="文本框 78"/>
          <p:cNvSpPr txBox="1">
            <a:spLocks noChangeArrowheads="1"/>
          </p:cNvSpPr>
          <p:nvPr/>
        </p:nvSpPr>
        <p:spPr bwMode="auto">
          <a:xfrm>
            <a:off x="9206230" y="4859655"/>
            <a:ext cx="21234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7. Work Files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7" name="文本框 79"/>
          <p:cNvSpPr txBox="1">
            <a:spLocks noChangeArrowheads="1"/>
          </p:cNvSpPr>
          <p:nvPr/>
        </p:nvSpPr>
        <p:spPr bwMode="auto">
          <a:xfrm>
            <a:off x="9166225" y="5350510"/>
            <a:ext cx="2667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hashfiles/byteSource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bytesink/closer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BaseEncoding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8" name="文本框 80"/>
          <p:cNvSpPr txBox="1">
            <a:spLocks noChangeArrowheads="1"/>
          </p:cNvSpPr>
          <p:nvPr/>
        </p:nvSpPr>
        <p:spPr bwMode="auto">
          <a:xfrm>
            <a:off x="9206230" y="1262380"/>
            <a:ext cx="21234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5. Guava Cache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9" name="文本框 81"/>
          <p:cNvSpPr txBox="1">
            <a:spLocks noChangeArrowheads="1"/>
          </p:cNvSpPr>
          <p:nvPr/>
        </p:nvSpPr>
        <p:spPr bwMode="auto">
          <a:xfrm>
            <a:off x="9166225" y="1651000"/>
            <a:ext cx="2667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MapMaker/CacheBuilder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CacheLoader/CacheStats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" name="文本框 82"/>
          <p:cNvSpPr txBox="1">
            <a:spLocks noChangeArrowheads="1"/>
          </p:cNvSpPr>
          <p:nvPr/>
        </p:nvSpPr>
        <p:spPr bwMode="auto">
          <a:xfrm>
            <a:off x="1430655" y="1257300"/>
            <a:ext cx="24523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 Guava Utilites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1" name="文本框 83"/>
          <p:cNvSpPr txBox="1">
            <a:spLocks noChangeArrowheads="1"/>
          </p:cNvSpPr>
          <p:nvPr/>
        </p:nvSpPr>
        <p:spPr bwMode="auto">
          <a:xfrm>
            <a:off x="1227138" y="1630363"/>
            <a:ext cx="26685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Joiner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Splitter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Working with Strings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Others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2" name="文本框 84"/>
          <p:cNvSpPr txBox="1">
            <a:spLocks noChangeArrowheads="1"/>
          </p:cNvSpPr>
          <p:nvPr/>
        </p:nvSpPr>
        <p:spPr bwMode="auto">
          <a:xfrm>
            <a:off x="1510665" y="5145405"/>
            <a:ext cx="23723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  Collections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3" name="文本框 85"/>
          <p:cNvSpPr txBox="1">
            <a:spLocks noChangeArrowheads="1"/>
          </p:cNvSpPr>
          <p:nvPr/>
        </p:nvSpPr>
        <p:spPr bwMode="auto">
          <a:xfrm>
            <a:off x="504190" y="5518150"/>
            <a:ext cx="3391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Lists/Sets/Maps/Multimaps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BiMap/Table/Range/Immutable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86"/>
          <p:cNvSpPr txBox="1">
            <a:spLocks noChangeArrowheads="1"/>
          </p:cNvSpPr>
          <p:nvPr/>
        </p:nvSpPr>
        <p:spPr bwMode="auto">
          <a:xfrm>
            <a:off x="9205913" y="3146425"/>
            <a:ext cx="17684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6. EventBus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5" name="文本框 87"/>
          <p:cNvSpPr txBox="1">
            <a:spLocks noChangeArrowheads="1"/>
          </p:cNvSpPr>
          <p:nvPr/>
        </p:nvSpPr>
        <p:spPr bwMode="auto">
          <a:xfrm>
            <a:off x="9166225" y="3535363"/>
            <a:ext cx="2667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 /AsyncEventBus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Subscribe/Finer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6" name="文本框 88"/>
          <p:cNvSpPr txBox="1">
            <a:spLocks noChangeArrowheads="1"/>
          </p:cNvSpPr>
          <p:nvPr/>
        </p:nvSpPr>
        <p:spPr bwMode="auto">
          <a:xfrm>
            <a:off x="1759585" y="3141980"/>
            <a:ext cx="21234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 Functional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7" name="文本框 89"/>
          <p:cNvSpPr txBox="1">
            <a:spLocks noChangeArrowheads="1"/>
          </p:cNvSpPr>
          <p:nvPr/>
        </p:nvSpPr>
        <p:spPr bwMode="auto">
          <a:xfrm>
            <a:off x="1227138" y="3514725"/>
            <a:ext cx="266858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Function/Functions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Predicate/Predicates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Supplier/Suppliers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8" name="文本框 31"/>
          <p:cNvSpPr txBox="1">
            <a:spLocks noChangeArrowheads="1"/>
          </p:cNvSpPr>
          <p:nvPr/>
        </p:nvSpPr>
        <p:spPr bwMode="auto">
          <a:xfrm flipH="1">
            <a:off x="290513" y="363538"/>
            <a:ext cx="42100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Agenda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84"/>
          <p:cNvSpPr txBox="1">
            <a:spLocks noChangeArrowheads="1"/>
          </p:cNvSpPr>
          <p:nvPr/>
        </p:nvSpPr>
        <p:spPr bwMode="auto">
          <a:xfrm>
            <a:off x="4170680" y="6129655"/>
            <a:ext cx="2201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4.  Concurrency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89"/>
          <p:cNvSpPr txBox="1">
            <a:spLocks noChangeArrowheads="1"/>
          </p:cNvSpPr>
          <p:nvPr/>
        </p:nvSpPr>
        <p:spPr bwMode="auto">
          <a:xfrm>
            <a:off x="6372225" y="5913755"/>
            <a:ext cx="266763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Monitor/ListenableFuture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AsyncFunction/RateLimter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1"/>
          <p:cNvSpPr txBox="1">
            <a:spLocks noChangeArrowheads="1"/>
          </p:cNvSpPr>
          <p:nvPr/>
        </p:nvSpPr>
        <p:spPr bwMode="auto">
          <a:xfrm>
            <a:off x="5368925" y="2520950"/>
            <a:ext cx="15049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6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Quick Start &amp; Guava Utilites 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introduce/maven/utilites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 descr="gu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25400"/>
            <a:ext cx="12145010" cy="3909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25" y="3935095"/>
            <a:ext cx="121329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1"/>
                </a:solidFill>
              </a:rPr>
              <a:t>U</a:t>
            </a:r>
            <a:r>
              <a:rPr lang="zh-CN" altLang="en-US" sz="2000" b="1">
                <a:solidFill>
                  <a:schemeClr val="bg1"/>
                </a:solidFill>
              </a:rPr>
              <a:t>se a well-established library instead of "rolling your own".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</a:rPr>
              <a:t>Starting out originally in 2007 as the "Google Collections Library"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1"/>
                </a:solidFill>
              </a:rPr>
              <a:t>T</a:t>
            </a:r>
            <a:r>
              <a:rPr lang="zh-CN" altLang="en-US" sz="2000" b="1">
                <a:solidFill>
                  <a:schemeClr val="bg1"/>
                </a:solidFill>
              </a:rPr>
              <a:t>he Google Guava project has evolved into being an essential toolkit for developers working in Java. 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1"/>
                </a:solidFill>
              </a:rPr>
              <a:t>Y</a:t>
            </a:r>
            <a:r>
              <a:rPr lang="zh-CN" altLang="en-US" sz="2000" b="1">
                <a:solidFill>
                  <a:schemeClr val="bg1"/>
                </a:solidFill>
              </a:rPr>
              <a:t>ou are far better off using a library such as Guava, than rolling your own. Besides, according to Larry Wall (the author of Perl), one of the best qualities of a software engineer is laziness, not in the "I don't want to work" way but in the "Why reinvent the wheel when this works so well" way. 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组合 15"/>
          <p:cNvGrpSpPr/>
          <p:nvPr/>
        </p:nvGrpSpPr>
        <p:grpSpPr bwMode="auto">
          <a:xfrm>
            <a:off x="938213" y="1549400"/>
            <a:ext cx="4071937" cy="4071938"/>
            <a:chOff x="766763" y="2120504"/>
            <a:chExt cx="3223022" cy="3223022"/>
          </a:xfrm>
        </p:grpSpPr>
        <p:sp>
          <p:nvSpPr>
            <p:cNvPr id="5" name="Freeform 6"/>
            <p:cNvSpPr/>
            <p:nvPr/>
          </p:nvSpPr>
          <p:spPr bwMode="auto">
            <a:xfrm>
              <a:off x="766763" y="2120504"/>
              <a:ext cx="1878525" cy="1592035"/>
            </a:xfrm>
            <a:custGeom>
              <a:avLst/>
              <a:gdLst>
                <a:gd name="T0" fmla="*/ 0 w 859"/>
                <a:gd name="T1" fmla="*/ 728 h 728"/>
                <a:gd name="T2" fmla="*/ 230 w 859"/>
                <a:gd name="T3" fmla="*/ 728 h 728"/>
                <a:gd name="T4" fmla="*/ 229 w 859"/>
                <a:gd name="T5" fmla="*/ 710 h 728"/>
                <a:gd name="T6" fmla="*/ 340 w 859"/>
                <a:gd name="T7" fmla="*/ 598 h 728"/>
                <a:gd name="T8" fmla="*/ 452 w 859"/>
                <a:gd name="T9" fmla="*/ 711 h 728"/>
                <a:gd name="T10" fmla="*/ 450 w 859"/>
                <a:gd name="T11" fmla="*/ 728 h 728"/>
                <a:gd name="T12" fmla="*/ 728 w 859"/>
                <a:gd name="T13" fmla="*/ 728 h 728"/>
                <a:gd name="T14" fmla="*/ 728 w 859"/>
                <a:gd name="T15" fmla="*/ 428 h 728"/>
                <a:gd name="T16" fmla="*/ 740 w 859"/>
                <a:gd name="T17" fmla="*/ 431 h 728"/>
                <a:gd name="T18" fmla="*/ 766 w 859"/>
                <a:gd name="T19" fmla="*/ 434 h 728"/>
                <a:gd name="T20" fmla="*/ 859 w 859"/>
                <a:gd name="T21" fmla="*/ 342 h 728"/>
                <a:gd name="T22" fmla="*/ 766 w 859"/>
                <a:gd name="T23" fmla="*/ 251 h 728"/>
                <a:gd name="T24" fmla="*/ 740 w 859"/>
                <a:gd name="T25" fmla="*/ 254 h 728"/>
                <a:gd name="T26" fmla="*/ 728 w 859"/>
                <a:gd name="T27" fmla="*/ 256 h 728"/>
                <a:gd name="T28" fmla="*/ 728 w 859"/>
                <a:gd name="T29" fmla="*/ 0 h 728"/>
                <a:gd name="T30" fmla="*/ 460 w 859"/>
                <a:gd name="T31" fmla="*/ 269 h 728"/>
                <a:gd name="T32" fmla="*/ 378 w 859"/>
                <a:gd name="T33" fmla="*/ 236 h 728"/>
                <a:gd name="T34" fmla="*/ 260 w 859"/>
                <a:gd name="T35" fmla="*/ 354 h 728"/>
                <a:gd name="T36" fmla="*/ 293 w 859"/>
                <a:gd name="T37" fmla="*/ 436 h 728"/>
                <a:gd name="T38" fmla="*/ 0 w 859"/>
                <a:gd name="T3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9" h="728">
                  <a:moveTo>
                    <a:pt x="0" y="728"/>
                  </a:moveTo>
                  <a:cubicBezTo>
                    <a:pt x="230" y="728"/>
                    <a:pt x="230" y="728"/>
                    <a:pt x="230" y="728"/>
                  </a:cubicBezTo>
                  <a:cubicBezTo>
                    <a:pt x="229" y="722"/>
                    <a:pt x="229" y="717"/>
                    <a:pt x="229" y="710"/>
                  </a:cubicBezTo>
                  <a:cubicBezTo>
                    <a:pt x="229" y="648"/>
                    <a:pt x="279" y="598"/>
                    <a:pt x="340" y="598"/>
                  </a:cubicBezTo>
                  <a:cubicBezTo>
                    <a:pt x="402" y="598"/>
                    <a:pt x="452" y="649"/>
                    <a:pt x="452" y="711"/>
                  </a:cubicBezTo>
                  <a:cubicBezTo>
                    <a:pt x="452" y="717"/>
                    <a:pt x="451" y="722"/>
                    <a:pt x="450" y="728"/>
                  </a:cubicBezTo>
                  <a:cubicBezTo>
                    <a:pt x="728" y="728"/>
                    <a:pt x="728" y="728"/>
                    <a:pt x="728" y="728"/>
                  </a:cubicBezTo>
                  <a:cubicBezTo>
                    <a:pt x="728" y="428"/>
                    <a:pt x="728" y="428"/>
                    <a:pt x="728" y="428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52" y="433"/>
                    <a:pt x="758" y="434"/>
                    <a:pt x="766" y="434"/>
                  </a:cubicBezTo>
                  <a:cubicBezTo>
                    <a:pt x="817" y="434"/>
                    <a:pt x="859" y="393"/>
                    <a:pt x="859" y="342"/>
                  </a:cubicBezTo>
                  <a:cubicBezTo>
                    <a:pt x="859" y="292"/>
                    <a:pt x="817" y="251"/>
                    <a:pt x="766" y="251"/>
                  </a:cubicBezTo>
                  <a:cubicBezTo>
                    <a:pt x="758" y="251"/>
                    <a:pt x="752" y="252"/>
                    <a:pt x="740" y="254"/>
                  </a:cubicBezTo>
                  <a:cubicBezTo>
                    <a:pt x="728" y="256"/>
                    <a:pt x="728" y="256"/>
                    <a:pt x="728" y="256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460" y="269"/>
                    <a:pt x="460" y="269"/>
                    <a:pt x="460" y="269"/>
                  </a:cubicBezTo>
                  <a:cubicBezTo>
                    <a:pt x="438" y="248"/>
                    <a:pt x="410" y="236"/>
                    <a:pt x="378" y="236"/>
                  </a:cubicBezTo>
                  <a:cubicBezTo>
                    <a:pt x="313" y="236"/>
                    <a:pt x="260" y="289"/>
                    <a:pt x="260" y="354"/>
                  </a:cubicBezTo>
                  <a:cubicBezTo>
                    <a:pt x="260" y="386"/>
                    <a:pt x="272" y="414"/>
                    <a:pt x="293" y="436"/>
                  </a:cubicBezTo>
                  <a:lnTo>
                    <a:pt x="0" y="72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402777" y="2131813"/>
              <a:ext cx="1580726" cy="1867216"/>
            </a:xfrm>
            <a:custGeom>
              <a:avLst/>
              <a:gdLst>
                <a:gd name="T0" fmla="*/ 0 w 723"/>
                <a:gd name="T1" fmla="*/ 227 h 854"/>
                <a:gd name="T2" fmla="*/ 18 w 723"/>
                <a:gd name="T3" fmla="*/ 226 h 854"/>
                <a:gd name="T4" fmla="*/ 131 w 723"/>
                <a:gd name="T5" fmla="*/ 337 h 854"/>
                <a:gd name="T6" fmla="*/ 18 w 723"/>
                <a:gd name="T7" fmla="*/ 449 h 854"/>
                <a:gd name="T8" fmla="*/ 0 w 723"/>
                <a:gd name="T9" fmla="*/ 447 h 854"/>
                <a:gd name="T10" fmla="*/ 0 w 723"/>
                <a:gd name="T11" fmla="*/ 723 h 854"/>
                <a:gd name="T12" fmla="*/ 300 w 723"/>
                <a:gd name="T13" fmla="*/ 723 h 854"/>
                <a:gd name="T14" fmla="*/ 298 w 723"/>
                <a:gd name="T15" fmla="*/ 735 h 854"/>
                <a:gd name="T16" fmla="*/ 295 w 723"/>
                <a:gd name="T17" fmla="*/ 761 h 854"/>
                <a:gd name="T18" fmla="*/ 386 w 723"/>
                <a:gd name="T19" fmla="*/ 854 h 854"/>
                <a:gd name="T20" fmla="*/ 478 w 723"/>
                <a:gd name="T21" fmla="*/ 761 h 854"/>
                <a:gd name="T22" fmla="*/ 474 w 723"/>
                <a:gd name="T23" fmla="*/ 735 h 854"/>
                <a:gd name="T24" fmla="*/ 472 w 723"/>
                <a:gd name="T25" fmla="*/ 723 h 854"/>
                <a:gd name="T26" fmla="*/ 723 w 723"/>
                <a:gd name="T27" fmla="*/ 723 h 854"/>
                <a:gd name="T28" fmla="*/ 433 w 723"/>
                <a:gd name="T29" fmla="*/ 433 h 854"/>
                <a:gd name="T30" fmla="*/ 468 w 723"/>
                <a:gd name="T31" fmla="*/ 349 h 854"/>
                <a:gd name="T32" fmla="*/ 350 w 723"/>
                <a:gd name="T33" fmla="*/ 231 h 854"/>
                <a:gd name="T34" fmla="*/ 266 w 723"/>
                <a:gd name="T35" fmla="*/ 266 h 854"/>
                <a:gd name="T36" fmla="*/ 0 w 723"/>
                <a:gd name="T37" fmla="*/ 0 h 854"/>
                <a:gd name="T38" fmla="*/ 0 w 723"/>
                <a:gd name="T39" fmla="*/ 22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3" h="854">
                  <a:moveTo>
                    <a:pt x="0" y="227"/>
                  </a:moveTo>
                  <a:cubicBezTo>
                    <a:pt x="6" y="226"/>
                    <a:pt x="12" y="226"/>
                    <a:pt x="18" y="226"/>
                  </a:cubicBezTo>
                  <a:cubicBezTo>
                    <a:pt x="80" y="226"/>
                    <a:pt x="131" y="276"/>
                    <a:pt x="131" y="337"/>
                  </a:cubicBezTo>
                  <a:cubicBezTo>
                    <a:pt x="131" y="399"/>
                    <a:pt x="81" y="449"/>
                    <a:pt x="18" y="449"/>
                  </a:cubicBezTo>
                  <a:cubicBezTo>
                    <a:pt x="12" y="449"/>
                    <a:pt x="6" y="448"/>
                    <a:pt x="0" y="447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300" y="723"/>
                    <a:pt x="300" y="723"/>
                    <a:pt x="300" y="723"/>
                  </a:cubicBezTo>
                  <a:cubicBezTo>
                    <a:pt x="298" y="735"/>
                    <a:pt x="298" y="735"/>
                    <a:pt x="298" y="735"/>
                  </a:cubicBezTo>
                  <a:cubicBezTo>
                    <a:pt x="296" y="746"/>
                    <a:pt x="295" y="753"/>
                    <a:pt x="295" y="761"/>
                  </a:cubicBezTo>
                  <a:cubicBezTo>
                    <a:pt x="295" y="812"/>
                    <a:pt x="336" y="854"/>
                    <a:pt x="386" y="854"/>
                  </a:cubicBezTo>
                  <a:cubicBezTo>
                    <a:pt x="437" y="854"/>
                    <a:pt x="478" y="812"/>
                    <a:pt x="478" y="761"/>
                  </a:cubicBezTo>
                  <a:cubicBezTo>
                    <a:pt x="478" y="752"/>
                    <a:pt x="477" y="746"/>
                    <a:pt x="474" y="735"/>
                  </a:cubicBezTo>
                  <a:cubicBezTo>
                    <a:pt x="472" y="723"/>
                    <a:pt x="472" y="723"/>
                    <a:pt x="472" y="723"/>
                  </a:cubicBezTo>
                  <a:cubicBezTo>
                    <a:pt x="723" y="723"/>
                    <a:pt x="723" y="723"/>
                    <a:pt x="723" y="723"/>
                  </a:cubicBezTo>
                  <a:cubicBezTo>
                    <a:pt x="433" y="433"/>
                    <a:pt x="433" y="433"/>
                    <a:pt x="433" y="433"/>
                  </a:cubicBezTo>
                  <a:cubicBezTo>
                    <a:pt x="455" y="412"/>
                    <a:pt x="468" y="382"/>
                    <a:pt x="468" y="349"/>
                  </a:cubicBezTo>
                  <a:cubicBezTo>
                    <a:pt x="468" y="284"/>
                    <a:pt x="415" y="231"/>
                    <a:pt x="350" y="231"/>
                  </a:cubicBezTo>
                  <a:cubicBezTo>
                    <a:pt x="317" y="231"/>
                    <a:pt x="287" y="244"/>
                    <a:pt x="266" y="2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7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73045" y="3471283"/>
              <a:ext cx="1585752" cy="1869729"/>
            </a:xfrm>
            <a:custGeom>
              <a:avLst/>
              <a:gdLst>
                <a:gd name="T0" fmla="*/ 725 w 725"/>
                <a:gd name="T1" fmla="*/ 628 h 855"/>
                <a:gd name="T2" fmla="*/ 708 w 725"/>
                <a:gd name="T3" fmla="*/ 630 h 855"/>
                <a:gd name="T4" fmla="*/ 595 w 725"/>
                <a:gd name="T5" fmla="*/ 518 h 855"/>
                <a:gd name="T6" fmla="*/ 708 w 725"/>
                <a:gd name="T7" fmla="*/ 407 h 855"/>
                <a:gd name="T8" fmla="*/ 725 w 725"/>
                <a:gd name="T9" fmla="*/ 408 h 855"/>
                <a:gd name="T10" fmla="*/ 725 w 725"/>
                <a:gd name="T11" fmla="*/ 130 h 855"/>
                <a:gd name="T12" fmla="*/ 423 w 725"/>
                <a:gd name="T13" fmla="*/ 130 h 855"/>
                <a:gd name="T14" fmla="*/ 426 w 725"/>
                <a:gd name="T15" fmla="*/ 117 h 855"/>
                <a:gd name="T16" fmla="*/ 429 w 725"/>
                <a:gd name="T17" fmla="*/ 93 h 855"/>
                <a:gd name="T18" fmla="*/ 337 w 725"/>
                <a:gd name="T19" fmla="*/ 0 h 855"/>
                <a:gd name="T20" fmla="*/ 246 w 725"/>
                <a:gd name="T21" fmla="*/ 92 h 855"/>
                <a:gd name="T22" fmla="*/ 249 w 725"/>
                <a:gd name="T23" fmla="*/ 118 h 855"/>
                <a:gd name="T24" fmla="*/ 251 w 725"/>
                <a:gd name="T25" fmla="*/ 130 h 855"/>
                <a:gd name="T26" fmla="*/ 0 w 725"/>
                <a:gd name="T27" fmla="*/ 130 h 855"/>
                <a:gd name="T28" fmla="*/ 291 w 725"/>
                <a:gd name="T29" fmla="*/ 421 h 855"/>
                <a:gd name="T30" fmla="*/ 257 w 725"/>
                <a:gd name="T31" fmla="*/ 504 h 855"/>
                <a:gd name="T32" fmla="*/ 375 w 725"/>
                <a:gd name="T33" fmla="*/ 622 h 855"/>
                <a:gd name="T34" fmla="*/ 458 w 725"/>
                <a:gd name="T35" fmla="*/ 588 h 855"/>
                <a:gd name="T36" fmla="*/ 725 w 725"/>
                <a:gd name="T37" fmla="*/ 855 h 855"/>
                <a:gd name="T38" fmla="*/ 725 w 725"/>
                <a:gd name="T39" fmla="*/ 6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5" h="855">
                  <a:moveTo>
                    <a:pt x="725" y="628"/>
                  </a:moveTo>
                  <a:cubicBezTo>
                    <a:pt x="719" y="629"/>
                    <a:pt x="714" y="630"/>
                    <a:pt x="708" y="630"/>
                  </a:cubicBezTo>
                  <a:cubicBezTo>
                    <a:pt x="646" y="630"/>
                    <a:pt x="595" y="580"/>
                    <a:pt x="595" y="518"/>
                  </a:cubicBezTo>
                  <a:cubicBezTo>
                    <a:pt x="595" y="457"/>
                    <a:pt x="646" y="407"/>
                    <a:pt x="708" y="407"/>
                  </a:cubicBezTo>
                  <a:cubicBezTo>
                    <a:pt x="714" y="407"/>
                    <a:pt x="719" y="407"/>
                    <a:pt x="725" y="408"/>
                  </a:cubicBezTo>
                  <a:cubicBezTo>
                    <a:pt x="725" y="130"/>
                    <a:pt x="725" y="130"/>
                    <a:pt x="725" y="130"/>
                  </a:cubicBezTo>
                  <a:cubicBezTo>
                    <a:pt x="423" y="130"/>
                    <a:pt x="423" y="130"/>
                    <a:pt x="423" y="130"/>
                  </a:cubicBezTo>
                  <a:cubicBezTo>
                    <a:pt x="426" y="117"/>
                    <a:pt x="426" y="117"/>
                    <a:pt x="426" y="117"/>
                  </a:cubicBezTo>
                  <a:cubicBezTo>
                    <a:pt x="428" y="106"/>
                    <a:pt x="429" y="101"/>
                    <a:pt x="429" y="93"/>
                  </a:cubicBezTo>
                  <a:cubicBezTo>
                    <a:pt x="429" y="42"/>
                    <a:pt x="388" y="0"/>
                    <a:pt x="337" y="0"/>
                  </a:cubicBezTo>
                  <a:cubicBezTo>
                    <a:pt x="287" y="0"/>
                    <a:pt x="246" y="41"/>
                    <a:pt x="246" y="92"/>
                  </a:cubicBezTo>
                  <a:cubicBezTo>
                    <a:pt x="246" y="101"/>
                    <a:pt x="247" y="106"/>
                    <a:pt x="249" y="118"/>
                  </a:cubicBezTo>
                  <a:cubicBezTo>
                    <a:pt x="251" y="130"/>
                    <a:pt x="251" y="130"/>
                    <a:pt x="25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91" y="421"/>
                    <a:pt x="291" y="421"/>
                    <a:pt x="291" y="421"/>
                  </a:cubicBezTo>
                  <a:cubicBezTo>
                    <a:pt x="270" y="442"/>
                    <a:pt x="257" y="472"/>
                    <a:pt x="257" y="504"/>
                  </a:cubicBezTo>
                  <a:cubicBezTo>
                    <a:pt x="257" y="569"/>
                    <a:pt x="310" y="622"/>
                    <a:pt x="375" y="622"/>
                  </a:cubicBezTo>
                  <a:cubicBezTo>
                    <a:pt x="407" y="622"/>
                    <a:pt x="437" y="609"/>
                    <a:pt x="458" y="588"/>
                  </a:cubicBezTo>
                  <a:cubicBezTo>
                    <a:pt x="725" y="855"/>
                    <a:pt x="725" y="855"/>
                    <a:pt x="725" y="855"/>
                  </a:cubicBezTo>
                  <a:lnTo>
                    <a:pt x="725" y="62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2117542" y="3756517"/>
              <a:ext cx="1872243" cy="1587009"/>
            </a:xfrm>
            <a:custGeom>
              <a:avLst/>
              <a:gdLst>
                <a:gd name="T0" fmla="*/ 856 w 856"/>
                <a:gd name="T1" fmla="*/ 0 h 726"/>
                <a:gd name="T2" fmla="*/ 626 w 856"/>
                <a:gd name="T3" fmla="*/ 0 h 726"/>
                <a:gd name="T4" fmla="*/ 628 w 856"/>
                <a:gd name="T5" fmla="*/ 18 h 726"/>
                <a:gd name="T6" fmla="*/ 516 w 856"/>
                <a:gd name="T7" fmla="*/ 131 h 726"/>
                <a:gd name="T8" fmla="*/ 405 w 856"/>
                <a:gd name="T9" fmla="*/ 18 h 726"/>
                <a:gd name="T10" fmla="*/ 406 w 856"/>
                <a:gd name="T11" fmla="*/ 0 h 726"/>
                <a:gd name="T12" fmla="*/ 130 w 856"/>
                <a:gd name="T13" fmla="*/ 0 h 726"/>
                <a:gd name="T14" fmla="*/ 130 w 856"/>
                <a:gd name="T15" fmla="*/ 302 h 726"/>
                <a:gd name="T16" fmla="*/ 117 w 856"/>
                <a:gd name="T17" fmla="*/ 300 h 726"/>
                <a:gd name="T18" fmla="*/ 93 w 856"/>
                <a:gd name="T19" fmla="*/ 297 h 726"/>
                <a:gd name="T20" fmla="*/ 0 w 856"/>
                <a:gd name="T21" fmla="*/ 388 h 726"/>
                <a:gd name="T22" fmla="*/ 93 w 856"/>
                <a:gd name="T23" fmla="*/ 480 h 726"/>
                <a:gd name="T24" fmla="*/ 117 w 856"/>
                <a:gd name="T25" fmla="*/ 477 h 726"/>
                <a:gd name="T26" fmla="*/ 130 w 856"/>
                <a:gd name="T27" fmla="*/ 474 h 726"/>
                <a:gd name="T28" fmla="*/ 130 w 856"/>
                <a:gd name="T29" fmla="*/ 726 h 726"/>
                <a:gd name="T30" fmla="*/ 397 w 856"/>
                <a:gd name="T31" fmla="*/ 458 h 726"/>
                <a:gd name="T32" fmla="*/ 480 w 856"/>
                <a:gd name="T33" fmla="*/ 492 h 726"/>
                <a:gd name="T34" fmla="*/ 598 w 856"/>
                <a:gd name="T35" fmla="*/ 374 h 726"/>
                <a:gd name="T36" fmla="*/ 564 w 856"/>
                <a:gd name="T37" fmla="*/ 291 h 726"/>
                <a:gd name="T38" fmla="*/ 856 w 856"/>
                <a:gd name="T3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6" h="726">
                  <a:moveTo>
                    <a:pt x="856" y="0"/>
                  </a:moveTo>
                  <a:cubicBezTo>
                    <a:pt x="626" y="0"/>
                    <a:pt x="626" y="0"/>
                    <a:pt x="626" y="0"/>
                  </a:cubicBezTo>
                  <a:cubicBezTo>
                    <a:pt x="627" y="6"/>
                    <a:pt x="628" y="11"/>
                    <a:pt x="628" y="18"/>
                  </a:cubicBezTo>
                  <a:cubicBezTo>
                    <a:pt x="628" y="80"/>
                    <a:pt x="578" y="131"/>
                    <a:pt x="516" y="131"/>
                  </a:cubicBezTo>
                  <a:cubicBezTo>
                    <a:pt x="455" y="131"/>
                    <a:pt x="405" y="80"/>
                    <a:pt x="405" y="18"/>
                  </a:cubicBezTo>
                  <a:cubicBezTo>
                    <a:pt x="405" y="12"/>
                    <a:pt x="405" y="6"/>
                    <a:pt x="40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302"/>
                    <a:pt x="130" y="302"/>
                    <a:pt x="130" y="302"/>
                  </a:cubicBezTo>
                  <a:cubicBezTo>
                    <a:pt x="117" y="300"/>
                    <a:pt x="117" y="300"/>
                    <a:pt x="117" y="300"/>
                  </a:cubicBezTo>
                  <a:cubicBezTo>
                    <a:pt x="106" y="298"/>
                    <a:pt x="101" y="297"/>
                    <a:pt x="93" y="297"/>
                  </a:cubicBezTo>
                  <a:cubicBezTo>
                    <a:pt x="42" y="297"/>
                    <a:pt x="0" y="338"/>
                    <a:pt x="0" y="388"/>
                  </a:cubicBezTo>
                  <a:cubicBezTo>
                    <a:pt x="0" y="439"/>
                    <a:pt x="42" y="480"/>
                    <a:pt x="93" y="480"/>
                  </a:cubicBezTo>
                  <a:cubicBezTo>
                    <a:pt x="101" y="480"/>
                    <a:pt x="106" y="479"/>
                    <a:pt x="117" y="477"/>
                  </a:cubicBezTo>
                  <a:cubicBezTo>
                    <a:pt x="130" y="474"/>
                    <a:pt x="130" y="474"/>
                    <a:pt x="130" y="474"/>
                  </a:cubicBezTo>
                  <a:cubicBezTo>
                    <a:pt x="130" y="726"/>
                    <a:pt x="130" y="726"/>
                    <a:pt x="130" y="726"/>
                  </a:cubicBezTo>
                  <a:cubicBezTo>
                    <a:pt x="397" y="458"/>
                    <a:pt x="397" y="458"/>
                    <a:pt x="397" y="458"/>
                  </a:cubicBezTo>
                  <a:cubicBezTo>
                    <a:pt x="419" y="479"/>
                    <a:pt x="448" y="492"/>
                    <a:pt x="480" y="492"/>
                  </a:cubicBezTo>
                  <a:cubicBezTo>
                    <a:pt x="545" y="492"/>
                    <a:pt x="598" y="439"/>
                    <a:pt x="598" y="374"/>
                  </a:cubicBezTo>
                  <a:cubicBezTo>
                    <a:pt x="598" y="342"/>
                    <a:pt x="585" y="313"/>
                    <a:pt x="564" y="291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" name="TextBox 14"/>
            <p:cNvSpPr txBox="1"/>
            <p:nvPr/>
          </p:nvSpPr>
          <p:spPr>
            <a:xfrm>
              <a:off x="2299741" y="2702282"/>
              <a:ext cx="331726" cy="2927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dirty="0"/>
                <a:t>01</a:t>
              </a:r>
              <a:endParaRPr 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342258" y="3503953"/>
              <a:ext cx="331726" cy="2927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dirty="0"/>
                <a:t>04</a:t>
              </a:r>
              <a:endParaRPr lang="en-US" dirty="0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2151469" y="4424996"/>
              <a:ext cx="331726" cy="29277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dirty="0"/>
                <a:t>03</a:t>
              </a:r>
              <a:endParaRPr lang="en-US" dirty="0"/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3082564" y="3644686"/>
              <a:ext cx="331726" cy="29151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dirty="0"/>
                <a:t>02</a:t>
              </a:r>
              <a:endParaRPr lang="en-US" dirty="0"/>
            </a:p>
          </p:txBody>
        </p:sp>
        <p:sp>
          <p:nvSpPr>
            <p:cNvPr id="13" name="Rectangle 18"/>
            <p:cNvSpPr/>
            <p:nvPr/>
          </p:nvSpPr>
          <p:spPr>
            <a:xfrm rot="18900000">
              <a:off x="1446550" y="3025212"/>
              <a:ext cx="939891" cy="23748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r>
                <a:rPr lang="en-US" altLang="id-ID" dirty="0"/>
                <a:t>Joiners</a:t>
              </a:r>
              <a:endParaRPr lang="en-US" altLang="id-ID" dirty="0"/>
            </a:p>
          </p:txBody>
        </p:sp>
        <p:sp>
          <p:nvSpPr>
            <p:cNvPr id="14" name="Rectangle 19"/>
            <p:cNvSpPr/>
            <p:nvPr/>
          </p:nvSpPr>
          <p:spPr>
            <a:xfrm rot="2700000">
              <a:off x="2532200" y="3152123"/>
              <a:ext cx="913504" cy="23748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Splitter</a:t>
              </a:r>
              <a:endParaRPr lang="id-ID" dirty="0"/>
            </a:p>
          </p:txBody>
        </p:sp>
        <p:sp>
          <p:nvSpPr>
            <p:cNvPr id="15" name="Rectangle 20"/>
            <p:cNvSpPr/>
            <p:nvPr/>
          </p:nvSpPr>
          <p:spPr>
            <a:xfrm rot="2700000">
              <a:off x="1332834" y="4066254"/>
              <a:ext cx="889629" cy="23748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r>
                <a:rPr lang="en-US" altLang="id-ID" dirty="0"/>
                <a:t>Others </a:t>
              </a:r>
              <a:r>
                <a:rPr lang="id-ID" dirty="0"/>
                <a:t>04</a:t>
              </a:r>
              <a:endParaRPr lang="id-ID" dirty="0"/>
            </a:p>
          </p:txBody>
        </p:sp>
        <p:sp>
          <p:nvSpPr>
            <p:cNvPr id="16" name="Rectangle 21"/>
            <p:cNvSpPr/>
            <p:nvPr/>
          </p:nvSpPr>
          <p:spPr>
            <a:xfrm rot="18900000">
              <a:off x="2302254" y="4195050"/>
              <a:ext cx="914760" cy="23748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Strings</a:t>
              </a:r>
              <a:r>
                <a:rPr lang="id-ID" dirty="0"/>
                <a:t> 03</a:t>
              </a:r>
              <a:endParaRPr lang="id-ID" dirty="0"/>
            </a:p>
          </p:txBody>
        </p:sp>
      </p:grpSp>
      <p:grpSp>
        <p:nvGrpSpPr>
          <p:cNvPr id="32772" name="组合 1"/>
          <p:cNvGrpSpPr/>
          <p:nvPr/>
        </p:nvGrpSpPr>
        <p:grpSpPr bwMode="auto">
          <a:xfrm>
            <a:off x="7546975" y="2324100"/>
            <a:ext cx="3636963" cy="972305"/>
            <a:chOff x="7547620" y="2323705"/>
            <a:chExt cx="3636120" cy="972931"/>
          </a:xfrm>
        </p:grpSpPr>
        <p:sp>
          <p:nvSpPr>
            <p:cNvPr id="32786" name="文本框 17"/>
            <p:cNvSpPr txBox="1">
              <a:spLocks noChangeArrowheads="1"/>
            </p:cNvSpPr>
            <p:nvPr/>
          </p:nvSpPr>
          <p:spPr bwMode="auto">
            <a:xfrm>
              <a:off x="7587299" y="2323705"/>
              <a:ext cx="2869535" cy="399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Joiner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787" name="文本框 17"/>
            <p:cNvSpPr txBox="1">
              <a:spLocks noChangeArrowheads="1"/>
            </p:cNvSpPr>
            <p:nvPr/>
          </p:nvSpPr>
          <p:spPr bwMode="auto">
            <a:xfrm>
              <a:off x="7547620" y="2712695"/>
              <a:ext cx="3636120" cy="58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oncatenate strings together with a specified delimiter</a:t>
              </a:r>
              <a:endPara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773" name="文本框 18"/>
          <p:cNvSpPr txBox="1">
            <a:spLocks noChangeArrowheads="1"/>
          </p:cNvSpPr>
          <p:nvPr/>
        </p:nvSpPr>
        <p:spPr bwMode="auto">
          <a:xfrm>
            <a:off x="7588250" y="3524250"/>
            <a:ext cx="28686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Splitter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4" name="文本框 19"/>
          <p:cNvSpPr txBox="1">
            <a:spLocks noChangeArrowheads="1"/>
          </p:cNvSpPr>
          <p:nvPr/>
        </p:nvSpPr>
        <p:spPr bwMode="auto">
          <a:xfrm>
            <a:off x="7546975" y="3913188"/>
            <a:ext cx="3636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roduce substrings broken out by the provided delimiter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5" name="文本框 20"/>
          <p:cNvSpPr txBox="1">
            <a:spLocks noChangeArrowheads="1"/>
          </p:cNvSpPr>
          <p:nvPr/>
        </p:nvSpPr>
        <p:spPr bwMode="auto">
          <a:xfrm>
            <a:off x="7588250" y="4743450"/>
            <a:ext cx="28686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Preconditions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6" name="文本框 21"/>
          <p:cNvSpPr txBox="1">
            <a:spLocks noChangeArrowheads="1"/>
          </p:cNvSpPr>
          <p:nvPr/>
        </p:nvSpPr>
        <p:spPr bwMode="auto">
          <a:xfrm>
            <a:off x="7546975" y="5132388"/>
            <a:ext cx="3636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ethods for asserting certain conditions you expect variables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7" name="文本框 22"/>
          <p:cNvSpPr txBox="1">
            <a:spLocks noChangeArrowheads="1"/>
          </p:cNvSpPr>
          <p:nvPr/>
        </p:nvSpPr>
        <p:spPr bwMode="auto">
          <a:xfrm>
            <a:off x="6408738" y="1349375"/>
            <a:ext cx="28686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 Utilites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8" name="文本框 23"/>
          <p:cNvSpPr txBox="1">
            <a:spLocks noChangeArrowheads="1"/>
          </p:cNvSpPr>
          <p:nvPr/>
        </p:nvSpPr>
        <p:spPr bwMode="auto">
          <a:xfrm>
            <a:off x="6369050" y="1738313"/>
            <a:ext cx="48117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emonstrate the basic functionalities provided by Guava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434138" y="2363788"/>
            <a:ext cx="985837" cy="985837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34138" y="3592513"/>
            <a:ext cx="985837" cy="985837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434138" y="4760913"/>
            <a:ext cx="985837" cy="985837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9" name="Group 2"/>
          <p:cNvGrpSpPr/>
          <p:nvPr/>
        </p:nvGrpSpPr>
        <p:grpSpPr bwMode="auto">
          <a:xfrm>
            <a:off x="6647332" y="2554884"/>
            <a:ext cx="550463" cy="545175"/>
            <a:chOff x="1569458" y="688424"/>
            <a:chExt cx="334962" cy="331788"/>
          </a:xfrm>
          <a:solidFill>
            <a:schemeClr val="bg1"/>
          </a:solidFill>
        </p:grpSpPr>
        <p:sp>
          <p:nvSpPr>
            <p:cNvPr id="30" name="Freeform 11"/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31" name="Freeform 12"/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32" name="Freeform 13"/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33" name="Freeform 14"/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34" name="Freeform 15"/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35" name="Freeform 16"/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</p:grpSp>
      <p:sp>
        <p:nvSpPr>
          <p:cNvPr id="32783" name="Freeform 237"/>
          <p:cNvSpPr>
            <a:spLocks noChangeArrowheads="1"/>
          </p:cNvSpPr>
          <p:nvPr/>
        </p:nvSpPr>
        <p:spPr bwMode="auto">
          <a:xfrm>
            <a:off x="6686550" y="3913188"/>
            <a:ext cx="519113" cy="381000"/>
          </a:xfrm>
          <a:custGeom>
            <a:avLst/>
            <a:gdLst>
              <a:gd name="T0" fmla="*/ 2147483646 w 1347"/>
              <a:gd name="T1" fmla="*/ 2147483646 h 987"/>
              <a:gd name="T2" fmla="*/ 2147483646 w 1347"/>
              <a:gd name="T3" fmla="*/ 2147483646 h 987"/>
              <a:gd name="T4" fmla="*/ 2147483646 w 1347"/>
              <a:gd name="T5" fmla="*/ 2147483646 h 987"/>
              <a:gd name="T6" fmla="*/ 2147483646 w 1347"/>
              <a:gd name="T7" fmla="*/ 2147483646 h 987"/>
              <a:gd name="T8" fmla="*/ 2147483646 w 1347"/>
              <a:gd name="T9" fmla="*/ 0 h 987"/>
              <a:gd name="T10" fmla="*/ 2147483646 w 1347"/>
              <a:gd name="T11" fmla="*/ 0 h 987"/>
              <a:gd name="T12" fmla="*/ 2147483646 w 1347"/>
              <a:gd name="T13" fmla="*/ 2147483646 h 987"/>
              <a:gd name="T14" fmla="*/ 2147483646 w 1347"/>
              <a:gd name="T15" fmla="*/ 2147483646 h 987"/>
              <a:gd name="T16" fmla="*/ 2147483646 w 1347"/>
              <a:gd name="T17" fmla="*/ 2147483646 h 987"/>
              <a:gd name="T18" fmla="*/ 2147483646 w 1347"/>
              <a:gd name="T19" fmla="*/ 2147483646 h 987"/>
              <a:gd name="T20" fmla="*/ 2147483646 w 1347"/>
              <a:gd name="T21" fmla="*/ 2147483646 h 987"/>
              <a:gd name="T22" fmla="*/ 0 w 1347"/>
              <a:gd name="T23" fmla="*/ 2147483646 h 987"/>
              <a:gd name="T24" fmla="*/ 0 w 1347"/>
              <a:gd name="T25" fmla="*/ 2147483646 h 987"/>
              <a:gd name="T26" fmla="*/ 2147483646 w 1347"/>
              <a:gd name="T27" fmla="*/ 2147483646 h 987"/>
              <a:gd name="T28" fmla="*/ 2147483646 w 1347"/>
              <a:gd name="T29" fmla="*/ 2147483646 h 987"/>
              <a:gd name="T30" fmla="*/ 2147483646 w 1347"/>
              <a:gd name="T31" fmla="*/ 2147483646 h 987"/>
              <a:gd name="T32" fmla="*/ 2147483646 w 1347"/>
              <a:gd name="T33" fmla="*/ 2147483646 h 987"/>
              <a:gd name="T34" fmla="*/ 2147483646 w 1347"/>
              <a:gd name="T35" fmla="*/ 2147483646 h 987"/>
              <a:gd name="T36" fmla="*/ 2147483646 w 1347"/>
              <a:gd name="T37" fmla="*/ 2147483646 h 987"/>
              <a:gd name="T38" fmla="*/ 2147483646 w 1347"/>
              <a:gd name="T39" fmla="*/ 2147483646 h 987"/>
              <a:gd name="T40" fmla="*/ 2147483646 w 1347"/>
              <a:gd name="T41" fmla="*/ 2147483646 h 987"/>
              <a:gd name="T42" fmla="*/ 2147483646 w 1347"/>
              <a:gd name="T43" fmla="*/ 2147483646 h 987"/>
              <a:gd name="T44" fmla="*/ 2147483646 w 1347"/>
              <a:gd name="T45" fmla="*/ 2147483646 h 987"/>
              <a:gd name="T46" fmla="*/ 2147483646 w 1347"/>
              <a:gd name="T47" fmla="*/ 2147483646 h 987"/>
              <a:gd name="T48" fmla="*/ 2147483646 w 1347"/>
              <a:gd name="T49" fmla="*/ 2147483646 h 987"/>
              <a:gd name="T50" fmla="*/ 2147483646 w 1347"/>
              <a:gd name="T51" fmla="*/ 2147483646 h 987"/>
              <a:gd name="T52" fmla="*/ 2147483646 w 1347"/>
              <a:gd name="T53" fmla="*/ 2147483646 h 987"/>
              <a:gd name="T54" fmla="*/ 2147483646 w 1347"/>
              <a:gd name="T55" fmla="*/ 2147483646 h 987"/>
              <a:gd name="T56" fmla="*/ 2147483646 w 1347"/>
              <a:gd name="T57" fmla="*/ 2147483646 h 987"/>
              <a:gd name="T58" fmla="*/ 2147483646 w 1347"/>
              <a:gd name="T59" fmla="*/ 2147483646 h 987"/>
              <a:gd name="T60" fmla="*/ 2147483646 w 1347"/>
              <a:gd name="T61" fmla="*/ 2147483646 h 987"/>
              <a:gd name="T62" fmla="*/ 2147483646 w 1347"/>
              <a:gd name="T63" fmla="*/ 2147483646 h 987"/>
              <a:gd name="T64" fmla="*/ 2147483646 w 1347"/>
              <a:gd name="T65" fmla="*/ 2147483646 h 987"/>
              <a:gd name="T66" fmla="*/ 2147483646 w 1347"/>
              <a:gd name="T67" fmla="*/ 2147483646 h 987"/>
              <a:gd name="T68" fmla="*/ 2147483646 w 1347"/>
              <a:gd name="T69" fmla="*/ 2147483646 h 987"/>
              <a:gd name="T70" fmla="*/ 2147483646 w 1347"/>
              <a:gd name="T71" fmla="*/ 2147483646 h 9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  <p:sp>
        <p:nvSpPr>
          <p:cNvPr id="32784" name="Freeform 328"/>
          <p:cNvSpPr>
            <a:spLocks noChangeArrowheads="1"/>
          </p:cNvSpPr>
          <p:nvPr/>
        </p:nvSpPr>
        <p:spPr bwMode="auto">
          <a:xfrm>
            <a:off x="6634163" y="5081588"/>
            <a:ext cx="615950" cy="344487"/>
          </a:xfrm>
          <a:custGeom>
            <a:avLst/>
            <a:gdLst>
              <a:gd name="T0" fmla="*/ 2147483646 w 1564"/>
              <a:gd name="T1" fmla="*/ 2147483646 h 871"/>
              <a:gd name="T2" fmla="*/ 2147483646 w 1564"/>
              <a:gd name="T3" fmla="*/ 2147483646 h 871"/>
              <a:gd name="T4" fmla="*/ 2147483646 w 1564"/>
              <a:gd name="T5" fmla="*/ 2147483646 h 871"/>
              <a:gd name="T6" fmla="*/ 2147483646 w 1564"/>
              <a:gd name="T7" fmla="*/ 2147483646 h 871"/>
              <a:gd name="T8" fmla="*/ 2147483646 w 1564"/>
              <a:gd name="T9" fmla="*/ 2147483646 h 871"/>
              <a:gd name="T10" fmla="*/ 2147483646 w 1564"/>
              <a:gd name="T11" fmla="*/ 2147483646 h 871"/>
              <a:gd name="T12" fmla="*/ 2147483646 w 1564"/>
              <a:gd name="T13" fmla="*/ 2147483646 h 871"/>
              <a:gd name="T14" fmla="*/ 2147483646 w 1564"/>
              <a:gd name="T15" fmla="*/ 2147483646 h 871"/>
              <a:gd name="T16" fmla="*/ 2147483646 w 1564"/>
              <a:gd name="T17" fmla="*/ 2147483646 h 871"/>
              <a:gd name="T18" fmla="*/ 2147483646 w 1564"/>
              <a:gd name="T19" fmla="*/ 2147483646 h 871"/>
              <a:gd name="T20" fmla="*/ 2147483646 w 1564"/>
              <a:gd name="T21" fmla="*/ 2147483646 h 871"/>
              <a:gd name="T22" fmla="*/ 2147483646 w 1564"/>
              <a:gd name="T23" fmla="*/ 2147483646 h 871"/>
              <a:gd name="T24" fmla="*/ 2147483646 w 1564"/>
              <a:gd name="T25" fmla="*/ 2147483646 h 871"/>
              <a:gd name="T26" fmla="*/ 2147483646 w 1564"/>
              <a:gd name="T27" fmla="*/ 2147483646 h 871"/>
              <a:gd name="T28" fmla="*/ 2147483646 w 1564"/>
              <a:gd name="T29" fmla="*/ 2147483646 h 871"/>
              <a:gd name="T30" fmla="*/ 2147483646 w 1564"/>
              <a:gd name="T31" fmla="*/ 2147483646 h 871"/>
              <a:gd name="T32" fmla="*/ 2147483646 w 1564"/>
              <a:gd name="T33" fmla="*/ 2147483646 h 871"/>
              <a:gd name="T34" fmla="*/ 2147483646 w 1564"/>
              <a:gd name="T35" fmla="*/ 2147483646 h 871"/>
              <a:gd name="T36" fmla="*/ 2147483646 w 1564"/>
              <a:gd name="T37" fmla="*/ 2147483646 h 871"/>
              <a:gd name="T38" fmla="*/ 2147483646 w 1564"/>
              <a:gd name="T39" fmla="*/ 2147483646 h 871"/>
              <a:gd name="T40" fmla="*/ 2147483646 w 1564"/>
              <a:gd name="T41" fmla="*/ 2147483646 h 871"/>
              <a:gd name="T42" fmla="*/ 2147483646 w 1564"/>
              <a:gd name="T43" fmla="*/ 2147483646 h 871"/>
              <a:gd name="T44" fmla="*/ 2147483646 w 1564"/>
              <a:gd name="T45" fmla="*/ 2147483646 h 871"/>
              <a:gd name="T46" fmla="*/ 2147483646 w 1564"/>
              <a:gd name="T47" fmla="*/ 2147483646 h 871"/>
              <a:gd name="T48" fmla="*/ 2147483646 w 1564"/>
              <a:gd name="T49" fmla="*/ 2147483646 h 871"/>
              <a:gd name="T50" fmla="*/ 2147483646 w 1564"/>
              <a:gd name="T51" fmla="*/ 2147483646 h 871"/>
              <a:gd name="T52" fmla="*/ 2147483646 w 1564"/>
              <a:gd name="T53" fmla="*/ 2147483646 h 871"/>
              <a:gd name="T54" fmla="*/ 2147483646 w 1564"/>
              <a:gd name="T55" fmla="*/ 2147483646 h 871"/>
              <a:gd name="T56" fmla="*/ 2147483646 w 1564"/>
              <a:gd name="T57" fmla="*/ 2147483646 h 871"/>
              <a:gd name="T58" fmla="*/ 2147483646 w 1564"/>
              <a:gd name="T59" fmla="*/ 2147483646 h 871"/>
              <a:gd name="T60" fmla="*/ 2147483646 w 1564"/>
              <a:gd name="T61" fmla="*/ 2147483646 h 871"/>
              <a:gd name="T62" fmla="*/ 2147483646 w 1564"/>
              <a:gd name="T63" fmla="*/ 2147483646 h 871"/>
              <a:gd name="T64" fmla="*/ 2147483646 w 1564"/>
              <a:gd name="T65" fmla="*/ 2147483646 h 871"/>
              <a:gd name="T66" fmla="*/ 2147483646 w 1564"/>
              <a:gd name="T67" fmla="*/ 2147483646 h 871"/>
              <a:gd name="T68" fmla="*/ 2147483646 w 1564"/>
              <a:gd name="T69" fmla="*/ 2147483646 h 871"/>
              <a:gd name="T70" fmla="*/ 2147483646 w 1564"/>
              <a:gd name="T71" fmla="*/ 2147483646 h 871"/>
              <a:gd name="T72" fmla="*/ 2147483646 w 1564"/>
              <a:gd name="T73" fmla="*/ 2147483646 h 871"/>
              <a:gd name="T74" fmla="*/ 2147483646 w 1564"/>
              <a:gd name="T75" fmla="*/ 2147483646 h 871"/>
              <a:gd name="T76" fmla="*/ 2147483646 w 1564"/>
              <a:gd name="T77" fmla="*/ 0 h 871"/>
              <a:gd name="T78" fmla="*/ 2147483646 w 1564"/>
              <a:gd name="T79" fmla="*/ 0 h 871"/>
              <a:gd name="T80" fmla="*/ 2147483646 w 1564"/>
              <a:gd name="T81" fmla="*/ 2147483646 h 871"/>
              <a:gd name="T82" fmla="*/ 2147483646 w 1564"/>
              <a:gd name="T83" fmla="*/ 2147483646 h 871"/>
              <a:gd name="T84" fmla="*/ 2147483646 w 1564"/>
              <a:gd name="T85" fmla="*/ 2147483646 h 871"/>
              <a:gd name="T86" fmla="*/ 2147483646 w 1564"/>
              <a:gd name="T87" fmla="*/ 2147483646 h 871"/>
              <a:gd name="T88" fmla="*/ 0 w 1564"/>
              <a:gd name="T89" fmla="*/ 2147483646 h 871"/>
              <a:gd name="T90" fmla="*/ 2147483646 w 1564"/>
              <a:gd name="T91" fmla="*/ 2147483646 h 871"/>
              <a:gd name="T92" fmla="*/ 0 w 1564"/>
              <a:gd name="T93" fmla="*/ 2147483646 h 871"/>
              <a:gd name="T94" fmla="*/ 2147483646 w 1564"/>
              <a:gd name="T95" fmla="*/ 2147483646 h 871"/>
              <a:gd name="T96" fmla="*/ 2147483646 w 1564"/>
              <a:gd name="T97" fmla="*/ 2147483646 h 871"/>
              <a:gd name="T98" fmla="*/ 2147483646 w 1564"/>
              <a:gd name="T99" fmla="*/ 2147483646 h 871"/>
              <a:gd name="T100" fmla="*/ 2147483646 w 1564"/>
              <a:gd name="T101" fmla="*/ 2147483646 h 871"/>
              <a:gd name="T102" fmla="*/ 2147483646 w 1564"/>
              <a:gd name="T103" fmla="*/ 2147483646 h 871"/>
              <a:gd name="T104" fmla="*/ 2147483646 w 1564"/>
              <a:gd name="T105" fmla="*/ 2147483646 h 871"/>
              <a:gd name="T106" fmla="*/ 2147483646 w 1564"/>
              <a:gd name="T107" fmla="*/ 2147483646 h 871"/>
              <a:gd name="T108" fmla="*/ 2147483646 w 1564"/>
              <a:gd name="T109" fmla="*/ 2147483646 h 871"/>
              <a:gd name="T110" fmla="*/ 2147483646 w 1564"/>
              <a:gd name="T111" fmla="*/ 2147483646 h 871"/>
              <a:gd name="T112" fmla="*/ 2147483646 w 1564"/>
              <a:gd name="T113" fmla="*/ 2147483646 h 871"/>
              <a:gd name="T114" fmla="*/ 2147483646 w 1564"/>
              <a:gd name="T115" fmla="*/ 2147483646 h 871"/>
              <a:gd name="T116" fmla="*/ 2147483646 w 1564"/>
              <a:gd name="T117" fmla="*/ 2147483646 h 871"/>
              <a:gd name="T118" fmla="*/ 2147483646 w 1564"/>
              <a:gd name="T119" fmla="*/ 2147483646 h 871"/>
              <a:gd name="T120" fmla="*/ 2147483646 w 1564"/>
              <a:gd name="T121" fmla="*/ 2147483646 h 871"/>
              <a:gd name="T122" fmla="*/ 2147483646 w 1564"/>
              <a:gd name="T123" fmla="*/ 2147483646 h 871"/>
              <a:gd name="T124" fmla="*/ 2147483646 w 1564"/>
              <a:gd name="T125" fmla="*/ 2147483646 h 87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  <p:sp>
        <p:nvSpPr>
          <p:cNvPr id="32785" name="文本框 31"/>
          <p:cNvSpPr txBox="1">
            <a:spLocks noChangeArrowheads="1"/>
          </p:cNvSpPr>
          <p:nvPr/>
        </p:nvSpPr>
        <p:spPr bwMode="auto">
          <a:xfrm flipH="1">
            <a:off x="290830" y="363855"/>
            <a:ext cx="54603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1. Quick Start &amp; Guava Utilites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1"/>
          <p:cNvGrpSpPr/>
          <p:nvPr/>
        </p:nvGrpSpPr>
        <p:grpSpPr bwMode="auto">
          <a:xfrm>
            <a:off x="3952875" y="1771650"/>
            <a:ext cx="6583363" cy="5114925"/>
            <a:chOff x="3290888" y="2441575"/>
            <a:chExt cx="5721350" cy="4445000"/>
          </a:xfrm>
        </p:grpSpPr>
        <p:sp>
          <p:nvSpPr>
            <p:cNvPr id="8" name="Freeform 5"/>
            <p:cNvSpPr/>
            <p:nvPr/>
          </p:nvSpPr>
          <p:spPr bwMode="auto">
            <a:xfrm>
              <a:off x="6679273" y="3757692"/>
              <a:ext cx="12417" cy="11037"/>
            </a:xfrm>
            <a:custGeom>
              <a:avLst/>
              <a:gdLst>
                <a:gd name="T0" fmla="*/ 24 w 44"/>
                <a:gd name="T1" fmla="*/ 37 h 45"/>
                <a:gd name="T2" fmla="*/ 44 w 44"/>
                <a:gd name="T3" fmla="*/ 0 h 45"/>
                <a:gd name="T4" fmla="*/ 0 w 44"/>
                <a:gd name="T5" fmla="*/ 45 h 45"/>
                <a:gd name="T6" fmla="*/ 24 w 44"/>
                <a:gd name="T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5">
                  <a:moveTo>
                    <a:pt x="24" y="37"/>
                  </a:moveTo>
                  <a:cubicBezTo>
                    <a:pt x="30" y="27"/>
                    <a:pt x="37" y="15"/>
                    <a:pt x="44" y="0"/>
                  </a:cubicBezTo>
                  <a:cubicBezTo>
                    <a:pt x="30" y="15"/>
                    <a:pt x="15" y="30"/>
                    <a:pt x="0" y="45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4769858" y="3513507"/>
              <a:ext cx="3927823" cy="3373068"/>
            </a:xfrm>
            <a:custGeom>
              <a:avLst/>
              <a:gdLst>
                <a:gd name="T0" fmla="*/ 4706 w 14515"/>
                <a:gd name="T1" fmla="*/ 2719 h 12465"/>
                <a:gd name="T2" fmla="*/ 5603 w 14515"/>
                <a:gd name="T3" fmla="*/ 4655 h 12465"/>
                <a:gd name="T4" fmla="*/ 5833 w 14515"/>
                <a:gd name="T5" fmla="*/ 6392 h 12465"/>
                <a:gd name="T6" fmla="*/ 4385 w 14515"/>
                <a:gd name="T7" fmla="*/ 5263 h 12465"/>
                <a:gd name="T8" fmla="*/ 5046 w 14515"/>
                <a:gd name="T9" fmla="*/ 6142 h 12465"/>
                <a:gd name="T10" fmla="*/ 4740 w 14515"/>
                <a:gd name="T11" fmla="*/ 6400 h 12465"/>
                <a:gd name="T12" fmla="*/ 3663 w 14515"/>
                <a:gd name="T13" fmla="*/ 6229 h 12465"/>
                <a:gd name="T14" fmla="*/ 2954 w 14515"/>
                <a:gd name="T15" fmla="*/ 6016 h 12465"/>
                <a:gd name="T16" fmla="*/ 2722 w 14515"/>
                <a:gd name="T17" fmla="*/ 2970 h 12465"/>
                <a:gd name="T18" fmla="*/ 2309 w 14515"/>
                <a:gd name="T19" fmla="*/ 4381 h 12465"/>
                <a:gd name="T20" fmla="*/ 2101 w 14515"/>
                <a:gd name="T21" fmla="*/ 4481 h 12465"/>
                <a:gd name="T22" fmla="*/ 2230 w 14515"/>
                <a:gd name="T23" fmla="*/ 4538 h 12465"/>
                <a:gd name="T24" fmla="*/ 847 w 14515"/>
                <a:gd name="T25" fmla="*/ 4719 h 12465"/>
                <a:gd name="T26" fmla="*/ 492 w 14515"/>
                <a:gd name="T27" fmla="*/ 4180 h 12465"/>
                <a:gd name="T28" fmla="*/ 0 w 14515"/>
                <a:gd name="T29" fmla="*/ 3525 h 12465"/>
                <a:gd name="T30" fmla="*/ 2422 w 14515"/>
                <a:gd name="T31" fmla="*/ 6284 h 12465"/>
                <a:gd name="T32" fmla="*/ 3599 w 14515"/>
                <a:gd name="T33" fmla="*/ 6841 h 12465"/>
                <a:gd name="T34" fmla="*/ 3934 w 14515"/>
                <a:gd name="T35" fmla="*/ 7002 h 12465"/>
                <a:gd name="T36" fmla="*/ 5555 w 14515"/>
                <a:gd name="T37" fmla="*/ 8392 h 12465"/>
                <a:gd name="T38" fmla="*/ 5071 w 14515"/>
                <a:gd name="T39" fmla="*/ 12465 h 12465"/>
                <a:gd name="T40" fmla="*/ 6487 w 14515"/>
                <a:gd name="T41" fmla="*/ 9780 h 12465"/>
                <a:gd name="T42" fmla="*/ 7349 w 14515"/>
                <a:gd name="T43" fmla="*/ 7628 h 12465"/>
                <a:gd name="T44" fmla="*/ 9723 w 14515"/>
                <a:gd name="T45" fmla="*/ 7132 h 12465"/>
                <a:gd name="T46" fmla="*/ 9397 w 14515"/>
                <a:gd name="T47" fmla="*/ 6927 h 12465"/>
                <a:gd name="T48" fmla="*/ 10423 w 14515"/>
                <a:gd name="T49" fmla="*/ 5287 h 12465"/>
                <a:gd name="T50" fmla="*/ 14515 w 14515"/>
                <a:gd name="T51" fmla="*/ 5044 h 12465"/>
                <a:gd name="T52" fmla="*/ 10814 w 14515"/>
                <a:gd name="T53" fmla="*/ 4851 h 12465"/>
                <a:gd name="T54" fmla="*/ 10322 w 14515"/>
                <a:gd name="T55" fmla="*/ 5179 h 12465"/>
                <a:gd name="T56" fmla="*/ 11163 w 14515"/>
                <a:gd name="T57" fmla="*/ 4003 h 12465"/>
                <a:gd name="T58" fmla="*/ 11275 w 14515"/>
                <a:gd name="T59" fmla="*/ 3897 h 12465"/>
                <a:gd name="T60" fmla="*/ 10259 w 14515"/>
                <a:gd name="T61" fmla="*/ 3673 h 12465"/>
                <a:gd name="T62" fmla="*/ 10240 w 14515"/>
                <a:gd name="T63" fmla="*/ 3633 h 12465"/>
                <a:gd name="T64" fmla="*/ 10506 w 14515"/>
                <a:gd name="T65" fmla="*/ 4431 h 12465"/>
                <a:gd name="T66" fmla="*/ 9261 w 14515"/>
                <a:gd name="T67" fmla="*/ 6663 h 12465"/>
                <a:gd name="T68" fmla="*/ 8105 w 14515"/>
                <a:gd name="T69" fmla="*/ 5372 h 12465"/>
                <a:gd name="T70" fmla="*/ 8198 w 14515"/>
                <a:gd name="T71" fmla="*/ 4980 h 12465"/>
                <a:gd name="T72" fmla="*/ 8198 w 14515"/>
                <a:gd name="T73" fmla="*/ 7022 h 12465"/>
                <a:gd name="T74" fmla="*/ 6223 w 14515"/>
                <a:gd name="T75" fmla="*/ 7221 h 12465"/>
                <a:gd name="T76" fmla="*/ 6222 w 14515"/>
                <a:gd name="T77" fmla="*/ 5247 h 12465"/>
                <a:gd name="T78" fmla="*/ 6794 w 14515"/>
                <a:gd name="T79" fmla="*/ 3323 h 12465"/>
                <a:gd name="T80" fmla="*/ 5997 w 14515"/>
                <a:gd name="T81" fmla="*/ 2360 h 12465"/>
                <a:gd name="T82" fmla="*/ 5501 w 14515"/>
                <a:gd name="T83" fmla="*/ 3820 h 12465"/>
                <a:gd name="T84" fmla="*/ 4920 w 14515"/>
                <a:gd name="T85" fmla="*/ 1311 h 12465"/>
                <a:gd name="T86" fmla="*/ 5083 w 14515"/>
                <a:gd name="T87" fmla="*/ 521 h 12465"/>
                <a:gd name="T88" fmla="*/ 4776 w 14515"/>
                <a:gd name="T89" fmla="*/ 1425 h 12465"/>
                <a:gd name="T90" fmla="*/ 4039 w 14515"/>
                <a:gd name="T91" fmla="*/ 2366 h 12465"/>
                <a:gd name="T92" fmla="*/ 4073 w 14515"/>
                <a:gd name="T93" fmla="*/ 2502 h 1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15" h="12465">
                  <a:moveTo>
                    <a:pt x="4073" y="2502"/>
                  </a:moveTo>
                  <a:cubicBezTo>
                    <a:pt x="4303" y="2569"/>
                    <a:pt x="4426" y="2682"/>
                    <a:pt x="4706" y="2719"/>
                  </a:cubicBezTo>
                  <a:cubicBezTo>
                    <a:pt x="4770" y="3315"/>
                    <a:pt x="4976" y="3757"/>
                    <a:pt x="5307" y="4021"/>
                  </a:cubicBezTo>
                  <a:cubicBezTo>
                    <a:pt x="5619" y="4269"/>
                    <a:pt x="5480" y="4259"/>
                    <a:pt x="5603" y="4655"/>
                  </a:cubicBezTo>
                  <a:cubicBezTo>
                    <a:pt x="5679" y="4899"/>
                    <a:pt x="5815" y="5132"/>
                    <a:pt x="5869" y="5368"/>
                  </a:cubicBezTo>
                  <a:cubicBezTo>
                    <a:pt x="5997" y="5848"/>
                    <a:pt x="5869" y="5929"/>
                    <a:pt x="5833" y="6392"/>
                  </a:cubicBezTo>
                  <a:cubicBezTo>
                    <a:pt x="5539" y="6319"/>
                    <a:pt x="4632" y="5780"/>
                    <a:pt x="4441" y="5328"/>
                  </a:cubicBezTo>
                  <a:cubicBezTo>
                    <a:pt x="4414" y="5316"/>
                    <a:pt x="4393" y="5292"/>
                    <a:pt x="4385" y="5263"/>
                  </a:cubicBezTo>
                  <a:cubicBezTo>
                    <a:pt x="4227" y="5039"/>
                    <a:pt x="4089" y="3981"/>
                    <a:pt x="4007" y="3666"/>
                  </a:cubicBezTo>
                  <a:cubicBezTo>
                    <a:pt x="4121" y="5362"/>
                    <a:pt x="4236" y="5468"/>
                    <a:pt x="5046" y="6142"/>
                  </a:cubicBezTo>
                  <a:cubicBezTo>
                    <a:pt x="5448" y="6477"/>
                    <a:pt x="5673" y="6501"/>
                    <a:pt x="5703" y="6647"/>
                  </a:cubicBezTo>
                  <a:cubicBezTo>
                    <a:pt x="5400" y="6577"/>
                    <a:pt x="5518" y="6500"/>
                    <a:pt x="4740" y="6400"/>
                  </a:cubicBezTo>
                  <a:cubicBezTo>
                    <a:pt x="4364" y="6352"/>
                    <a:pt x="4026" y="6284"/>
                    <a:pt x="3662" y="6231"/>
                  </a:cubicBezTo>
                  <a:lnTo>
                    <a:pt x="3663" y="6229"/>
                  </a:lnTo>
                  <a:cubicBezTo>
                    <a:pt x="3652" y="6227"/>
                    <a:pt x="3641" y="6222"/>
                    <a:pt x="3632" y="6216"/>
                  </a:cubicBezTo>
                  <a:cubicBezTo>
                    <a:pt x="3414" y="6173"/>
                    <a:pt x="3146" y="6079"/>
                    <a:pt x="2954" y="6016"/>
                  </a:cubicBezTo>
                  <a:cubicBezTo>
                    <a:pt x="2651" y="5915"/>
                    <a:pt x="2571" y="5964"/>
                    <a:pt x="2495" y="5591"/>
                  </a:cubicBezTo>
                  <a:cubicBezTo>
                    <a:pt x="2290" y="4585"/>
                    <a:pt x="2723" y="3947"/>
                    <a:pt x="2722" y="2970"/>
                  </a:cubicBezTo>
                  <a:lnTo>
                    <a:pt x="2647" y="3164"/>
                  </a:lnTo>
                  <a:cubicBezTo>
                    <a:pt x="2454" y="4182"/>
                    <a:pt x="2489" y="3709"/>
                    <a:pt x="2309" y="4381"/>
                  </a:cubicBezTo>
                  <a:cubicBezTo>
                    <a:pt x="1484" y="4236"/>
                    <a:pt x="1297" y="3919"/>
                    <a:pt x="1035" y="3220"/>
                  </a:cubicBezTo>
                  <a:cubicBezTo>
                    <a:pt x="1030" y="3874"/>
                    <a:pt x="1570" y="4285"/>
                    <a:pt x="2101" y="4481"/>
                  </a:cubicBezTo>
                  <a:cubicBezTo>
                    <a:pt x="2253" y="4537"/>
                    <a:pt x="1994" y="4434"/>
                    <a:pt x="2167" y="4508"/>
                  </a:cubicBezTo>
                  <a:lnTo>
                    <a:pt x="2230" y="4538"/>
                  </a:lnTo>
                  <a:cubicBezTo>
                    <a:pt x="2111" y="4997"/>
                    <a:pt x="2146" y="5278"/>
                    <a:pt x="2175" y="5756"/>
                  </a:cubicBezTo>
                  <a:cubicBezTo>
                    <a:pt x="1457" y="5550"/>
                    <a:pt x="1179" y="5272"/>
                    <a:pt x="847" y="4719"/>
                  </a:cubicBezTo>
                  <a:cubicBezTo>
                    <a:pt x="750" y="4558"/>
                    <a:pt x="629" y="4420"/>
                    <a:pt x="544" y="4250"/>
                  </a:cubicBezTo>
                  <a:cubicBezTo>
                    <a:pt x="517" y="4236"/>
                    <a:pt x="498" y="4210"/>
                    <a:pt x="492" y="4180"/>
                  </a:cubicBezTo>
                  <a:lnTo>
                    <a:pt x="479" y="4183"/>
                  </a:lnTo>
                  <a:cubicBezTo>
                    <a:pt x="353" y="3980"/>
                    <a:pt x="181" y="3698"/>
                    <a:pt x="0" y="3525"/>
                  </a:cubicBezTo>
                  <a:cubicBezTo>
                    <a:pt x="102" y="3796"/>
                    <a:pt x="476" y="4308"/>
                    <a:pt x="652" y="4601"/>
                  </a:cubicBezTo>
                  <a:cubicBezTo>
                    <a:pt x="1199" y="5507"/>
                    <a:pt x="1060" y="5664"/>
                    <a:pt x="2422" y="6284"/>
                  </a:cubicBezTo>
                  <a:cubicBezTo>
                    <a:pt x="2625" y="6377"/>
                    <a:pt x="2773" y="6458"/>
                    <a:pt x="2985" y="6562"/>
                  </a:cubicBezTo>
                  <a:cubicBezTo>
                    <a:pt x="3181" y="6657"/>
                    <a:pt x="3443" y="6734"/>
                    <a:pt x="3599" y="6841"/>
                  </a:cubicBezTo>
                  <a:cubicBezTo>
                    <a:pt x="2864" y="7321"/>
                    <a:pt x="1428" y="7363"/>
                    <a:pt x="1532" y="7397"/>
                  </a:cubicBezTo>
                  <a:cubicBezTo>
                    <a:pt x="2606" y="7756"/>
                    <a:pt x="3297" y="7136"/>
                    <a:pt x="3934" y="7002"/>
                  </a:cubicBezTo>
                  <a:cubicBezTo>
                    <a:pt x="4117" y="6963"/>
                    <a:pt x="4947" y="7216"/>
                    <a:pt x="5117" y="7312"/>
                  </a:cubicBezTo>
                  <a:cubicBezTo>
                    <a:pt x="5348" y="7441"/>
                    <a:pt x="5582" y="7961"/>
                    <a:pt x="5555" y="8392"/>
                  </a:cubicBezTo>
                  <a:cubicBezTo>
                    <a:pt x="5530" y="8783"/>
                    <a:pt x="5326" y="9254"/>
                    <a:pt x="5221" y="9620"/>
                  </a:cubicBezTo>
                  <a:cubicBezTo>
                    <a:pt x="4959" y="10527"/>
                    <a:pt x="5150" y="11481"/>
                    <a:pt x="5071" y="12465"/>
                  </a:cubicBezTo>
                  <a:lnTo>
                    <a:pt x="6732" y="12462"/>
                  </a:lnTo>
                  <a:cubicBezTo>
                    <a:pt x="6743" y="11530"/>
                    <a:pt x="6342" y="10695"/>
                    <a:pt x="6487" y="9780"/>
                  </a:cubicBezTo>
                  <a:cubicBezTo>
                    <a:pt x="6621" y="8930"/>
                    <a:pt x="6570" y="9189"/>
                    <a:pt x="6643" y="8434"/>
                  </a:cubicBezTo>
                  <a:cubicBezTo>
                    <a:pt x="6673" y="8127"/>
                    <a:pt x="7105" y="7754"/>
                    <a:pt x="7349" y="7628"/>
                  </a:cubicBezTo>
                  <a:cubicBezTo>
                    <a:pt x="7704" y="7445"/>
                    <a:pt x="8116" y="7398"/>
                    <a:pt x="8528" y="7302"/>
                  </a:cubicBezTo>
                  <a:cubicBezTo>
                    <a:pt x="9030" y="7184"/>
                    <a:pt x="9145" y="6941"/>
                    <a:pt x="9723" y="7132"/>
                  </a:cubicBezTo>
                  <a:cubicBezTo>
                    <a:pt x="10491" y="7384"/>
                    <a:pt x="11256" y="7749"/>
                    <a:pt x="12166" y="7519"/>
                  </a:cubicBezTo>
                  <a:cubicBezTo>
                    <a:pt x="10714" y="7658"/>
                    <a:pt x="10146" y="7076"/>
                    <a:pt x="9397" y="6927"/>
                  </a:cubicBezTo>
                  <a:cubicBezTo>
                    <a:pt x="9593" y="6720"/>
                    <a:pt x="9774" y="6514"/>
                    <a:pt x="9944" y="6190"/>
                  </a:cubicBezTo>
                  <a:cubicBezTo>
                    <a:pt x="10178" y="5741"/>
                    <a:pt x="10031" y="5745"/>
                    <a:pt x="10423" y="5287"/>
                  </a:cubicBezTo>
                  <a:cubicBezTo>
                    <a:pt x="10831" y="4704"/>
                    <a:pt x="11484" y="4956"/>
                    <a:pt x="12201" y="5045"/>
                  </a:cubicBezTo>
                  <a:cubicBezTo>
                    <a:pt x="12834" y="5124"/>
                    <a:pt x="13858" y="5075"/>
                    <a:pt x="14515" y="5044"/>
                  </a:cubicBezTo>
                  <a:cubicBezTo>
                    <a:pt x="13975" y="5068"/>
                    <a:pt x="13132" y="5047"/>
                    <a:pt x="12583" y="5013"/>
                  </a:cubicBezTo>
                  <a:cubicBezTo>
                    <a:pt x="11934" y="4973"/>
                    <a:pt x="11431" y="4707"/>
                    <a:pt x="10814" y="4851"/>
                  </a:cubicBezTo>
                  <a:lnTo>
                    <a:pt x="10411" y="5118"/>
                  </a:lnTo>
                  <a:cubicBezTo>
                    <a:pt x="10345" y="5166"/>
                    <a:pt x="10413" y="5127"/>
                    <a:pt x="10322" y="5179"/>
                  </a:cubicBezTo>
                  <a:cubicBezTo>
                    <a:pt x="10395" y="4893"/>
                    <a:pt x="10513" y="4671"/>
                    <a:pt x="10674" y="4445"/>
                  </a:cubicBezTo>
                  <a:cubicBezTo>
                    <a:pt x="10911" y="4112"/>
                    <a:pt x="10936" y="4182"/>
                    <a:pt x="11163" y="4003"/>
                  </a:cubicBezTo>
                  <a:lnTo>
                    <a:pt x="11247" y="3926"/>
                  </a:lnTo>
                  <a:cubicBezTo>
                    <a:pt x="11255" y="3920"/>
                    <a:pt x="11266" y="3907"/>
                    <a:pt x="11275" y="3897"/>
                  </a:cubicBezTo>
                  <a:cubicBezTo>
                    <a:pt x="10908" y="4012"/>
                    <a:pt x="10754" y="4205"/>
                    <a:pt x="10558" y="4395"/>
                  </a:cubicBezTo>
                  <a:cubicBezTo>
                    <a:pt x="10427" y="4187"/>
                    <a:pt x="10311" y="3981"/>
                    <a:pt x="10259" y="3673"/>
                  </a:cubicBezTo>
                  <a:cubicBezTo>
                    <a:pt x="10250" y="3661"/>
                    <a:pt x="10244" y="3646"/>
                    <a:pt x="10242" y="3631"/>
                  </a:cubicBezTo>
                  <a:lnTo>
                    <a:pt x="10240" y="3633"/>
                  </a:lnTo>
                  <a:cubicBezTo>
                    <a:pt x="10230" y="3234"/>
                    <a:pt x="10266" y="3219"/>
                    <a:pt x="10322" y="2908"/>
                  </a:cubicBezTo>
                  <a:cubicBezTo>
                    <a:pt x="10087" y="3311"/>
                    <a:pt x="10163" y="4130"/>
                    <a:pt x="10506" y="4431"/>
                  </a:cubicBezTo>
                  <a:cubicBezTo>
                    <a:pt x="10422" y="4668"/>
                    <a:pt x="10239" y="4937"/>
                    <a:pt x="10119" y="5218"/>
                  </a:cubicBezTo>
                  <a:cubicBezTo>
                    <a:pt x="9880" y="5780"/>
                    <a:pt x="9731" y="6280"/>
                    <a:pt x="9261" y="6663"/>
                  </a:cubicBezTo>
                  <a:cubicBezTo>
                    <a:pt x="9066" y="6822"/>
                    <a:pt x="8744" y="6960"/>
                    <a:pt x="8421" y="6967"/>
                  </a:cubicBezTo>
                  <a:cubicBezTo>
                    <a:pt x="8235" y="6602"/>
                    <a:pt x="8017" y="5788"/>
                    <a:pt x="8105" y="5372"/>
                  </a:cubicBezTo>
                  <a:cubicBezTo>
                    <a:pt x="8159" y="5115"/>
                    <a:pt x="8228" y="5096"/>
                    <a:pt x="8303" y="4873"/>
                  </a:cubicBezTo>
                  <a:cubicBezTo>
                    <a:pt x="8267" y="4908"/>
                    <a:pt x="8229" y="4941"/>
                    <a:pt x="8198" y="4980"/>
                  </a:cubicBezTo>
                  <a:lnTo>
                    <a:pt x="8005" y="5291"/>
                  </a:lnTo>
                  <a:cubicBezTo>
                    <a:pt x="7857" y="6054"/>
                    <a:pt x="8114" y="6356"/>
                    <a:pt x="8198" y="7022"/>
                  </a:cubicBezTo>
                  <a:cubicBezTo>
                    <a:pt x="7262" y="7171"/>
                    <a:pt x="7056" y="7246"/>
                    <a:pt x="6517" y="7725"/>
                  </a:cubicBezTo>
                  <a:cubicBezTo>
                    <a:pt x="6417" y="7600"/>
                    <a:pt x="6315" y="7349"/>
                    <a:pt x="6223" y="7221"/>
                  </a:cubicBezTo>
                  <a:cubicBezTo>
                    <a:pt x="6019" y="6937"/>
                    <a:pt x="6126" y="6982"/>
                    <a:pt x="6216" y="6632"/>
                  </a:cubicBezTo>
                  <a:cubicBezTo>
                    <a:pt x="6343" y="6135"/>
                    <a:pt x="6354" y="5714"/>
                    <a:pt x="6222" y="5247"/>
                  </a:cubicBezTo>
                  <a:cubicBezTo>
                    <a:pt x="6032" y="5069"/>
                    <a:pt x="6110" y="4917"/>
                    <a:pt x="6216" y="4725"/>
                  </a:cubicBezTo>
                  <a:cubicBezTo>
                    <a:pt x="6492" y="4220"/>
                    <a:pt x="6592" y="3697"/>
                    <a:pt x="6794" y="3323"/>
                  </a:cubicBezTo>
                  <a:cubicBezTo>
                    <a:pt x="8577" y="0"/>
                    <a:pt x="7658" y="1663"/>
                    <a:pt x="5890" y="4572"/>
                  </a:cubicBezTo>
                  <a:cubicBezTo>
                    <a:pt x="5442" y="3988"/>
                    <a:pt x="5888" y="2934"/>
                    <a:pt x="5997" y="2360"/>
                  </a:cubicBezTo>
                  <a:cubicBezTo>
                    <a:pt x="5905" y="2450"/>
                    <a:pt x="5869" y="2565"/>
                    <a:pt x="5817" y="2689"/>
                  </a:cubicBezTo>
                  <a:cubicBezTo>
                    <a:pt x="5621" y="3151"/>
                    <a:pt x="5590" y="3309"/>
                    <a:pt x="5501" y="3820"/>
                  </a:cubicBezTo>
                  <a:cubicBezTo>
                    <a:pt x="5196" y="3660"/>
                    <a:pt x="4985" y="3286"/>
                    <a:pt x="4896" y="2794"/>
                  </a:cubicBezTo>
                  <a:cubicBezTo>
                    <a:pt x="4818" y="2362"/>
                    <a:pt x="4737" y="1690"/>
                    <a:pt x="4920" y="1311"/>
                  </a:cubicBezTo>
                  <a:lnTo>
                    <a:pt x="5118" y="491"/>
                  </a:lnTo>
                  <a:cubicBezTo>
                    <a:pt x="5092" y="497"/>
                    <a:pt x="5085" y="502"/>
                    <a:pt x="5083" y="521"/>
                  </a:cubicBezTo>
                  <a:lnTo>
                    <a:pt x="4933" y="962"/>
                  </a:lnTo>
                  <a:cubicBezTo>
                    <a:pt x="4878" y="1115"/>
                    <a:pt x="4821" y="1260"/>
                    <a:pt x="4776" y="1425"/>
                  </a:cubicBezTo>
                  <a:cubicBezTo>
                    <a:pt x="4658" y="1863"/>
                    <a:pt x="4734" y="2191"/>
                    <a:pt x="4681" y="2615"/>
                  </a:cubicBezTo>
                  <a:cubicBezTo>
                    <a:pt x="4429" y="2530"/>
                    <a:pt x="4275" y="2487"/>
                    <a:pt x="4039" y="2366"/>
                  </a:cubicBezTo>
                  <a:cubicBezTo>
                    <a:pt x="3712" y="2199"/>
                    <a:pt x="3817" y="2048"/>
                    <a:pt x="3815" y="1655"/>
                  </a:cubicBezTo>
                  <a:cubicBezTo>
                    <a:pt x="3536" y="2228"/>
                    <a:pt x="4042" y="2471"/>
                    <a:pt x="4073" y="250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6655820" y="5098642"/>
              <a:ext cx="295242" cy="29523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7134553" y="4979998"/>
              <a:ext cx="295242" cy="29661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5467953" y="4814449"/>
              <a:ext cx="295242" cy="29523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6684792" y="4159150"/>
              <a:ext cx="295242" cy="29523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4968525" y="4116383"/>
              <a:ext cx="314557" cy="31454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626612" y="4313663"/>
              <a:ext cx="460798" cy="46215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6771709" y="4483350"/>
              <a:ext cx="460798" cy="46077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6258485" y="3821153"/>
              <a:ext cx="401474" cy="4000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825043" y="5215907"/>
              <a:ext cx="485632" cy="4883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6687551" y="3443149"/>
              <a:ext cx="629114" cy="63046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8381744" y="4564746"/>
              <a:ext cx="630494" cy="62770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5332749" y="4063959"/>
              <a:ext cx="314557" cy="31454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3290888" y="3720444"/>
              <a:ext cx="1590720" cy="159065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4819524" y="2441575"/>
              <a:ext cx="1590720" cy="159065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7598111" y="5211767"/>
              <a:ext cx="1385154" cy="138647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7425657" y="3507989"/>
              <a:ext cx="1163033" cy="11629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8" name="文本框 30"/>
            <p:cNvSpPr txBox="1">
              <a:spLocks noChangeArrowheads="1"/>
            </p:cNvSpPr>
            <p:nvPr/>
          </p:nvSpPr>
          <p:spPr bwMode="auto">
            <a:xfrm>
              <a:off x="3664057" y="4256088"/>
              <a:ext cx="844337" cy="26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Predicate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19" name="文本框 31"/>
            <p:cNvSpPr txBox="1">
              <a:spLocks noChangeArrowheads="1"/>
            </p:cNvSpPr>
            <p:nvPr/>
          </p:nvSpPr>
          <p:spPr bwMode="auto">
            <a:xfrm>
              <a:off x="5231528" y="2984500"/>
              <a:ext cx="801844" cy="26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Function</a:t>
              </a:r>
              <a:endPara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20" name="文本框 32"/>
            <p:cNvSpPr txBox="1">
              <a:spLocks noChangeArrowheads="1"/>
            </p:cNvSpPr>
            <p:nvPr/>
          </p:nvSpPr>
          <p:spPr bwMode="auto">
            <a:xfrm>
              <a:off x="7997632" y="5678488"/>
              <a:ext cx="640151" cy="22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Supplier</a:t>
              </a:r>
              <a:endParaRPr lang="zh-CN" altLang="en-US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21" name="文本框 33"/>
            <p:cNvSpPr txBox="1">
              <a:spLocks noChangeArrowheads="1"/>
            </p:cNvSpPr>
            <p:nvPr/>
          </p:nvSpPr>
          <p:spPr bwMode="auto">
            <a:xfrm>
              <a:off x="7618048" y="4014788"/>
              <a:ext cx="764318" cy="22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Functional</a:t>
              </a:r>
              <a:endParaRPr lang="en-US" altLang="zh-CN"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2322" name="组合 34"/>
            <p:cNvGrpSpPr/>
            <p:nvPr/>
          </p:nvGrpSpPr>
          <p:grpSpPr bwMode="auto">
            <a:xfrm>
              <a:off x="4921250" y="5303838"/>
              <a:ext cx="309563" cy="311150"/>
              <a:chOff x="749300" y="1427163"/>
              <a:chExt cx="414338" cy="414337"/>
            </a:xfrm>
          </p:grpSpPr>
          <p:sp>
            <p:nvSpPr>
              <p:cNvPr id="36" name="Freeform 48"/>
              <p:cNvSpPr/>
              <p:nvPr/>
            </p:nvSpPr>
            <p:spPr bwMode="auto">
              <a:xfrm>
                <a:off x="749792" y="1427644"/>
                <a:ext cx="269602" cy="270051"/>
              </a:xfrm>
              <a:custGeom>
                <a:avLst/>
                <a:gdLst>
                  <a:gd name="T0" fmla="*/ 104 w 120"/>
                  <a:gd name="T1" fmla="*/ 67 h 120"/>
                  <a:gd name="T2" fmla="*/ 120 w 120"/>
                  <a:gd name="T3" fmla="*/ 76 h 120"/>
                  <a:gd name="T4" fmla="*/ 114 w 120"/>
                  <a:gd name="T5" fmla="*/ 91 h 120"/>
                  <a:gd name="T6" fmla="*/ 96 w 120"/>
                  <a:gd name="T7" fmla="*/ 86 h 120"/>
                  <a:gd name="T8" fmla="*/ 86 w 120"/>
                  <a:gd name="T9" fmla="*/ 96 h 120"/>
                  <a:gd name="T10" fmla="*/ 91 w 120"/>
                  <a:gd name="T11" fmla="*/ 114 h 120"/>
                  <a:gd name="T12" fmla="*/ 76 w 120"/>
                  <a:gd name="T13" fmla="*/ 120 h 120"/>
                  <a:gd name="T14" fmla="*/ 66 w 120"/>
                  <a:gd name="T15" fmla="*/ 104 h 120"/>
                  <a:gd name="T16" fmla="*/ 60 w 120"/>
                  <a:gd name="T17" fmla="*/ 104 h 120"/>
                  <a:gd name="T18" fmla="*/ 53 w 120"/>
                  <a:gd name="T19" fmla="*/ 104 h 120"/>
                  <a:gd name="T20" fmla="*/ 53 w 120"/>
                  <a:gd name="T21" fmla="*/ 104 h 120"/>
                  <a:gd name="T22" fmla="*/ 44 w 120"/>
                  <a:gd name="T23" fmla="*/ 120 h 120"/>
                  <a:gd name="T24" fmla="*/ 29 w 120"/>
                  <a:gd name="T25" fmla="*/ 114 h 120"/>
                  <a:gd name="T26" fmla="*/ 34 w 120"/>
                  <a:gd name="T27" fmla="*/ 95 h 120"/>
                  <a:gd name="T28" fmla="*/ 24 w 120"/>
                  <a:gd name="T29" fmla="*/ 86 h 120"/>
                  <a:gd name="T30" fmla="*/ 6 w 120"/>
                  <a:gd name="T31" fmla="*/ 91 h 120"/>
                  <a:gd name="T32" fmla="*/ 0 w 120"/>
                  <a:gd name="T33" fmla="*/ 76 h 120"/>
                  <a:gd name="T34" fmla="*/ 16 w 120"/>
                  <a:gd name="T35" fmla="*/ 66 h 120"/>
                  <a:gd name="T36" fmla="*/ 16 w 120"/>
                  <a:gd name="T37" fmla="*/ 60 h 120"/>
                  <a:gd name="T38" fmla="*/ 16 w 120"/>
                  <a:gd name="T39" fmla="*/ 53 h 120"/>
                  <a:gd name="T40" fmla="*/ 16 w 120"/>
                  <a:gd name="T41" fmla="*/ 53 h 120"/>
                  <a:gd name="T42" fmla="*/ 0 w 120"/>
                  <a:gd name="T43" fmla="*/ 43 h 120"/>
                  <a:gd name="T44" fmla="*/ 6 w 120"/>
                  <a:gd name="T45" fmla="*/ 29 h 120"/>
                  <a:gd name="T46" fmla="*/ 24 w 120"/>
                  <a:gd name="T47" fmla="*/ 34 h 120"/>
                  <a:gd name="T48" fmla="*/ 34 w 120"/>
                  <a:gd name="T49" fmla="*/ 24 h 120"/>
                  <a:gd name="T50" fmla="*/ 29 w 120"/>
                  <a:gd name="T51" fmla="*/ 6 h 120"/>
                  <a:gd name="T52" fmla="*/ 44 w 120"/>
                  <a:gd name="T53" fmla="*/ 0 h 120"/>
                  <a:gd name="T54" fmla="*/ 54 w 120"/>
                  <a:gd name="T55" fmla="*/ 16 h 120"/>
                  <a:gd name="T56" fmla="*/ 60 w 120"/>
                  <a:gd name="T57" fmla="*/ 16 h 120"/>
                  <a:gd name="T58" fmla="*/ 67 w 120"/>
                  <a:gd name="T59" fmla="*/ 16 h 120"/>
                  <a:gd name="T60" fmla="*/ 77 w 120"/>
                  <a:gd name="T61" fmla="*/ 0 h 120"/>
                  <a:gd name="T62" fmla="*/ 91 w 120"/>
                  <a:gd name="T63" fmla="*/ 6 h 120"/>
                  <a:gd name="T64" fmla="*/ 87 w 120"/>
                  <a:gd name="T65" fmla="*/ 24 h 120"/>
                  <a:gd name="T66" fmla="*/ 96 w 120"/>
                  <a:gd name="T67" fmla="*/ 34 h 120"/>
                  <a:gd name="T68" fmla="*/ 114 w 120"/>
                  <a:gd name="T69" fmla="*/ 29 h 120"/>
                  <a:gd name="T70" fmla="*/ 120 w 120"/>
                  <a:gd name="T71" fmla="*/ 44 h 120"/>
                  <a:gd name="T72" fmla="*/ 104 w 120"/>
                  <a:gd name="T73" fmla="*/ 54 h 120"/>
                  <a:gd name="T74" fmla="*/ 104 w 120"/>
                  <a:gd name="T75" fmla="*/ 60 h 120"/>
                  <a:gd name="T76" fmla="*/ 104 w 120"/>
                  <a:gd name="T77" fmla="*/ 6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0" h="120">
                    <a:moveTo>
                      <a:pt x="104" y="67"/>
                    </a:moveTo>
                    <a:cubicBezTo>
                      <a:pt x="120" y="76"/>
                      <a:pt x="120" y="76"/>
                      <a:pt x="120" y="76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90"/>
                      <a:pt x="90" y="93"/>
                      <a:pt x="86" y="96"/>
                    </a:cubicBezTo>
                    <a:cubicBezTo>
                      <a:pt x="91" y="114"/>
                      <a:pt x="91" y="114"/>
                      <a:pt x="91" y="114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4" y="104"/>
                      <a:pt x="62" y="104"/>
                      <a:pt x="60" y="104"/>
                    </a:cubicBezTo>
                    <a:cubicBezTo>
                      <a:pt x="58" y="104"/>
                      <a:pt x="56" y="104"/>
                      <a:pt x="53" y="104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44" y="120"/>
                      <a:pt x="44" y="120"/>
                      <a:pt x="44" y="120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0" y="93"/>
                      <a:pt x="27" y="89"/>
                      <a:pt x="24" y="86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4"/>
                      <a:pt x="16" y="62"/>
                      <a:pt x="16" y="60"/>
                    </a:cubicBezTo>
                    <a:cubicBezTo>
                      <a:pt x="16" y="57"/>
                      <a:pt x="16" y="55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7" y="30"/>
                      <a:pt x="30" y="27"/>
                      <a:pt x="34" y="2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6" y="16"/>
                      <a:pt x="58" y="16"/>
                      <a:pt x="60" y="16"/>
                    </a:cubicBezTo>
                    <a:cubicBezTo>
                      <a:pt x="62" y="16"/>
                      <a:pt x="65" y="16"/>
                      <a:pt x="67" y="16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7"/>
                      <a:pt x="93" y="30"/>
                      <a:pt x="96" y="34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20" y="44"/>
                      <a:pt x="120" y="44"/>
                      <a:pt x="120" y="4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6"/>
                      <a:pt x="104" y="58"/>
                      <a:pt x="104" y="60"/>
                    </a:cubicBezTo>
                    <a:cubicBezTo>
                      <a:pt x="104" y="62"/>
                      <a:pt x="104" y="64"/>
                      <a:pt x="104" y="67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7" name="Freeform 49"/>
              <p:cNvSpPr/>
              <p:nvPr/>
            </p:nvSpPr>
            <p:spPr bwMode="auto">
              <a:xfrm>
                <a:off x="834735" y="1513987"/>
                <a:ext cx="99716" cy="99203"/>
              </a:xfrm>
              <a:custGeom>
                <a:avLst/>
                <a:gdLst>
                  <a:gd name="T0" fmla="*/ 8 w 44"/>
                  <a:gd name="T1" fmla="*/ 36 h 44"/>
                  <a:gd name="T2" fmla="*/ 36 w 44"/>
                  <a:gd name="T3" fmla="*/ 36 h 44"/>
                  <a:gd name="T4" fmla="*/ 36 w 44"/>
                  <a:gd name="T5" fmla="*/ 8 h 44"/>
                  <a:gd name="T6" fmla="*/ 8 w 44"/>
                  <a:gd name="T7" fmla="*/ 8 h 44"/>
                  <a:gd name="T8" fmla="*/ 8 w 44"/>
                  <a:gd name="T9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8" y="36"/>
                    </a:moveTo>
                    <a:cubicBezTo>
                      <a:pt x="16" y="44"/>
                      <a:pt x="28" y="44"/>
                      <a:pt x="36" y="36"/>
                    </a:cubicBezTo>
                    <a:cubicBezTo>
                      <a:pt x="44" y="28"/>
                      <a:pt x="44" y="16"/>
                      <a:pt x="36" y="8"/>
                    </a:cubicBezTo>
                    <a:cubicBezTo>
                      <a:pt x="28" y="0"/>
                      <a:pt x="16" y="0"/>
                      <a:pt x="8" y="8"/>
                    </a:cubicBezTo>
                    <a:cubicBezTo>
                      <a:pt x="0" y="16"/>
                      <a:pt x="0" y="28"/>
                      <a:pt x="8" y="36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8" name="Freeform 50"/>
              <p:cNvSpPr/>
              <p:nvPr/>
            </p:nvSpPr>
            <p:spPr bwMode="auto">
              <a:xfrm>
                <a:off x="965843" y="1644421"/>
                <a:ext cx="197584" cy="196568"/>
              </a:xfrm>
              <a:custGeom>
                <a:avLst/>
                <a:gdLst>
                  <a:gd name="T0" fmla="*/ 75 w 88"/>
                  <a:gd name="T1" fmla="*/ 36 h 88"/>
                  <a:gd name="T2" fmla="*/ 88 w 88"/>
                  <a:gd name="T3" fmla="*/ 38 h 88"/>
                  <a:gd name="T4" fmla="*/ 88 w 88"/>
                  <a:gd name="T5" fmla="*/ 49 h 88"/>
                  <a:gd name="T6" fmla="*/ 75 w 88"/>
                  <a:gd name="T7" fmla="*/ 51 h 88"/>
                  <a:gd name="T8" fmla="*/ 71 w 88"/>
                  <a:gd name="T9" fmla="*/ 60 h 88"/>
                  <a:gd name="T10" fmla="*/ 79 w 88"/>
                  <a:gd name="T11" fmla="*/ 71 h 88"/>
                  <a:gd name="T12" fmla="*/ 71 w 88"/>
                  <a:gd name="T13" fmla="*/ 79 h 88"/>
                  <a:gd name="T14" fmla="*/ 61 w 88"/>
                  <a:gd name="T15" fmla="*/ 71 h 88"/>
                  <a:gd name="T16" fmla="*/ 57 w 88"/>
                  <a:gd name="T17" fmla="*/ 73 h 88"/>
                  <a:gd name="T18" fmla="*/ 52 w 88"/>
                  <a:gd name="T19" fmla="*/ 75 h 88"/>
                  <a:gd name="T20" fmla="*/ 52 w 88"/>
                  <a:gd name="T21" fmla="*/ 75 h 88"/>
                  <a:gd name="T22" fmla="*/ 50 w 88"/>
                  <a:gd name="T23" fmla="*/ 88 h 88"/>
                  <a:gd name="T24" fmla="*/ 39 w 88"/>
                  <a:gd name="T25" fmla="*/ 88 h 88"/>
                  <a:gd name="T26" fmla="*/ 37 w 88"/>
                  <a:gd name="T27" fmla="*/ 75 h 88"/>
                  <a:gd name="T28" fmla="*/ 28 w 88"/>
                  <a:gd name="T29" fmla="*/ 71 h 88"/>
                  <a:gd name="T30" fmla="*/ 17 w 88"/>
                  <a:gd name="T31" fmla="*/ 79 h 88"/>
                  <a:gd name="T32" fmla="*/ 9 w 88"/>
                  <a:gd name="T33" fmla="*/ 71 h 88"/>
                  <a:gd name="T34" fmla="*/ 17 w 88"/>
                  <a:gd name="T35" fmla="*/ 60 h 88"/>
                  <a:gd name="T36" fmla="*/ 15 w 88"/>
                  <a:gd name="T37" fmla="*/ 56 h 88"/>
                  <a:gd name="T38" fmla="*/ 13 w 88"/>
                  <a:gd name="T39" fmla="*/ 51 h 88"/>
                  <a:gd name="T40" fmla="*/ 13 w 88"/>
                  <a:gd name="T41" fmla="*/ 51 h 88"/>
                  <a:gd name="T42" fmla="*/ 0 w 88"/>
                  <a:gd name="T43" fmla="*/ 50 h 88"/>
                  <a:gd name="T44" fmla="*/ 0 w 88"/>
                  <a:gd name="T45" fmla="*/ 38 h 88"/>
                  <a:gd name="T46" fmla="*/ 13 w 88"/>
                  <a:gd name="T47" fmla="*/ 37 h 88"/>
                  <a:gd name="T48" fmla="*/ 17 w 88"/>
                  <a:gd name="T49" fmla="*/ 28 h 88"/>
                  <a:gd name="T50" fmla="*/ 9 w 88"/>
                  <a:gd name="T51" fmla="*/ 17 h 88"/>
                  <a:gd name="T52" fmla="*/ 17 w 88"/>
                  <a:gd name="T53" fmla="*/ 9 h 88"/>
                  <a:gd name="T54" fmla="*/ 28 w 88"/>
                  <a:gd name="T55" fmla="*/ 17 h 88"/>
                  <a:gd name="T56" fmla="*/ 32 w 88"/>
                  <a:gd name="T57" fmla="*/ 15 h 88"/>
                  <a:gd name="T58" fmla="*/ 36 w 88"/>
                  <a:gd name="T59" fmla="*/ 13 h 88"/>
                  <a:gd name="T60" fmla="*/ 38 w 88"/>
                  <a:gd name="T61" fmla="*/ 0 h 88"/>
                  <a:gd name="T62" fmla="*/ 50 w 88"/>
                  <a:gd name="T63" fmla="*/ 0 h 88"/>
                  <a:gd name="T64" fmla="*/ 51 w 88"/>
                  <a:gd name="T65" fmla="*/ 13 h 88"/>
                  <a:gd name="T66" fmla="*/ 60 w 88"/>
                  <a:gd name="T67" fmla="*/ 17 h 88"/>
                  <a:gd name="T68" fmla="*/ 71 w 88"/>
                  <a:gd name="T69" fmla="*/ 9 h 88"/>
                  <a:gd name="T70" fmla="*/ 79 w 88"/>
                  <a:gd name="T71" fmla="*/ 17 h 88"/>
                  <a:gd name="T72" fmla="*/ 71 w 88"/>
                  <a:gd name="T73" fmla="*/ 27 h 88"/>
                  <a:gd name="T74" fmla="*/ 73 w 88"/>
                  <a:gd name="T75" fmla="*/ 31 h 88"/>
                  <a:gd name="T76" fmla="*/ 75 w 88"/>
                  <a:gd name="T7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8" h="88">
                    <a:moveTo>
                      <a:pt x="75" y="36"/>
                    </a:move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4" y="54"/>
                      <a:pt x="73" y="57"/>
                      <a:pt x="71" y="6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61" y="71"/>
                      <a:pt x="61" y="71"/>
                      <a:pt x="61" y="71"/>
                    </a:cubicBezTo>
                    <a:cubicBezTo>
                      <a:pt x="59" y="72"/>
                      <a:pt x="58" y="72"/>
                      <a:pt x="57" y="73"/>
                    </a:cubicBezTo>
                    <a:cubicBezTo>
                      <a:pt x="55" y="74"/>
                      <a:pt x="54" y="74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4" y="74"/>
                      <a:pt x="31" y="73"/>
                      <a:pt x="28" y="71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6" y="58"/>
                      <a:pt x="15" y="56"/>
                    </a:cubicBezTo>
                    <a:cubicBezTo>
                      <a:pt x="14" y="55"/>
                      <a:pt x="14" y="53"/>
                      <a:pt x="13" y="51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3"/>
                      <a:pt x="15" y="30"/>
                      <a:pt x="17" y="2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30" y="15"/>
                      <a:pt x="32" y="15"/>
                    </a:cubicBezTo>
                    <a:cubicBezTo>
                      <a:pt x="33" y="14"/>
                      <a:pt x="35" y="14"/>
                      <a:pt x="36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5" y="14"/>
                      <a:pt x="58" y="15"/>
                      <a:pt x="60" y="17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2" y="29"/>
                      <a:pt x="73" y="30"/>
                      <a:pt x="73" y="31"/>
                    </a:cubicBezTo>
                    <a:cubicBezTo>
                      <a:pt x="74" y="33"/>
                      <a:pt x="74" y="35"/>
                      <a:pt x="75" y="36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9" name="Freeform 51"/>
              <p:cNvSpPr/>
              <p:nvPr/>
            </p:nvSpPr>
            <p:spPr bwMode="auto">
              <a:xfrm>
                <a:off x="1034166" y="1710556"/>
                <a:ext cx="60938" cy="60623"/>
              </a:xfrm>
              <a:custGeom>
                <a:avLst/>
                <a:gdLst>
                  <a:gd name="T0" fmla="*/ 9 w 27"/>
                  <a:gd name="T1" fmla="*/ 25 h 27"/>
                  <a:gd name="T2" fmla="*/ 24 w 27"/>
                  <a:gd name="T3" fmla="*/ 18 h 27"/>
                  <a:gd name="T4" fmla="*/ 18 w 27"/>
                  <a:gd name="T5" fmla="*/ 3 h 27"/>
                  <a:gd name="T6" fmla="*/ 2 w 27"/>
                  <a:gd name="T7" fmla="*/ 9 h 27"/>
                  <a:gd name="T8" fmla="*/ 9 w 2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9" y="25"/>
                    </a:moveTo>
                    <a:cubicBezTo>
                      <a:pt x="15" y="27"/>
                      <a:pt x="22" y="24"/>
                      <a:pt x="24" y="18"/>
                    </a:cubicBezTo>
                    <a:cubicBezTo>
                      <a:pt x="27" y="12"/>
                      <a:pt x="24" y="5"/>
                      <a:pt x="18" y="3"/>
                    </a:cubicBezTo>
                    <a:cubicBezTo>
                      <a:pt x="11" y="0"/>
                      <a:pt x="4" y="3"/>
                      <a:pt x="2" y="9"/>
                    </a:cubicBezTo>
                    <a:cubicBezTo>
                      <a:pt x="0" y="16"/>
                      <a:pt x="3" y="23"/>
                      <a:pt x="9" y="25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46" name="Freeform 52"/>
            <p:cNvSpPr/>
            <p:nvPr/>
          </p:nvSpPr>
          <p:spPr bwMode="auto">
            <a:xfrm>
              <a:off x="8540403" y="4698564"/>
              <a:ext cx="313177" cy="190382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85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7" name="Freeform 53"/>
            <p:cNvSpPr/>
            <p:nvPr/>
          </p:nvSpPr>
          <p:spPr bwMode="auto">
            <a:xfrm>
              <a:off x="8581792" y="4876530"/>
              <a:ext cx="230399" cy="132439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85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846908" y="3621880"/>
              <a:ext cx="310753" cy="310754"/>
              <a:chOff x="1811338" y="5676900"/>
              <a:chExt cx="414337" cy="414338"/>
            </a:xfrm>
            <a:solidFill>
              <a:srgbClr val="3E3746"/>
            </a:solidFill>
          </p:grpSpPr>
          <p:sp>
            <p:nvSpPr>
              <p:cNvPr id="49" name="Freeform 96"/>
              <p:cNvSpPr/>
              <p:nvPr/>
            </p:nvSpPr>
            <p:spPr bwMode="auto">
              <a:xfrm>
                <a:off x="1992313" y="5676900"/>
                <a:ext cx="52387" cy="44450"/>
              </a:xfrm>
              <a:custGeom>
                <a:avLst/>
                <a:gdLst>
                  <a:gd name="T0" fmla="*/ 24 w 24"/>
                  <a:gd name="T1" fmla="*/ 20 h 20"/>
                  <a:gd name="T2" fmla="*/ 24 w 24"/>
                  <a:gd name="T3" fmla="*/ 12 h 20"/>
                  <a:gd name="T4" fmla="*/ 12 w 24"/>
                  <a:gd name="T5" fmla="*/ 0 h 20"/>
                  <a:gd name="T6" fmla="*/ 0 w 24"/>
                  <a:gd name="T7" fmla="*/ 12 h 20"/>
                  <a:gd name="T8" fmla="*/ 0 w 2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24" y="20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chemeClr val="bg1"/>
              </a:solidFill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0" name="Line 97"/>
              <p:cNvSpPr>
                <a:spLocks noChangeShapeType="1"/>
              </p:cNvSpPr>
              <p:nvPr/>
            </p:nvSpPr>
            <p:spPr bwMode="auto">
              <a:xfrm>
                <a:off x="1992313" y="5821363"/>
                <a:ext cx="0" cy="36512"/>
              </a:xfrm>
              <a:prstGeom prst="line">
                <a:avLst/>
              </a:prstGeom>
              <a:grpFill/>
              <a:ln w="30163" cap="rnd">
                <a:solidFill>
                  <a:srgbClr val="3E3746"/>
                </a:solidFill>
                <a:prstDash val="solid"/>
                <a:round/>
              </a:ln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1" name="Line 98"/>
              <p:cNvSpPr>
                <a:spLocks noChangeShapeType="1"/>
              </p:cNvSpPr>
              <p:nvPr/>
            </p:nvSpPr>
            <p:spPr bwMode="auto">
              <a:xfrm flipV="1">
                <a:off x="2044700" y="5821363"/>
                <a:ext cx="0" cy="36512"/>
              </a:xfrm>
              <a:prstGeom prst="line">
                <a:avLst/>
              </a:prstGeom>
              <a:grpFill/>
              <a:ln w="30163" cap="rnd">
                <a:solidFill>
                  <a:srgbClr val="3E3746"/>
                </a:solidFill>
                <a:prstDash val="solid"/>
                <a:round/>
              </a:ln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2" name="Freeform 99"/>
              <p:cNvSpPr/>
              <p:nvPr/>
            </p:nvSpPr>
            <p:spPr bwMode="auto">
              <a:xfrm>
                <a:off x="1992313" y="5946775"/>
                <a:ext cx="52387" cy="144463"/>
              </a:xfrm>
              <a:custGeom>
                <a:avLst/>
                <a:gdLst>
                  <a:gd name="T0" fmla="*/ 0 w 56"/>
                  <a:gd name="T1" fmla="*/ 0 h 152"/>
                  <a:gd name="T2" fmla="*/ 0 w 56"/>
                  <a:gd name="T3" fmla="*/ 152 h 152"/>
                  <a:gd name="T4" fmla="*/ 56 w 56"/>
                  <a:gd name="T5" fmla="*/ 152 h 152"/>
                  <a:gd name="T6" fmla="*/ 56 w 56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52">
                    <a:moveTo>
                      <a:pt x="0" y="0"/>
                    </a:moveTo>
                    <a:lnTo>
                      <a:pt x="0" y="152"/>
                    </a:lnTo>
                    <a:lnTo>
                      <a:pt x="56" y="152"/>
                    </a:lnTo>
                    <a:lnTo>
                      <a:pt x="56" y="0"/>
                    </a:lnTo>
                  </a:path>
                </a:pathLst>
              </a:custGeom>
              <a:solidFill>
                <a:schemeClr val="bg1"/>
              </a:solidFill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3" name="Freeform 100"/>
              <p:cNvSpPr/>
              <p:nvPr/>
            </p:nvSpPr>
            <p:spPr bwMode="auto">
              <a:xfrm>
                <a:off x="1847850" y="5730875"/>
                <a:ext cx="377825" cy="90488"/>
              </a:xfrm>
              <a:custGeom>
                <a:avLst/>
                <a:gdLst>
                  <a:gd name="T0" fmla="*/ 327 w 398"/>
                  <a:gd name="T1" fmla="*/ 95 h 95"/>
                  <a:gd name="T2" fmla="*/ 0 w 398"/>
                  <a:gd name="T3" fmla="*/ 95 h 95"/>
                  <a:gd name="T4" fmla="*/ 19 w 398"/>
                  <a:gd name="T5" fmla="*/ 47 h 95"/>
                  <a:gd name="T6" fmla="*/ 0 w 398"/>
                  <a:gd name="T7" fmla="*/ 0 h 95"/>
                  <a:gd name="T8" fmla="*/ 327 w 398"/>
                  <a:gd name="T9" fmla="*/ 0 h 95"/>
                  <a:gd name="T10" fmla="*/ 398 w 398"/>
                  <a:gd name="T11" fmla="*/ 47 h 95"/>
                  <a:gd name="T12" fmla="*/ 327 w 398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95">
                    <a:moveTo>
                      <a:pt x="327" y="95"/>
                    </a:moveTo>
                    <a:lnTo>
                      <a:pt x="0" y="95"/>
                    </a:lnTo>
                    <a:lnTo>
                      <a:pt x="19" y="47"/>
                    </a:lnTo>
                    <a:lnTo>
                      <a:pt x="0" y="0"/>
                    </a:lnTo>
                    <a:lnTo>
                      <a:pt x="327" y="0"/>
                    </a:lnTo>
                    <a:lnTo>
                      <a:pt x="398" y="47"/>
                    </a:lnTo>
                    <a:lnTo>
                      <a:pt x="327" y="95"/>
                    </a:lnTo>
                    <a:close/>
                  </a:path>
                </a:pathLst>
              </a:custGeom>
              <a:solidFill>
                <a:schemeClr val="bg1"/>
              </a:solidFill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4" name="Freeform 101"/>
              <p:cNvSpPr/>
              <p:nvPr/>
            </p:nvSpPr>
            <p:spPr bwMode="auto">
              <a:xfrm>
                <a:off x="1811338" y="5857875"/>
                <a:ext cx="377825" cy="88900"/>
              </a:xfrm>
              <a:custGeom>
                <a:avLst/>
                <a:gdLst>
                  <a:gd name="T0" fmla="*/ 71 w 398"/>
                  <a:gd name="T1" fmla="*/ 0 h 94"/>
                  <a:gd name="T2" fmla="*/ 398 w 398"/>
                  <a:gd name="T3" fmla="*/ 0 h 94"/>
                  <a:gd name="T4" fmla="*/ 379 w 398"/>
                  <a:gd name="T5" fmla="*/ 47 h 94"/>
                  <a:gd name="T6" fmla="*/ 398 w 398"/>
                  <a:gd name="T7" fmla="*/ 94 h 94"/>
                  <a:gd name="T8" fmla="*/ 71 w 398"/>
                  <a:gd name="T9" fmla="*/ 94 h 94"/>
                  <a:gd name="T10" fmla="*/ 0 w 398"/>
                  <a:gd name="T11" fmla="*/ 47 h 94"/>
                  <a:gd name="T12" fmla="*/ 71 w 398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94">
                    <a:moveTo>
                      <a:pt x="71" y="0"/>
                    </a:moveTo>
                    <a:lnTo>
                      <a:pt x="398" y="0"/>
                    </a:lnTo>
                    <a:lnTo>
                      <a:pt x="379" y="47"/>
                    </a:lnTo>
                    <a:lnTo>
                      <a:pt x="398" y="94"/>
                    </a:lnTo>
                    <a:lnTo>
                      <a:pt x="71" y="94"/>
                    </a:lnTo>
                    <a:lnTo>
                      <a:pt x="0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bg1"/>
              </a:solidFill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60222" tIns="30111" rIns="60222" bIns="3011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85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</p:grpSp>
      <p:sp>
        <p:nvSpPr>
          <p:cNvPr id="12295" name="文本框 55"/>
          <p:cNvSpPr txBox="1">
            <a:spLocks noChangeArrowheads="1"/>
          </p:cNvSpPr>
          <p:nvPr/>
        </p:nvSpPr>
        <p:spPr bwMode="auto">
          <a:xfrm>
            <a:off x="649605" y="4985385"/>
            <a:ext cx="453961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Functional programming emphasizes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use of functions to achieve its objectives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versus changing state.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3" name="文本框 31"/>
          <p:cNvSpPr txBox="1">
            <a:spLocks noChangeArrowheads="1"/>
          </p:cNvSpPr>
          <p:nvPr/>
        </p:nvSpPr>
        <p:spPr bwMode="auto">
          <a:xfrm flipH="1">
            <a:off x="290830" y="363855"/>
            <a:ext cx="8294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Functional Programming with Guava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66576" y="1427229"/>
            <a:ext cx="4451212" cy="4516670"/>
            <a:chOff x="4076699" y="1695450"/>
            <a:chExt cx="3886201" cy="3943350"/>
          </a:xfrm>
          <a:solidFill>
            <a:srgbClr val="F8C864"/>
          </a:solidFill>
        </p:grpSpPr>
        <p:sp>
          <p:nvSpPr>
            <p:cNvPr id="6" name="心形 5"/>
            <p:cNvSpPr/>
            <p:nvPr/>
          </p:nvSpPr>
          <p:spPr>
            <a:xfrm>
              <a:off x="5219700" y="1695450"/>
              <a:ext cx="1600200" cy="1600200"/>
            </a:xfrm>
            <a:prstGeom prst="heart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心形 6"/>
            <p:cNvSpPr/>
            <p:nvPr/>
          </p:nvSpPr>
          <p:spPr>
            <a:xfrm rot="5400000">
              <a:off x="6362700" y="2867026"/>
              <a:ext cx="1600200" cy="1600200"/>
            </a:xfrm>
            <a:prstGeom prst="heart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心形 7"/>
            <p:cNvSpPr/>
            <p:nvPr/>
          </p:nvSpPr>
          <p:spPr>
            <a:xfrm rot="10800000">
              <a:off x="5219700" y="4038600"/>
              <a:ext cx="1600200" cy="1600200"/>
            </a:xfrm>
            <a:prstGeom prst="heart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心形 8"/>
            <p:cNvSpPr/>
            <p:nvPr/>
          </p:nvSpPr>
          <p:spPr>
            <a:xfrm rot="16200000">
              <a:off x="4076699" y="2867025"/>
              <a:ext cx="1600200" cy="1600200"/>
            </a:xfrm>
            <a:prstGeom prst="heart">
              <a:avLst/>
            </a:pr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5888038" y="3362325"/>
            <a:ext cx="647700" cy="647700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317" name="矩形 53"/>
          <p:cNvSpPr>
            <a:spLocks noChangeArrowheads="1"/>
          </p:cNvSpPr>
          <p:nvPr/>
        </p:nvSpPr>
        <p:spPr bwMode="auto">
          <a:xfrm>
            <a:off x="8582025" y="4986338"/>
            <a:ext cx="27193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 ByteSink class represents a writable source of bytes.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318" name="文本框 11"/>
          <p:cNvSpPr txBox="1">
            <a:spLocks noChangeArrowheads="1"/>
          </p:cNvSpPr>
          <p:nvPr/>
        </p:nvSpPr>
        <p:spPr bwMode="auto">
          <a:xfrm>
            <a:off x="8596313" y="4581525"/>
            <a:ext cx="1346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ByteSink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9" name="矩形 53"/>
          <p:cNvSpPr>
            <a:spLocks noChangeArrowheads="1"/>
          </p:cNvSpPr>
          <p:nvPr/>
        </p:nvSpPr>
        <p:spPr bwMode="auto">
          <a:xfrm>
            <a:off x="8610600" y="1971675"/>
            <a:ext cx="27193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 ByteSource class represents a readable source of bytes.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320" name="文本框 13"/>
          <p:cNvSpPr txBox="1">
            <a:spLocks noChangeArrowheads="1"/>
          </p:cNvSpPr>
          <p:nvPr/>
        </p:nvSpPr>
        <p:spPr bwMode="auto">
          <a:xfrm>
            <a:off x="8610600" y="1617980"/>
            <a:ext cx="17411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ByteSource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21" name="矩形 53"/>
          <p:cNvSpPr>
            <a:spLocks noChangeArrowheads="1"/>
          </p:cNvSpPr>
          <p:nvPr/>
        </p:nvSpPr>
        <p:spPr bwMode="auto">
          <a:xfrm>
            <a:off x="1068388" y="4986338"/>
            <a:ext cx="271938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Closer class in Guava is used to ensure that all the registered Closeable objects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322" name="文本框 15"/>
          <p:cNvSpPr txBox="1">
            <a:spLocks noChangeArrowheads="1"/>
          </p:cNvSpPr>
          <p:nvPr/>
        </p:nvSpPr>
        <p:spPr bwMode="auto">
          <a:xfrm>
            <a:off x="2428875" y="4581525"/>
            <a:ext cx="1346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Closer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23" name="矩形 53"/>
          <p:cNvSpPr>
            <a:spLocks noChangeArrowheads="1"/>
          </p:cNvSpPr>
          <p:nvPr/>
        </p:nvSpPr>
        <p:spPr bwMode="auto">
          <a:xfrm>
            <a:off x="1055688" y="1971675"/>
            <a:ext cx="271938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Files class offers several helpful methods for working with the File objects.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324" name="文本框 17"/>
          <p:cNvSpPr txBox="1">
            <a:spLocks noChangeArrowheads="1"/>
          </p:cNvSpPr>
          <p:nvPr/>
        </p:nvSpPr>
        <p:spPr bwMode="auto">
          <a:xfrm>
            <a:off x="2428875" y="1617663"/>
            <a:ext cx="1346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25" name="Freeform 36"/>
          <p:cNvSpPr>
            <a:spLocks noEditPoints="1" noChangeArrowheads="1"/>
          </p:cNvSpPr>
          <p:nvPr/>
        </p:nvSpPr>
        <p:spPr bwMode="auto">
          <a:xfrm>
            <a:off x="5899150" y="2266950"/>
            <a:ext cx="646113" cy="487363"/>
          </a:xfrm>
          <a:custGeom>
            <a:avLst/>
            <a:gdLst>
              <a:gd name="T0" fmla="*/ 2147483646 w 286"/>
              <a:gd name="T1" fmla="*/ 2147483646 h 217"/>
              <a:gd name="T2" fmla="*/ 2147483646 w 286"/>
              <a:gd name="T3" fmla="*/ 2147483646 h 217"/>
              <a:gd name="T4" fmla="*/ 2147483646 w 286"/>
              <a:gd name="T5" fmla="*/ 2147483646 h 217"/>
              <a:gd name="T6" fmla="*/ 2147483646 w 286"/>
              <a:gd name="T7" fmla="*/ 2147483646 h 217"/>
              <a:gd name="T8" fmla="*/ 2147483646 w 286"/>
              <a:gd name="T9" fmla="*/ 2147483646 h 217"/>
              <a:gd name="T10" fmla="*/ 2147483646 w 286"/>
              <a:gd name="T11" fmla="*/ 2147483646 h 217"/>
              <a:gd name="T12" fmla="*/ 2147483646 w 286"/>
              <a:gd name="T13" fmla="*/ 2147483646 h 217"/>
              <a:gd name="T14" fmla="*/ 2147483646 w 286"/>
              <a:gd name="T15" fmla="*/ 2147483646 h 217"/>
              <a:gd name="T16" fmla="*/ 2147483646 w 286"/>
              <a:gd name="T17" fmla="*/ 2147483646 h 217"/>
              <a:gd name="T18" fmla="*/ 2147483646 w 286"/>
              <a:gd name="T19" fmla="*/ 2147483646 h 217"/>
              <a:gd name="T20" fmla="*/ 2147483646 w 286"/>
              <a:gd name="T21" fmla="*/ 2147483646 h 217"/>
              <a:gd name="T22" fmla="*/ 2147483646 w 286"/>
              <a:gd name="T23" fmla="*/ 2147483646 h 217"/>
              <a:gd name="T24" fmla="*/ 2147483646 w 286"/>
              <a:gd name="T25" fmla="*/ 2147483646 h 217"/>
              <a:gd name="T26" fmla="*/ 2147483646 w 286"/>
              <a:gd name="T27" fmla="*/ 2147483646 h 217"/>
              <a:gd name="T28" fmla="*/ 2147483646 w 286"/>
              <a:gd name="T29" fmla="*/ 2147483646 h 217"/>
              <a:gd name="T30" fmla="*/ 2147483646 w 286"/>
              <a:gd name="T31" fmla="*/ 0 h 217"/>
              <a:gd name="T32" fmla="*/ 2147483646 w 286"/>
              <a:gd name="T33" fmla="*/ 2147483646 h 217"/>
              <a:gd name="T34" fmla="*/ 2147483646 w 286"/>
              <a:gd name="T35" fmla="*/ 2147483646 h 217"/>
              <a:gd name="T36" fmla="*/ 2147483646 w 286"/>
              <a:gd name="T37" fmla="*/ 2147483646 h 217"/>
              <a:gd name="T38" fmla="*/ 2147483646 w 286"/>
              <a:gd name="T39" fmla="*/ 2147483646 h 217"/>
              <a:gd name="T40" fmla="*/ 2147483646 w 286"/>
              <a:gd name="T41" fmla="*/ 2147483646 h 217"/>
              <a:gd name="T42" fmla="*/ 2147483646 w 286"/>
              <a:gd name="T43" fmla="*/ 2147483646 h 217"/>
              <a:gd name="T44" fmla="*/ 2147483646 w 286"/>
              <a:gd name="T45" fmla="*/ 2147483646 h 217"/>
              <a:gd name="T46" fmla="*/ 2147483646 w 286"/>
              <a:gd name="T47" fmla="*/ 2147483646 h 217"/>
              <a:gd name="T48" fmla="*/ 2147483646 w 286"/>
              <a:gd name="T49" fmla="*/ 2147483646 h 217"/>
              <a:gd name="T50" fmla="*/ 2147483646 w 286"/>
              <a:gd name="T51" fmla="*/ 2147483646 h 217"/>
              <a:gd name="T52" fmla="*/ 2147483646 w 286"/>
              <a:gd name="T53" fmla="*/ 2147483646 h 217"/>
              <a:gd name="T54" fmla="*/ 2147483646 w 286"/>
              <a:gd name="T55" fmla="*/ 2147483646 h 217"/>
              <a:gd name="T56" fmla="*/ 2147483646 w 286"/>
              <a:gd name="T57" fmla="*/ 2147483646 h 217"/>
              <a:gd name="T58" fmla="*/ 2147483646 w 286"/>
              <a:gd name="T59" fmla="*/ 2147483646 h 217"/>
              <a:gd name="T60" fmla="*/ 2147483646 w 286"/>
              <a:gd name="T61" fmla="*/ 2147483646 h 217"/>
              <a:gd name="T62" fmla="*/ 2147483646 w 286"/>
              <a:gd name="T63" fmla="*/ 2147483646 h 217"/>
              <a:gd name="T64" fmla="*/ 2147483646 w 286"/>
              <a:gd name="T65" fmla="*/ 2147483646 h 217"/>
              <a:gd name="T66" fmla="*/ 2147483646 w 286"/>
              <a:gd name="T67" fmla="*/ 2147483646 h 217"/>
              <a:gd name="T68" fmla="*/ 2147483646 w 286"/>
              <a:gd name="T69" fmla="*/ 2147483646 h 217"/>
              <a:gd name="T70" fmla="*/ 2147483646 w 286"/>
              <a:gd name="T71" fmla="*/ 2147483646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6"/>
              <a:gd name="T109" fmla="*/ 0 h 217"/>
              <a:gd name="T110" fmla="*/ 286 w 286"/>
              <a:gd name="T111" fmla="*/ 217 h 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Freeform 28"/>
          <p:cNvSpPr>
            <a:spLocks noEditPoints="1" noChangeArrowheads="1"/>
          </p:cNvSpPr>
          <p:nvPr/>
        </p:nvSpPr>
        <p:spPr bwMode="auto">
          <a:xfrm>
            <a:off x="4783138" y="3470275"/>
            <a:ext cx="504825" cy="457200"/>
          </a:xfrm>
          <a:custGeom>
            <a:avLst/>
            <a:gdLst>
              <a:gd name="T0" fmla="*/ 2147483646 w 86"/>
              <a:gd name="T1" fmla="*/ 2147483646 h 78"/>
              <a:gd name="T2" fmla="*/ 2147483646 w 86"/>
              <a:gd name="T3" fmla="*/ 0 h 78"/>
              <a:gd name="T4" fmla="*/ 2147483646 w 86"/>
              <a:gd name="T5" fmla="*/ 2147483646 h 78"/>
              <a:gd name="T6" fmla="*/ 2147483646 w 86"/>
              <a:gd name="T7" fmla="*/ 2147483646 h 78"/>
              <a:gd name="T8" fmla="*/ 2147483646 w 86"/>
              <a:gd name="T9" fmla="*/ 2147483646 h 78"/>
              <a:gd name="T10" fmla="*/ 2147483646 w 86"/>
              <a:gd name="T11" fmla="*/ 2147483646 h 78"/>
              <a:gd name="T12" fmla="*/ 2147483646 w 86"/>
              <a:gd name="T13" fmla="*/ 0 h 78"/>
              <a:gd name="T14" fmla="*/ 2147483646 w 86"/>
              <a:gd name="T15" fmla="*/ 2147483646 h 78"/>
              <a:gd name="T16" fmla="*/ 2147483646 w 86"/>
              <a:gd name="T17" fmla="*/ 2147483646 h 78"/>
              <a:gd name="T18" fmla="*/ 2147483646 w 86"/>
              <a:gd name="T19" fmla="*/ 2147483646 h 78"/>
              <a:gd name="T20" fmla="*/ 2147483646 w 86"/>
              <a:gd name="T21" fmla="*/ 2147483646 h 78"/>
              <a:gd name="T22" fmla="*/ 0 w 86"/>
              <a:gd name="T23" fmla="*/ 2147483646 h 78"/>
              <a:gd name="T24" fmla="*/ 0 w 86"/>
              <a:gd name="T25" fmla="*/ 2147483646 h 78"/>
              <a:gd name="T26" fmla="*/ 2147483646 w 86"/>
              <a:gd name="T27" fmla="*/ 2147483646 h 78"/>
              <a:gd name="T28" fmla="*/ 2147483646 w 86"/>
              <a:gd name="T29" fmla="*/ 2147483646 h 78"/>
              <a:gd name="T30" fmla="*/ 2147483646 w 86"/>
              <a:gd name="T31" fmla="*/ 2147483646 h 78"/>
              <a:gd name="T32" fmla="*/ 2147483646 w 86"/>
              <a:gd name="T33" fmla="*/ 2147483646 h 78"/>
              <a:gd name="T34" fmla="*/ 2147483646 w 86"/>
              <a:gd name="T35" fmla="*/ 2147483646 h 78"/>
              <a:gd name="T36" fmla="*/ 2147483646 w 86"/>
              <a:gd name="T37" fmla="*/ 2147483646 h 78"/>
              <a:gd name="T38" fmla="*/ 2147483646 w 86"/>
              <a:gd name="T39" fmla="*/ 2147483646 h 78"/>
              <a:gd name="T40" fmla="*/ 2147483646 w 86"/>
              <a:gd name="T41" fmla="*/ 2147483646 h 78"/>
              <a:gd name="T42" fmla="*/ 2147483646 w 86"/>
              <a:gd name="T43" fmla="*/ 2147483646 h 78"/>
              <a:gd name="T44" fmla="*/ 2147483646 w 86"/>
              <a:gd name="T45" fmla="*/ 2147483646 h 78"/>
              <a:gd name="T46" fmla="*/ 2147483646 w 86"/>
              <a:gd name="T47" fmla="*/ 2147483646 h 78"/>
              <a:gd name="T48" fmla="*/ 2147483646 w 86"/>
              <a:gd name="T49" fmla="*/ 2147483646 h 78"/>
              <a:gd name="T50" fmla="*/ 2147483646 w 86"/>
              <a:gd name="T51" fmla="*/ 2147483646 h 78"/>
              <a:gd name="T52" fmla="*/ 2147483646 w 86"/>
              <a:gd name="T53" fmla="*/ 2147483646 h 78"/>
              <a:gd name="T54" fmla="*/ 2147483646 w 86"/>
              <a:gd name="T55" fmla="*/ 2147483646 h 78"/>
              <a:gd name="T56" fmla="*/ 2147483646 w 86"/>
              <a:gd name="T57" fmla="*/ 2147483646 h 78"/>
              <a:gd name="T58" fmla="*/ 2147483646 w 86"/>
              <a:gd name="T59" fmla="*/ 2147483646 h 78"/>
              <a:gd name="T60" fmla="*/ 2147483646 w 86"/>
              <a:gd name="T61" fmla="*/ 2147483646 h 78"/>
              <a:gd name="T62" fmla="*/ 2147483646 w 86"/>
              <a:gd name="T63" fmla="*/ 2147483646 h 78"/>
              <a:gd name="T64" fmla="*/ 2147483646 w 86"/>
              <a:gd name="T65" fmla="*/ 2147483646 h 78"/>
              <a:gd name="T66" fmla="*/ 2147483646 w 86"/>
              <a:gd name="T67" fmla="*/ 2147483646 h 78"/>
              <a:gd name="T68" fmla="*/ 2147483646 w 86"/>
              <a:gd name="T69" fmla="*/ 2147483646 h 78"/>
              <a:gd name="T70" fmla="*/ 2147483646 w 86"/>
              <a:gd name="T71" fmla="*/ 2147483646 h 78"/>
              <a:gd name="T72" fmla="*/ 2147483646 w 86"/>
              <a:gd name="T73" fmla="*/ 2147483646 h 78"/>
              <a:gd name="T74" fmla="*/ 2147483646 w 86"/>
              <a:gd name="T75" fmla="*/ 2147483646 h 78"/>
              <a:gd name="T76" fmla="*/ 2147483646 w 86"/>
              <a:gd name="T77" fmla="*/ 2147483646 h 78"/>
              <a:gd name="T78" fmla="*/ 2147483646 w 86"/>
              <a:gd name="T79" fmla="*/ 2147483646 h 78"/>
              <a:gd name="T80" fmla="*/ 2147483646 w 86"/>
              <a:gd name="T81" fmla="*/ 2147483646 h 78"/>
              <a:gd name="T82" fmla="*/ 2147483646 w 86"/>
              <a:gd name="T83" fmla="*/ 2147483646 h 78"/>
              <a:gd name="T84" fmla="*/ 2147483646 w 86"/>
              <a:gd name="T85" fmla="*/ 2147483646 h 78"/>
              <a:gd name="T86" fmla="*/ 2147483646 w 86"/>
              <a:gd name="T87" fmla="*/ 2147483646 h 78"/>
              <a:gd name="T88" fmla="*/ 2147483646 w 86"/>
              <a:gd name="T89" fmla="*/ 2147483646 h 78"/>
              <a:gd name="T90" fmla="*/ 2147483646 w 86"/>
              <a:gd name="T91" fmla="*/ 2147483646 h 78"/>
              <a:gd name="T92" fmla="*/ 2147483646 w 86"/>
              <a:gd name="T93" fmla="*/ 2147483646 h 78"/>
              <a:gd name="T94" fmla="*/ 2147483646 w 86"/>
              <a:gd name="T95" fmla="*/ 2147483646 h 7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6"/>
              <a:gd name="T145" fmla="*/ 0 h 78"/>
              <a:gd name="T146" fmla="*/ 86 w 86"/>
              <a:gd name="T147" fmla="*/ 78 h 7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6" h="78">
                <a:moveTo>
                  <a:pt x="5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6"/>
                  <a:pt x="14" y="4"/>
                  <a:pt x="16" y="3"/>
                </a:cubicBezTo>
                <a:cubicBezTo>
                  <a:pt x="18" y="1"/>
                  <a:pt x="20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8" y="3"/>
                </a:cubicBezTo>
                <a:cubicBezTo>
                  <a:pt x="29" y="4"/>
                  <a:pt x="30" y="6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6"/>
                  <a:pt x="36" y="4"/>
                  <a:pt x="37" y="3"/>
                </a:cubicBezTo>
                <a:cubicBezTo>
                  <a:pt x="39" y="1"/>
                  <a:pt x="41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8" y="1"/>
                  <a:pt x="49" y="3"/>
                </a:cubicBezTo>
                <a:cubicBezTo>
                  <a:pt x="51" y="4"/>
                  <a:pt x="52" y="6"/>
                  <a:pt x="52" y="9"/>
                </a:cubicBezTo>
                <a:cubicBezTo>
                  <a:pt x="52" y="10"/>
                  <a:pt x="52" y="10"/>
                  <a:pt x="52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7" y="4"/>
                  <a:pt x="58" y="3"/>
                </a:cubicBezTo>
                <a:cubicBezTo>
                  <a:pt x="60" y="1"/>
                  <a:pt x="6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69" y="1"/>
                  <a:pt x="70" y="3"/>
                </a:cubicBezTo>
                <a:cubicBezTo>
                  <a:pt x="72" y="4"/>
                  <a:pt x="73" y="6"/>
                  <a:pt x="73" y="9"/>
                </a:cubicBezTo>
                <a:cubicBezTo>
                  <a:pt x="73" y="10"/>
                  <a:pt x="73" y="10"/>
                  <a:pt x="7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8"/>
                  <a:pt x="86" y="78"/>
                  <a:pt x="86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5" y="10"/>
                  <a:pt x="5" y="10"/>
                  <a:pt x="5" y="10"/>
                </a:cubicBezTo>
                <a:close/>
                <a:moveTo>
                  <a:pt x="10" y="59"/>
                </a:moveTo>
                <a:cubicBezTo>
                  <a:pt x="15" y="56"/>
                  <a:pt x="15" y="56"/>
                  <a:pt x="15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28" y="68"/>
                  <a:pt x="28" y="68"/>
                  <a:pt x="28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20"/>
                  <a:pt x="76" y="20"/>
                  <a:pt x="76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2" y="25"/>
                  <a:pt x="70" y="27"/>
                </a:cubicBezTo>
                <a:cubicBezTo>
                  <a:pt x="69" y="29"/>
                  <a:pt x="67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2" y="29"/>
                  <a:pt x="60" y="29"/>
                  <a:pt x="58" y="27"/>
                </a:cubicBezTo>
                <a:cubicBezTo>
                  <a:pt x="57" y="25"/>
                  <a:pt x="56" y="23"/>
                  <a:pt x="56" y="21"/>
                </a:cubicBezTo>
                <a:cubicBezTo>
                  <a:pt x="56" y="20"/>
                  <a:pt x="56" y="20"/>
                  <a:pt x="56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3"/>
                  <a:pt x="51" y="25"/>
                  <a:pt x="49" y="27"/>
                </a:cubicBezTo>
                <a:cubicBezTo>
                  <a:pt x="48" y="29"/>
                  <a:pt x="46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1" y="29"/>
                  <a:pt x="39" y="29"/>
                  <a:pt x="37" y="27"/>
                </a:cubicBezTo>
                <a:cubicBezTo>
                  <a:pt x="36" y="25"/>
                  <a:pt x="35" y="23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3"/>
                  <a:pt x="29" y="25"/>
                  <a:pt x="28" y="27"/>
                </a:cubicBezTo>
                <a:cubicBezTo>
                  <a:pt x="26" y="29"/>
                  <a:pt x="24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18" y="29"/>
                  <a:pt x="16" y="27"/>
                </a:cubicBezTo>
                <a:cubicBezTo>
                  <a:pt x="14" y="25"/>
                  <a:pt x="14" y="23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59"/>
                  <a:pt x="10" y="59"/>
                  <a:pt x="10" y="59"/>
                </a:cubicBezTo>
                <a:close/>
                <a:moveTo>
                  <a:pt x="20" y="67"/>
                </a:moveTo>
                <a:cubicBezTo>
                  <a:pt x="16" y="62"/>
                  <a:pt x="16" y="62"/>
                  <a:pt x="16" y="62"/>
                </a:cubicBezTo>
                <a:cubicBezTo>
                  <a:pt x="13" y="64"/>
                  <a:pt x="13" y="64"/>
                  <a:pt x="13" y="64"/>
                </a:cubicBezTo>
                <a:cubicBezTo>
                  <a:pt x="20" y="67"/>
                  <a:pt x="20" y="67"/>
                  <a:pt x="20" y="67"/>
                </a:cubicBezTo>
                <a:close/>
                <a:moveTo>
                  <a:pt x="54" y="49"/>
                </a:moveTo>
                <a:cubicBezTo>
                  <a:pt x="54" y="56"/>
                  <a:pt x="54" y="56"/>
                  <a:pt x="54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49"/>
                  <a:pt x="66" y="49"/>
                  <a:pt x="66" y="49"/>
                </a:cubicBezTo>
                <a:cubicBezTo>
                  <a:pt x="54" y="49"/>
                  <a:pt x="54" y="49"/>
                  <a:pt x="54" y="49"/>
                </a:cubicBezTo>
                <a:close/>
                <a:moveTo>
                  <a:pt x="38" y="49"/>
                </a:moveTo>
                <a:cubicBezTo>
                  <a:pt x="38" y="56"/>
                  <a:pt x="38" y="56"/>
                  <a:pt x="3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49"/>
                  <a:pt x="49" y="49"/>
                  <a:pt x="49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20" y="49"/>
                </a:moveTo>
                <a:cubicBezTo>
                  <a:pt x="20" y="56"/>
                  <a:pt x="20" y="56"/>
                  <a:pt x="20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20" y="49"/>
                  <a:pt x="20" y="49"/>
                  <a:pt x="20" y="49"/>
                </a:cubicBezTo>
                <a:close/>
                <a:moveTo>
                  <a:pt x="54" y="36"/>
                </a:moveTo>
                <a:cubicBezTo>
                  <a:pt x="54" y="43"/>
                  <a:pt x="54" y="43"/>
                  <a:pt x="54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36"/>
                  <a:pt x="66" y="36"/>
                  <a:pt x="66" y="36"/>
                </a:cubicBezTo>
                <a:cubicBezTo>
                  <a:pt x="54" y="36"/>
                  <a:pt x="54" y="36"/>
                  <a:pt x="54" y="36"/>
                </a:cubicBezTo>
                <a:close/>
                <a:moveTo>
                  <a:pt x="38" y="36"/>
                </a:moveTo>
                <a:cubicBezTo>
                  <a:pt x="38" y="43"/>
                  <a:pt x="38" y="43"/>
                  <a:pt x="38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36"/>
                  <a:pt x="49" y="36"/>
                  <a:pt x="49" y="36"/>
                </a:cubicBezTo>
                <a:cubicBezTo>
                  <a:pt x="38" y="36"/>
                  <a:pt x="38" y="36"/>
                  <a:pt x="38" y="36"/>
                </a:cubicBezTo>
                <a:close/>
                <a:moveTo>
                  <a:pt x="20" y="36"/>
                </a:moveTo>
                <a:cubicBezTo>
                  <a:pt x="20" y="43"/>
                  <a:pt x="20" y="43"/>
                  <a:pt x="20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36"/>
                  <a:pt x="32" y="36"/>
                  <a:pt x="32" y="36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64" y="5"/>
                </a:moveTo>
                <a:cubicBezTo>
                  <a:pt x="64" y="5"/>
                  <a:pt x="64" y="5"/>
                  <a:pt x="64" y="5"/>
                </a:cubicBezTo>
                <a:cubicBezTo>
                  <a:pt x="63" y="5"/>
                  <a:pt x="63" y="5"/>
                  <a:pt x="62" y="6"/>
                </a:cubicBezTo>
                <a:cubicBezTo>
                  <a:pt x="61" y="7"/>
                  <a:pt x="61" y="8"/>
                  <a:pt x="61" y="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1" y="23"/>
                  <a:pt x="62" y="23"/>
                </a:cubicBezTo>
                <a:cubicBezTo>
                  <a:pt x="63" y="24"/>
                  <a:pt x="63" y="25"/>
                  <a:pt x="64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65" y="25"/>
                  <a:pt x="66" y="24"/>
                  <a:pt x="67" y="23"/>
                </a:cubicBezTo>
                <a:cubicBezTo>
                  <a:pt x="67" y="23"/>
                  <a:pt x="68" y="22"/>
                  <a:pt x="68" y="21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8"/>
                  <a:pt x="67" y="7"/>
                  <a:pt x="67" y="6"/>
                </a:cubicBezTo>
                <a:cubicBezTo>
                  <a:pt x="66" y="5"/>
                  <a:pt x="65" y="5"/>
                  <a:pt x="64" y="5"/>
                </a:cubicBezTo>
                <a:close/>
                <a:moveTo>
                  <a:pt x="43" y="5"/>
                </a:move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6"/>
                </a:cubicBezTo>
                <a:cubicBezTo>
                  <a:pt x="40" y="7"/>
                  <a:pt x="40" y="8"/>
                  <a:pt x="40" y="9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3"/>
                  <a:pt x="41" y="23"/>
                </a:cubicBezTo>
                <a:cubicBezTo>
                  <a:pt x="42" y="24"/>
                  <a:pt x="42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5"/>
                  <a:pt x="45" y="24"/>
                  <a:pt x="46" y="23"/>
                </a:cubicBezTo>
                <a:cubicBezTo>
                  <a:pt x="46" y="23"/>
                  <a:pt x="47" y="22"/>
                  <a:pt x="47" y="21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8"/>
                  <a:pt x="46" y="7"/>
                  <a:pt x="46" y="6"/>
                </a:cubicBezTo>
                <a:cubicBezTo>
                  <a:pt x="45" y="5"/>
                  <a:pt x="44" y="5"/>
                  <a:pt x="43" y="5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0" y="5"/>
                  <a:pt x="20" y="6"/>
                </a:cubicBezTo>
                <a:cubicBezTo>
                  <a:pt x="19" y="7"/>
                  <a:pt x="19" y="8"/>
                  <a:pt x="19" y="9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2"/>
                  <a:pt x="19" y="23"/>
                  <a:pt x="20" y="23"/>
                </a:cubicBezTo>
                <a:cubicBezTo>
                  <a:pt x="20" y="24"/>
                  <a:pt x="21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4" y="24"/>
                  <a:pt x="24" y="23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7"/>
                  <a:pt x="24" y="6"/>
                </a:cubicBezTo>
                <a:cubicBezTo>
                  <a:pt x="24" y="5"/>
                  <a:pt x="23" y="5"/>
                  <a:pt x="22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5"/>
          <p:cNvSpPr>
            <a:spLocks noEditPoints="1"/>
          </p:cNvSpPr>
          <p:nvPr/>
        </p:nvSpPr>
        <p:spPr bwMode="auto">
          <a:xfrm>
            <a:off x="7040563" y="3421063"/>
            <a:ext cx="561975" cy="574675"/>
          </a:xfrm>
          <a:custGeom>
            <a:avLst/>
            <a:gdLst>
              <a:gd name="T0" fmla="*/ 1548 w 1548"/>
              <a:gd name="T1" fmla="*/ 1327 h 1648"/>
              <a:gd name="T2" fmla="*/ 1268 w 1548"/>
              <a:gd name="T3" fmla="*/ 1408 h 1648"/>
              <a:gd name="T4" fmla="*/ 1186 w 1548"/>
              <a:gd name="T5" fmla="*/ 1129 h 1648"/>
              <a:gd name="T6" fmla="*/ 1307 w 1548"/>
              <a:gd name="T7" fmla="*/ 1195 h 1648"/>
              <a:gd name="T8" fmla="*/ 1388 w 1548"/>
              <a:gd name="T9" fmla="*/ 893 h 1648"/>
              <a:gd name="T10" fmla="*/ 1018 w 1548"/>
              <a:gd name="T11" fmla="*/ 327 h 1648"/>
              <a:gd name="T12" fmla="*/ 1061 w 1548"/>
              <a:gd name="T13" fmla="*/ 195 h 1648"/>
              <a:gd name="T14" fmla="*/ 1526 w 1548"/>
              <a:gd name="T15" fmla="*/ 893 h 1648"/>
              <a:gd name="T16" fmla="*/ 1428 w 1548"/>
              <a:gd name="T17" fmla="*/ 1261 h 1648"/>
              <a:gd name="T18" fmla="*/ 1548 w 1548"/>
              <a:gd name="T19" fmla="*/ 1327 h 1648"/>
              <a:gd name="T20" fmla="*/ 770 w 1548"/>
              <a:gd name="T21" fmla="*/ 1511 h 1648"/>
              <a:gd name="T22" fmla="*/ 235 w 1548"/>
              <a:gd name="T23" fmla="*/ 1200 h 1648"/>
              <a:gd name="T24" fmla="*/ 357 w 1548"/>
              <a:gd name="T25" fmla="*/ 1130 h 1648"/>
              <a:gd name="T26" fmla="*/ 75 w 1548"/>
              <a:gd name="T27" fmla="*/ 1055 h 1648"/>
              <a:gd name="T28" fmla="*/ 0 w 1548"/>
              <a:gd name="T29" fmla="*/ 1336 h 1648"/>
              <a:gd name="T30" fmla="*/ 116 w 1548"/>
              <a:gd name="T31" fmla="*/ 1269 h 1648"/>
              <a:gd name="T32" fmla="*/ 770 w 1548"/>
              <a:gd name="T33" fmla="*/ 1648 h 1648"/>
              <a:gd name="T34" fmla="*/ 1180 w 1548"/>
              <a:gd name="T35" fmla="*/ 1527 h 1648"/>
              <a:gd name="T36" fmla="*/ 1095 w 1548"/>
              <a:gd name="T37" fmla="*/ 1418 h 1648"/>
              <a:gd name="T38" fmla="*/ 770 w 1548"/>
              <a:gd name="T39" fmla="*/ 1511 h 1648"/>
              <a:gd name="T40" fmla="*/ 153 w 1548"/>
              <a:gd name="T41" fmla="*/ 901 h 1648"/>
              <a:gd name="T42" fmla="*/ 152 w 1548"/>
              <a:gd name="T43" fmla="*/ 893 h 1648"/>
              <a:gd name="T44" fmla="*/ 702 w 1548"/>
              <a:gd name="T45" fmla="*/ 279 h 1648"/>
              <a:gd name="T46" fmla="*/ 702 w 1548"/>
              <a:gd name="T47" fmla="*/ 412 h 1648"/>
              <a:gd name="T48" fmla="*/ 908 w 1548"/>
              <a:gd name="T49" fmla="*/ 206 h 1648"/>
              <a:gd name="T50" fmla="*/ 702 w 1548"/>
              <a:gd name="T51" fmla="*/ 0 h 1648"/>
              <a:gd name="T52" fmla="*/ 702 w 1548"/>
              <a:gd name="T53" fmla="*/ 141 h 1648"/>
              <a:gd name="T54" fmla="*/ 15 w 1548"/>
              <a:gd name="T55" fmla="*/ 893 h 1648"/>
              <a:gd name="T56" fmla="*/ 16 w 1548"/>
              <a:gd name="T57" fmla="*/ 920 h 1648"/>
              <a:gd name="T58" fmla="*/ 153 w 1548"/>
              <a:gd name="T59" fmla="*/ 901 h 1648"/>
              <a:gd name="T60" fmla="*/ 573 w 1548"/>
              <a:gd name="T61" fmla="*/ 862 h 1648"/>
              <a:gd name="T62" fmla="*/ 602 w 1548"/>
              <a:gd name="T63" fmla="*/ 1039 h 1648"/>
              <a:gd name="T64" fmla="*/ 860 w 1548"/>
              <a:gd name="T65" fmla="*/ 830 h 1648"/>
              <a:gd name="T66" fmla="*/ 592 w 1548"/>
              <a:gd name="T67" fmla="*/ 1305 h 1648"/>
              <a:gd name="T68" fmla="*/ 661 w 1548"/>
              <a:gd name="T69" fmla="*/ 1305 h 1648"/>
              <a:gd name="T70" fmla="*/ 695 w 1548"/>
              <a:gd name="T71" fmla="*/ 1103 h 1648"/>
              <a:gd name="T72" fmla="*/ 887 w 1548"/>
              <a:gd name="T73" fmla="*/ 1061 h 1648"/>
              <a:gd name="T74" fmla="*/ 1170 w 1548"/>
              <a:gd name="T75" fmla="*/ 679 h 1648"/>
              <a:gd name="T76" fmla="*/ 573 w 1548"/>
              <a:gd name="T77" fmla="*/ 86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28" name="Freeform 7"/>
          <p:cNvSpPr>
            <a:spLocks noEditPoints="1" noChangeArrowheads="1"/>
          </p:cNvSpPr>
          <p:nvPr/>
        </p:nvSpPr>
        <p:spPr bwMode="auto">
          <a:xfrm>
            <a:off x="5975350" y="4640263"/>
            <a:ext cx="457200" cy="541337"/>
          </a:xfrm>
          <a:custGeom>
            <a:avLst/>
            <a:gdLst>
              <a:gd name="T0" fmla="*/ 0 w 78"/>
              <a:gd name="T1" fmla="*/ 2147483646 h 92"/>
              <a:gd name="T2" fmla="*/ 2147483646 w 78"/>
              <a:gd name="T3" fmla="*/ 2147483646 h 92"/>
              <a:gd name="T4" fmla="*/ 2147483646 w 78"/>
              <a:gd name="T5" fmla="*/ 2147483646 h 92"/>
              <a:gd name="T6" fmla="*/ 2147483646 w 78"/>
              <a:gd name="T7" fmla="*/ 2147483646 h 92"/>
              <a:gd name="T8" fmla="*/ 2147483646 w 78"/>
              <a:gd name="T9" fmla="*/ 2147483646 h 92"/>
              <a:gd name="T10" fmla="*/ 2147483646 w 78"/>
              <a:gd name="T11" fmla="*/ 2147483646 h 92"/>
              <a:gd name="T12" fmla="*/ 2147483646 w 78"/>
              <a:gd name="T13" fmla="*/ 2147483646 h 92"/>
              <a:gd name="T14" fmla="*/ 2147483646 w 78"/>
              <a:gd name="T15" fmla="*/ 2147483646 h 92"/>
              <a:gd name="T16" fmla="*/ 2147483646 w 78"/>
              <a:gd name="T17" fmla="*/ 2147483646 h 92"/>
              <a:gd name="T18" fmla="*/ 2147483646 w 78"/>
              <a:gd name="T19" fmla="*/ 2147483646 h 92"/>
              <a:gd name="T20" fmla="*/ 2147483646 w 78"/>
              <a:gd name="T21" fmla="*/ 2147483646 h 92"/>
              <a:gd name="T22" fmla="*/ 2147483646 w 78"/>
              <a:gd name="T23" fmla="*/ 2147483646 h 92"/>
              <a:gd name="T24" fmla="*/ 2147483646 w 78"/>
              <a:gd name="T25" fmla="*/ 2147483646 h 92"/>
              <a:gd name="T26" fmla="*/ 2147483646 w 78"/>
              <a:gd name="T27" fmla="*/ 2147483646 h 92"/>
              <a:gd name="T28" fmla="*/ 2147483646 w 78"/>
              <a:gd name="T29" fmla="*/ 2147483646 h 92"/>
              <a:gd name="T30" fmla="*/ 2147483646 w 78"/>
              <a:gd name="T31" fmla="*/ 2147483646 h 92"/>
              <a:gd name="T32" fmla="*/ 2147483646 w 78"/>
              <a:gd name="T33" fmla="*/ 2147483646 h 92"/>
              <a:gd name="T34" fmla="*/ 2147483646 w 78"/>
              <a:gd name="T35" fmla="*/ 2147483646 h 92"/>
              <a:gd name="T36" fmla="*/ 2147483646 w 78"/>
              <a:gd name="T37" fmla="*/ 2147483646 h 92"/>
              <a:gd name="T38" fmla="*/ 2147483646 w 78"/>
              <a:gd name="T39" fmla="*/ 2147483646 h 92"/>
              <a:gd name="T40" fmla="*/ 2147483646 w 78"/>
              <a:gd name="T41" fmla="*/ 2147483646 h 92"/>
              <a:gd name="T42" fmla="*/ 2147483646 w 78"/>
              <a:gd name="T43" fmla="*/ 2147483646 h 92"/>
              <a:gd name="T44" fmla="*/ 2147483646 w 78"/>
              <a:gd name="T45" fmla="*/ 2147483646 h 92"/>
              <a:gd name="T46" fmla="*/ 2147483646 w 78"/>
              <a:gd name="T47" fmla="*/ 2147483646 h 92"/>
              <a:gd name="T48" fmla="*/ 2147483646 w 78"/>
              <a:gd name="T49" fmla="*/ 2147483646 h 92"/>
              <a:gd name="T50" fmla="*/ 2147483646 w 78"/>
              <a:gd name="T51" fmla="*/ 2147483646 h 92"/>
              <a:gd name="T52" fmla="*/ 2147483646 w 78"/>
              <a:gd name="T53" fmla="*/ 2147483646 h 92"/>
              <a:gd name="T54" fmla="*/ 2147483646 w 78"/>
              <a:gd name="T55" fmla="*/ 2147483646 h 92"/>
              <a:gd name="T56" fmla="*/ 2147483646 w 78"/>
              <a:gd name="T57" fmla="*/ 2147483646 h 92"/>
              <a:gd name="T58" fmla="*/ 2147483646 w 78"/>
              <a:gd name="T59" fmla="*/ 2147483646 h 92"/>
              <a:gd name="T60" fmla="*/ 2147483646 w 78"/>
              <a:gd name="T61" fmla="*/ 2147483646 h 92"/>
              <a:gd name="T62" fmla="*/ 2147483646 w 78"/>
              <a:gd name="T63" fmla="*/ 2147483646 h 92"/>
              <a:gd name="T64" fmla="*/ 2147483646 w 78"/>
              <a:gd name="T65" fmla="*/ 2147483646 h 92"/>
              <a:gd name="T66" fmla="*/ 2147483646 w 78"/>
              <a:gd name="T67" fmla="*/ 2147483646 h 92"/>
              <a:gd name="T68" fmla="*/ 2147483646 w 78"/>
              <a:gd name="T69" fmla="*/ 2147483646 h 92"/>
              <a:gd name="T70" fmla="*/ 2147483646 w 78"/>
              <a:gd name="T71" fmla="*/ 2147483646 h 92"/>
              <a:gd name="T72" fmla="*/ 2147483646 w 78"/>
              <a:gd name="T73" fmla="*/ 0 h 92"/>
              <a:gd name="T74" fmla="*/ 2147483646 w 78"/>
              <a:gd name="T75" fmla="*/ 2147483646 h 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8"/>
              <a:gd name="T115" fmla="*/ 0 h 92"/>
              <a:gd name="T116" fmla="*/ 78 w 78"/>
              <a:gd name="T117" fmla="*/ 92 h 9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8" h="92">
                <a:moveTo>
                  <a:pt x="3" y="87"/>
                </a:moveTo>
                <a:cubicBezTo>
                  <a:pt x="2" y="86"/>
                  <a:pt x="1" y="85"/>
                  <a:pt x="0" y="84"/>
                </a:cubicBezTo>
                <a:cubicBezTo>
                  <a:pt x="0" y="71"/>
                  <a:pt x="0" y="58"/>
                  <a:pt x="1" y="44"/>
                </a:cubicBezTo>
                <a:cubicBezTo>
                  <a:pt x="12" y="40"/>
                  <a:pt x="22" y="31"/>
                  <a:pt x="30" y="19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5"/>
                  <a:pt x="51" y="35"/>
                  <a:pt x="51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42"/>
                  <a:pt x="62" y="42"/>
                  <a:pt x="62" y="42"/>
                </a:cubicBezTo>
                <a:cubicBezTo>
                  <a:pt x="54" y="54"/>
                  <a:pt x="49" y="66"/>
                  <a:pt x="49" y="78"/>
                </a:cubicBezTo>
                <a:cubicBezTo>
                  <a:pt x="36" y="83"/>
                  <a:pt x="24" y="87"/>
                  <a:pt x="11" y="92"/>
                </a:cubicBezTo>
                <a:cubicBezTo>
                  <a:pt x="10" y="91"/>
                  <a:pt x="9" y="91"/>
                  <a:pt x="8" y="90"/>
                </a:cubicBezTo>
                <a:cubicBezTo>
                  <a:pt x="24" y="67"/>
                  <a:pt x="24" y="67"/>
                  <a:pt x="24" y="67"/>
                </a:cubicBezTo>
                <a:cubicBezTo>
                  <a:pt x="28" y="68"/>
                  <a:pt x="32" y="67"/>
                  <a:pt x="35" y="63"/>
                </a:cubicBezTo>
                <a:cubicBezTo>
                  <a:pt x="38" y="59"/>
                  <a:pt x="37" y="53"/>
                  <a:pt x="33" y="50"/>
                </a:cubicBezTo>
                <a:cubicBezTo>
                  <a:pt x="28" y="47"/>
                  <a:pt x="22" y="48"/>
                  <a:pt x="19" y="52"/>
                </a:cubicBezTo>
                <a:cubicBezTo>
                  <a:pt x="16" y="56"/>
                  <a:pt x="17" y="61"/>
                  <a:pt x="20" y="64"/>
                </a:cubicBezTo>
                <a:cubicBezTo>
                  <a:pt x="3" y="87"/>
                  <a:pt x="3" y="87"/>
                  <a:pt x="3" y="87"/>
                </a:cubicBezTo>
                <a:close/>
                <a:moveTo>
                  <a:pt x="27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4" y="82"/>
                  <a:pt x="74" y="82"/>
                  <a:pt x="74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27" y="92"/>
                  <a:pt x="27" y="92"/>
                  <a:pt x="27" y="92"/>
                </a:cubicBezTo>
                <a:close/>
                <a:moveTo>
                  <a:pt x="69" y="42"/>
                </a:moveTo>
                <a:cubicBezTo>
                  <a:pt x="78" y="30"/>
                  <a:pt x="78" y="30"/>
                  <a:pt x="78" y="3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11"/>
                  <a:pt x="26" y="11"/>
                  <a:pt x="26" y="11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文本框 31"/>
          <p:cNvSpPr txBox="1">
            <a:spLocks noChangeArrowheads="1"/>
          </p:cNvSpPr>
          <p:nvPr/>
        </p:nvSpPr>
        <p:spPr bwMode="auto">
          <a:xfrm flipH="1">
            <a:off x="290830" y="363855"/>
            <a:ext cx="59607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 Working with Files of Guava 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reeform 1"/>
          <p:cNvSpPr>
            <a:spLocks noChangeArrowheads="1"/>
          </p:cNvSpPr>
          <p:nvPr/>
        </p:nvSpPr>
        <p:spPr bwMode="auto">
          <a:xfrm rot="10800000">
            <a:off x="8532813" y="1928813"/>
            <a:ext cx="2949575" cy="1344612"/>
          </a:xfrm>
          <a:custGeom>
            <a:avLst/>
            <a:gdLst>
              <a:gd name="T0" fmla="*/ 824050578 w 7875"/>
              <a:gd name="T1" fmla="*/ 253711524 h 3594"/>
              <a:gd name="T2" fmla="*/ 1104626138 w 7875"/>
              <a:gd name="T3" fmla="*/ 0 h 3594"/>
              <a:gd name="T4" fmla="*/ 276226669 w 7875"/>
              <a:gd name="T5" fmla="*/ 0 h 3594"/>
              <a:gd name="T6" fmla="*/ 0 w 7875"/>
              <a:gd name="T7" fmla="*/ 253711524 h 3594"/>
              <a:gd name="T8" fmla="*/ 276226669 w 7875"/>
              <a:gd name="T9" fmla="*/ 503360777 h 3594"/>
              <a:gd name="T10" fmla="*/ 1104626138 w 7875"/>
              <a:gd name="T11" fmla="*/ 503360777 h 3594"/>
              <a:gd name="T12" fmla="*/ 824050578 w 7875"/>
              <a:gd name="T13" fmla="*/ 253711524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0" name="Freeform 328"/>
          <p:cNvSpPr>
            <a:spLocks noChangeArrowheads="1"/>
          </p:cNvSpPr>
          <p:nvPr/>
        </p:nvSpPr>
        <p:spPr bwMode="auto">
          <a:xfrm>
            <a:off x="9336088" y="2265363"/>
            <a:ext cx="1270000" cy="709612"/>
          </a:xfrm>
          <a:custGeom>
            <a:avLst/>
            <a:gdLst>
              <a:gd name="T0" fmla="*/ 2147483646 w 1564"/>
              <a:gd name="T1" fmla="*/ 2147483646 h 871"/>
              <a:gd name="T2" fmla="*/ 2147483646 w 1564"/>
              <a:gd name="T3" fmla="*/ 2147483646 h 871"/>
              <a:gd name="T4" fmla="*/ 2147483646 w 1564"/>
              <a:gd name="T5" fmla="*/ 2147483646 h 871"/>
              <a:gd name="T6" fmla="*/ 2147483646 w 1564"/>
              <a:gd name="T7" fmla="*/ 2147483646 h 871"/>
              <a:gd name="T8" fmla="*/ 2147483646 w 1564"/>
              <a:gd name="T9" fmla="*/ 2147483646 h 871"/>
              <a:gd name="T10" fmla="*/ 2147483646 w 1564"/>
              <a:gd name="T11" fmla="*/ 2147483646 h 871"/>
              <a:gd name="T12" fmla="*/ 2147483646 w 1564"/>
              <a:gd name="T13" fmla="*/ 2147483646 h 871"/>
              <a:gd name="T14" fmla="*/ 2147483646 w 1564"/>
              <a:gd name="T15" fmla="*/ 2147483646 h 871"/>
              <a:gd name="T16" fmla="*/ 2147483646 w 1564"/>
              <a:gd name="T17" fmla="*/ 2147483646 h 871"/>
              <a:gd name="T18" fmla="*/ 2147483646 w 1564"/>
              <a:gd name="T19" fmla="*/ 2147483646 h 871"/>
              <a:gd name="T20" fmla="*/ 2147483646 w 1564"/>
              <a:gd name="T21" fmla="*/ 2147483646 h 871"/>
              <a:gd name="T22" fmla="*/ 2147483646 w 1564"/>
              <a:gd name="T23" fmla="*/ 2147483646 h 871"/>
              <a:gd name="T24" fmla="*/ 2147483646 w 1564"/>
              <a:gd name="T25" fmla="*/ 2147483646 h 871"/>
              <a:gd name="T26" fmla="*/ 2147483646 w 1564"/>
              <a:gd name="T27" fmla="*/ 2147483646 h 871"/>
              <a:gd name="T28" fmla="*/ 2147483646 w 1564"/>
              <a:gd name="T29" fmla="*/ 2147483646 h 871"/>
              <a:gd name="T30" fmla="*/ 2147483646 w 1564"/>
              <a:gd name="T31" fmla="*/ 2147483646 h 871"/>
              <a:gd name="T32" fmla="*/ 2147483646 w 1564"/>
              <a:gd name="T33" fmla="*/ 2147483646 h 871"/>
              <a:gd name="T34" fmla="*/ 2147483646 w 1564"/>
              <a:gd name="T35" fmla="*/ 2147483646 h 871"/>
              <a:gd name="T36" fmla="*/ 2147483646 w 1564"/>
              <a:gd name="T37" fmla="*/ 2147483646 h 871"/>
              <a:gd name="T38" fmla="*/ 2147483646 w 1564"/>
              <a:gd name="T39" fmla="*/ 2147483646 h 871"/>
              <a:gd name="T40" fmla="*/ 2147483646 w 1564"/>
              <a:gd name="T41" fmla="*/ 2147483646 h 871"/>
              <a:gd name="T42" fmla="*/ 2147483646 w 1564"/>
              <a:gd name="T43" fmla="*/ 2147483646 h 871"/>
              <a:gd name="T44" fmla="*/ 2147483646 w 1564"/>
              <a:gd name="T45" fmla="*/ 2147483646 h 871"/>
              <a:gd name="T46" fmla="*/ 2147483646 w 1564"/>
              <a:gd name="T47" fmla="*/ 2147483646 h 871"/>
              <a:gd name="T48" fmla="*/ 2147483646 w 1564"/>
              <a:gd name="T49" fmla="*/ 2147483646 h 871"/>
              <a:gd name="T50" fmla="*/ 2147483646 w 1564"/>
              <a:gd name="T51" fmla="*/ 2147483646 h 871"/>
              <a:gd name="T52" fmla="*/ 2147483646 w 1564"/>
              <a:gd name="T53" fmla="*/ 2147483646 h 871"/>
              <a:gd name="T54" fmla="*/ 2147483646 w 1564"/>
              <a:gd name="T55" fmla="*/ 2147483646 h 871"/>
              <a:gd name="T56" fmla="*/ 2147483646 w 1564"/>
              <a:gd name="T57" fmla="*/ 2147483646 h 871"/>
              <a:gd name="T58" fmla="*/ 2147483646 w 1564"/>
              <a:gd name="T59" fmla="*/ 2147483646 h 871"/>
              <a:gd name="T60" fmla="*/ 2147483646 w 1564"/>
              <a:gd name="T61" fmla="*/ 2147483646 h 871"/>
              <a:gd name="T62" fmla="*/ 2147483646 w 1564"/>
              <a:gd name="T63" fmla="*/ 2147483646 h 871"/>
              <a:gd name="T64" fmla="*/ 2147483646 w 1564"/>
              <a:gd name="T65" fmla="*/ 2147483646 h 871"/>
              <a:gd name="T66" fmla="*/ 2147483646 w 1564"/>
              <a:gd name="T67" fmla="*/ 2147483646 h 871"/>
              <a:gd name="T68" fmla="*/ 2147483646 w 1564"/>
              <a:gd name="T69" fmla="*/ 2147483646 h 871"/>
              <a:gd name="T70" fmla="*/ 2147483646 w 1564"/>
              <a:gd name="T71" fmla="*/ 2147483646 h 871"/>
              <a:gd name="T72" fmla="*/ 2147483646 w 1564"/>
              <a:gd name="T73" fmla="*/ 2147483646 h 871"/>
              <a:gd name="T74" fmla="*/ 2147483646 w 1564"/>
              <a:gd name="T75" fmla="*/ 2147483646 h 871"/>
              <a:gd name="T76" fmla="*/ 2147483646 w 1564"/>
              <a:gd name="T77" fmla="*/ 0 h 871"/>
              <a:gd name="T78" fmla="*/ 2147483646 w 1564"/>
              <a:gd name="T79" fmla="*/ 0 h 871"/>
              <a:gd name="T80" fmla="*/ 2147483646 w 1564"/>
              <a:gd name="T81" fmla="*/ 2147483646 h 871"/>
              <a:gd name="T82" fmla="*/ 2147483646 w 1564"/>
              <a:gd name="T83" fmla="*/ 2147483646 h 871"/>
              <a:gd name="T84" fmla="*/ 2147483646 w 1564"/>
              <a:gd name="T85" fmla="*/ 2147483646 h 871"/>
              <a:gd name="T86" fmla="*/ 2147483646 w 1564"/>
              <a:gd name="T87" fmla="*/ 2147483646 h 871"/>
              <a:gd name="T88" fmla="*/ 0 w 1564"/>
              <a:gd name="T89" fmla="*/ 2147483646 h 871"/>
              <a:gd name="T90" fmla="*/ 2147483646 w 1564"/>
              <a:gd name="T91" fmla="*/ 2147483646 h 871"/>
              <a:gd name="T92" fmla="*/ 0 w 1564"/>
              <a:gd name="T93" fmla="*/ 2147483646 h 871"/>
              <a:gd name="T94" fmla="*/ 2147483646 w 1564"/>
              <a:gd name="T95" fmla="*/ 2147483646 h 871"/>
              <a:gd name="T96" fmla="*/ 2147483646 w 1564"/>
              <a:gd name="T97" fmla="*/ 2147483646 h 871"/>
              <a:gd name="T98" fmla="*/ 2147483646 w 1564"/>
              <a:gd name="T99" fmla="*/ 2147483646 h 871"/>
              <a:gd name="T100" fmla="*/ 2147483646 w 1564"/>
              <a:gd name="T101" fmla="*/ 2147483646 h 871"/>
              <a:gd name="T102" fmla="*/ 2147483646 w 1564"/>
              <a:gd name="T103" fmla="*/ 2147483646 h 871"/>
              <a:gd name="T104" fmla="*/ 2147483646 w 1564"/>
              <a:gd name="T105" fmla="*/ 2147483646 h 871"/>
              <a:gd name="T106" fmla="*/ 2147483646 w 1564"/>
              <a:gd name="T107" fmla="*/ 2147483646 h 871"/>
              <a:gd name="T108" fmla="*/ 2147483646 w 1564"/>
              <a:gd name="T109" fmla="*/ 2147483646 h 871"/>
              <a:gd name="T110" fmla="*/ 2147483646 w 1564"/>
              <a:gd name="T111" fmla="*/ 2147483646 h 871"/>
              <a:gd name="T112" fmla="*/ 2147483646 w 1564"/>
              <a:gd name="T113" fmla="*/ 2147483646 h 871"/>
              <a:gd name="T114" fmla="*/ 2147483646 w 1564"/>
              <a:gd name="T115" fmla="*/ 2147483646 h 871"/>
              <a:gd name="T116" fmla="*/ 2147483646 w 1564"/>
              <a:gd name="T117" fmla="*/ 2147483646 h 871"/>
              <a:gd name="T118" fmla="*/ 2147483646 w 1564"/>
              <a:gd name="T119" fmla="*/ 2147483646 h 871"/>
              <a:gd name="T120" fmla="*/ 2147483646 w 1564"/>
              <a:gd name="T121" fmla="*/ 2147483646 h 871"/>
              <a:gd name="T122" fmla="*/ 2147483646 w 1564"/>
              <a:gd name="T123" fmla="*/ 2147483646 h 871"/>
              <a:gd name="T124" fmla="*/ 2147483646 w 1564"/>
              <a:gd name="T125" fmla="*/ 2147483646 h 87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  <p:sp>
        <p:nvSpPr>
          <p:cNvPr id="19462" name="Freeform 1"/>
          <p:cNvSpPr>
            <a:spLocks noChangeArrowheads="1"/>
          </p:cNvSpPr>
          <p:nvPr/>
        </p:nvSpPr>
        <p:spPr bwMode="auto">
          <a:xfrm rot="10800000">
            <a:off x="1089025" y="1928813"/>
            <a:ext cx="2949575" cy="1344612"/>
          </a:xfrm>
          <a:custGeom>
            <a:avLst/>
            <a:gdLst>
              <a:gd name="T0" fmla="*/ 824050578 w 7875"/>
              <a:gd name="T1" fmla="*/ 253711524 h 3594"/>
              <a:gd name="T2" fmla="*/ 1104626138 w 7875"/>
              <a:gd name="T3" fmla="*/ 0 h 3594"/>
              <a:gd name="T4" fmla="*/ 276226669 w 7875"/>
              <a:gd name="T5" fmla="*/ 0 h 3594"/>
              <a:gd name="T6" fmla="*/ 0 w 7875"/>
              <a:gd name="T7" fmla="*/ 253711524 h 3594"/>
              <a:gd name="T8" fmla="*/ 276226669 w 7875"/>
              <a:gd name="T9" fmla="*/ 503360777 h 3594"/>
              <a:gd name="T10" fmla="*/ 1104626138 w 7875"/>
              <a:gd name="T11" fmla="*/ 503360777 h 3594"/>
              <a:gd name="T12" fmla="*/ 824050578 w 7875"/>
              <a:gd name="T13" fmla="*/ 253711524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" name="Group 2"/>
          <p:cNvGrpSpPr/>
          <p:nvPr/>
        </p:nvGrpSpPr>
        <p:grpSpPr bwMode="auto">
          <a:xfrm>
            <a:off x="2062764" y="2097128"/>
            <a:ext cx="914831" cy="906043"/>
            <a:chOff x="1569458" y="688424"/>
            <a:chExt cx="334962" cy="331788"/>
          </a:xfrm>
          <a:solidFill>
            <a:schemeClr val="bg1"/>
          </a:solidFill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0" name="Freeform 12"/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</p:grpSp>
      <p:sp>
        <p:nvSpPr>
          <p:cNvPr id="19464" name="Freeform 1"/>
          <p:cNvSpPr>
            <a:spLocks noChangeArrowheads="1"/>
          </p:cNvSpPr>
          <p:nvPr/>
        </p:nvSpPr>
        <p:spPr bwMode="auto">
          <a:xfrm rot="10800000">
            <a:off x="6065838" y="1928813"/>
            <a:ext cx="2949575" cy="1344612"/>
          </a:xfrm>
          <a:custGeom>
            <a:avLst/>
            <a:gdLst>
              <a:gd name="T0" fmla="*/ 824050578 w 7875"/>
              <a:gd name="T1" fmla="*/ 253711524 h 3594"/>
              <a:gd name="T2" fmla="*/ 1104626138 w 7875"/>
              <a:gd name="T3" fmla="*/ 0 h 3594"/>
              <a:gd name="T4" fmla="*/ 276226669 w 7875"/>
              <a:gd name="T5" fmla="*/ 0 h 3594"/>
              <a:gd name="T6" fmla="*/ 0 w 7875"/>
              <a:gd name="T7" fmla="*/ 253711524 h 3594"/>
              <a:gd name="T8" fmla="*/ 276226669 w 7875"/>
              <a:gd name="T9" fmla="*/ 503360777 h 3594"/>
              <a:gd name="T10" fmla="*/ 1104626138 w 7875"/>
              <a:gd name="T11" fmla="*/ 503360777 h 3594"/>
              <a:gd name="T12" fmla="*/ 824050578 w 7875"/>
              <a:gd name="T13" fmla="*/ 253711524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" name="Group 587"/>
          <p:cNvGrpSpPr/>
          <p:nvPr/>
        </p:nvGrpSpPr>
        <p:grpSpPr bwMode="auto">
          <a:xfrm>
            <a:off x="7124863" y="2230601"/>
            <a:ext cx="873854" cy="772570"/>
            <a:chOff x="1530350" y="5719762"/>
            <a:chExt cx="452438" cy="400050"/>
          </a:xfrm>
          <a:solidFill>
            <a:schemeClr val="bg1"/>
          </a:solidFill>
        </p:grpSpPr>
        <p:sp>
          <p:nvSpPr>
            <p:cNvPr id="27" name="Freeform 533"/>
            <p:cNvSpPr>
              <a:spLocks noChangeArrowheads="1"/>
            </p:cNvSpPr>
            <p:nvPr/>
          </p:nvSpPr>
          <p:spPr bwMode="auto">
            <a:xfrm>
              <a:off x="1593850" y="5921374"/>
              <a:ext cx="42863" cy="39688"/>
            </a:xfrm>
            <a:custGeom>
              <a:avLst/>
              <a:gdLst>
                <a:gd name="T0" fmla="*/ 0 w 118"/>
                <a:gd name="T1" fmla="*/ 0 h 110"/>
                <a:gd name="T2" fmla="*/ 117 w 118"/>
                <a:gd name="T3" fmla="*/ 0 h 110"/>
                <a:gd name="T4" fmla="*/ 117 w 118"/>
                <a:gd name="T5" fmla="*/ 109 h 110"/>
                <a:gd name="T6" fmla="*/ 0 w 118"/>
                <a:gd name="T7" fmla="*/ 109 h 110"/>
                <a:gd name="T8" fmla="*/ 0 w 11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0"/>
                  </a:moveTo>
                  <a:lnTo>
                    <a:pt x="117" y="0"/>
                  </a:lnTo>
                  <a:lnTo>
                    <a:pt x="117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8" name="Freeform 534"/>
            <p:cNvSpPr>
              <a:spLocks noChangeArrowheads="1"/>
            </p:cNvSpPr>
            <p:nvPr/>
          </p:nvSpPr>
          <p:spPr bwMode="auto">
            <a:xfrm>
              <a:off x="1593850" y="5984874"/>
              <a:ext cx="42863" cy="39688"/>
            </a:xfrm>
            <a:custGeom>
              <a:avLst/>
              <a:gdLst>
                <a:gd name="T0" fmla="*/ 0 w 118"/>
                <a:gd name="T1" fmla="*/ 0 h 110"/>
                <a:gd name="T2" fmla="*/ 117 w 118"/>
                <a:gd name="T3" fmla="*/ 0 h 110"/>
                <a:gd name="T4" fmla="*/ 117 w 118"/>
                <a:gd name="T5" fmla="*/ 109 h 110"/>
                <a:gd name="T6" fmla="*/ 0 w 118"/>
                <a:gd name="T7" fmla="*/ 109 h 110"/>
                <a:gd name="T8" fmla="*/ 0 w 11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0"/>
                  </a:moveTo>
                  <a:lnTo>
                    <a:pt x="117" y="0"/>
                  </a:lnTo>
                  <a:lnTo>
                    <a:pt x="117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9" name="Freeform 535"/>
            <p:cNvSpPr>
              <a:spLocks noChangeArrowheads="1"/>
            </p:cNvSpPr>
            <p:nvPr/>
          </p:nvSpPr>
          <p:spPr bwMode="auto">
            <a:xfrm>
              <a:off x="1663700" y="58578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0" name="Freeform 536"/>
            <p:cNvSpPr>
              <a:spLocks noChangeArrowheads="1"/>
            </p:cNvSpPr>
            <p:nvPr/>
          </p:nvSpPr>
          <p:spPr bwMode="auto">
            <a:xfrm>
              <a:off x="1663700" y="59213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1" name="Freeform 537"/>
            <p:cNvSpPr>
              <a:spLocks noChangeArrowheads="1"/>
            </p:cNvSpPr>
            <p:nvPr/>
          </p:nvSpPr>
          <p:spPr bwMode="auto">
            <a:xfrm>
              <a:off x="1663700" y="59848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2" name="Freeform 538"/>
            <p:cNvSpPr>
              <a:spLocks noChangeArrowheads="1"/>
            </p:cNvSpPr>
            <p:nvPr/>
          </p:nvSpPr>
          <p:spPr bwMode="auto">
            <a:xfrm>
              <a:off x="1530350" y="5719762"/>
              <a:ext cx="452438" cy="400050"/>
            </a:xfrm>
            <a:custGeom>
              <a:avLst/>
              <a:gdLst>
                <a:gd name="T0" fmla="*/ 1029 w 1255"/>
                <a:gd name="T1" fmla="*/ 75 h 1113"/>
                <a:gd name="T2" fmla="*/ 75 w 1255"/>
                <a:gd name="T3" fmla="*/ 0 h 1113"/>
                <a:gd name="T4" fmla="*/ 0 w 1255"/>
                <a:gd name="T5" fmla="*/ 953 h 1113"/>
                <a:gd name="T6" fmla="*/ 644 w 1255"/>
                <a:gd name="T7" fmla="*/ 1029 h 1113"/>
                <a:gd name="T8" fmla="*/ 1254 w 1255"/>
                <a:gd name="T9" fmla="*/ 736 h 1113"/>
                <a:gd name="T10" fmla="*/ 335 w 1255"/>
                <a:gd name="T11" fmla="*/ 75 h 1113"/>
                <a:gd name="T12" fmla="*/ 694 w 1255"/>
                <a:gd name="T13" fmla="*/ 167 h 1113"/>
                <a:gd name="T14" fmla="*/ 335 w 1255"/>
                <a:gd name="T15" fmla="*/ 75 h 1113"/>
                <a:gd name="T16" fmla="*/ 937 w 1255"/>
                <a:gd name="T17" fmla="*/ 251 h 1113"/>
                <a:gd name="T18" fmla="*/ 878 w 1255"/>
                <a:gd name="T19" fmla="*/ 368 h 1113"/>
                <a:gd name="T20" fmla="*/ 661 w 1255"/>
                <a:gd name="T21" fmla="*/ 385 h 1113"/>
                <a:gd name="T22" fmla="*/ 552 w 1255"/>
                <a:gd name="T23" fmla="*/ 494 h 1113"/>
                <a:gd name="T24" fmla="*/ 510 w 1255"/>
                <a:gd name="T25" fmla="*/ 736 h 1113"/>
                <a:gd name="T26" fmla="*/ 92 w 1255"/>
                <a:gd name="T27" fmla="*/ 920 h 1113"/>
                <a:gd name="T28" fmla="*/ 845 w 1255"/>
                <a:gd name="T29" fmla="*/ 435 h 1113"/>
                <a:gd name="T30" fmla="*/ 911 w 1255"/>
                <a:gd name="T31" fmla="*/ 435 h 1113"/>
                <a:gd name="T32" fmla="*/ 845 w 1255"/>
                <a:gd name="T33" fmla="*/ 435 h 1113"/>
                <a:gd name="T34" fmla="*/ 577 w 1255"/>
                <a:gd name="T35" fmla="*/ 769 h 1113"/>
                <a:gd name="T36" fmla="*/ 577 w 1255"/>
                <a:gd name="T37" fmla="*/ 703 h 1113"/>
                <a:gd name="T38" fmla="*/ 878 w 1255"/>
                <a:gd name="T39" fmla="*/ 1079 h 1113"/>
                <a:gd name="T40" fmla="*/ 878 w 1255"/>
                <a:gd name="T41" fmla="*/ 1004 h 1113"/>
                <a:gd name="T42" fmla="*/ 878 w 1255"/>
                <a:gd name="T43" fmla="*/ 1079 h 1113"/>
                <a:gd name="T44" fmla="*/ 945 w 1255"/>
                <a:gd name="T45" fmla="*/ 728 h 1113"/>
                <a:gd name="T46" fmla="*/ 878 w 1255"/>
                <a:gd name="T47" fmla="*/ 803 h 1113"/>
                <a:gd name="T48" fmla="*/ 661 w 1255"/>
                <a:gd name="T49" fmla="*/ 627 h 1113"/>
                <a:gd name="T50" fmla="*/ 694 w 1255"/>
                <a:gd name="T51" fmla="*/ 585 h 1113"/>
                <a:gd name="T52" fmla="*/ 878 w 1255"/>
                <a:gd name="T53" fmla="*/ 669 h 1113"/>
                <a:gd name="T54" fmla="*/ 1045 w 1255"/>
                <a:gd name="T55" fmla="*/ 544 h 1113"/>
                <a:gd name="T56" fmla="*/ 1087 w 1255"/>
                <a:gd name="T57" fmla="*/ 585 h 1113"/>
                <a:gd name="T58" fmla="*/ 1146 w 1255"/>
                <a:gd name="T59" fmla="*/ 736 h 1113"/>
                <a:gd name="T60" fmla="*/ 1221 w 1255"/>
                <a:gd name="T61" fmla="*/ 736 h 1113"/>
                <a:gd name="T62" fmla="*/ 1179 w 1255"/>
                <a:gd name="T63" fmla="*/ 76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5" h="1113">
                  <a:moveTo>
                    <a:pt x="1029" y="402"/>
                  </a:moveTo>
                  <a:cubicBezTo>
                    <a:pt x="1029" y="75"/>
                    <a:pt x="1029" y="75"/>
                    <a:pt x="1029" y="75"/>
                  </a:cubicBezTo>
                  <a:cubicBezTo>
                    <a:pt x="1029" y="34"/>
                    <a:pt x="995" y="0"/>
                    <a:pt x="95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995"/>
                    <a:pt x="34" y="1029"/>
                    <a:pt x="75" y="1029"/>
                  </a:cubicBezTo>
                  <a:cubicBezTo>
                    <a:pt x="644" y="1029"/>
                    <a:pt x="644" y="1029"/>
                    <a:pt x="644" y="1029"/>
                  </a:cubicBezTo>
                  <a:cubicBezTo>
                    <a:pt x="711" y="1079"/>
                    <a:pt x="795" y="1112"/>
                    <a:pt x="878" y="1112"/>
                  </a:cubicBezTo>
                  <a:cubicBezTo>
                    <a:pt x="1087" y="1112"/>
                    <a:pt x="1254" y="945"/>
                    <a:pt x="1254" y="736"/>
                  </a:cubicBezTo>
                  <a:cubicBezTo>
                    <a:pt x="1254" y="585"/>
                    <a:pt x="1162" y="460"/>
                    <a:pt x="1029" y="402"/>
                  </a:cubicBezTo>
                  <a:close/>
                  <a:moveTo>
                    <a:pt x="335" y="75"/>
                  </a:moveTo>
                  <a:cubicBezTo>
                    <a:pt x="694" y="75"/>
                    <a:pt x="694" y="75"/>
                    <a:pt x="694" y="75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335" y="167"/>
                    <a:pt x="335" y="167"/>
                    <a:pt x="335" y="167"/>
                  </a:cubicBezTo>
                  <a:lnTo>
                    <a:pt x="335" y="75"/>
                  </a:lnTo>
                  <a:close/>
                  <a:moveTo>
                    <a:pt x="92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0" y="368"/>
                    <a:pt x="895" y="368"/>
                    <a:pt x="878" y="368"/>
                  </a:cubicBezTo>
                  <a:cubicBezTo>
                    <a:pt x="795" y="368"/>
                    <a:pt x="719" y="393"/>
                    <a:pt x="661" y="435"/>
                  </a:cubicBezTo>
                  <a:cubicBezTo>
                    <a:pt x="661" y="385"/>
                    <a:pt x="661" y="385"/>
                    <a:pt x="661" y="385"/>
                  </a:cubicBezTo>
                  <a:cubicBezTo>
                    <a:pt x="552" y="385"/>
                    <a:pt x="552" y="385"/>
                    <a:pt x="552" y="385"/>
                  </a:cubicBezTo>
                  <a:cubicBezTo>
                    <a:pt x="552" y="494"/>
                    <a:pt x="552" y="494"/>
                    <a:pt x="552" y="494"/>
                  </a:cubicBezTo>
                  <a:cubicBezTo>
                    <a:pt x="602" y="494"/>
                    <a:pt x="602" y="494"/>
                    <a:pt x="602" y="494"/>
                  </a:cubicBezTo>
                  <a:cubicBezTo>
                    <a:pt x="544" y="560"/>
                    <a:pt x="510" y="644"/>
                    <a:pt x="510" y="736"/>
                  </a:cubicBezTo>
                  <a:cubicBezTo>
                    <a:pt x="510" y="803"/>
                    <a:pt x="527" y="870"/>
                    <a:pt x="560" y="920"/>
                  </a:cubicBezTo>
                  <a:cubicBezTo>
                    <a:pt x="92" y="920"/>
                    <a:pt x="92" y="920"/>
                    <a:pt x="92" y="920"/>
                  </a:cubicBezTo>
                  <a:lnTo>
                    <a:pt x="92" y="251"/>
                  </a:lnTo>
                  <a:close/>
                  <a:moveTo>
                    <a:pt x="845" y="435"/>
                  </a:moveTo>
                  <a:cubicBezTo>
                    <a:pt x="845" y="418"/>
                    <a:pt x="861" y="402"/>
                    <a:pt x="878" y="402"/>
                  </a:cubicBezTo>
                  <a:cubicBezTo>
                    <a:pt x="895" y="402"/>
                    <a:pt x="911" y="418"/>
                    <a:pt x="911" y="435"/>
                  </a:cubicBezTo>
                  <a:cubicBezTo>
                    <a:pt x="911" y="452"/>
                    <a:pt x="895" y="468"/>
                    <a:pt x="878" y="468"/>
                  </a:cubicBezTo>
                  <a:cubicBezTo>
                    <a:pt x="861" y="468"/>
                    <a:pt x="845" y="452"/>
                    <a:pt x="845" y="435"/>
                  </a:cubicBezTo>
                  <a:close/>
                  <a:moveTo>
                    <a:pt x="610" y="736"/>
                  </a:moveTo>
                  <a:cubicBezTo>
                    <a:pt x="610" y="761"/>
                    <a:pt x="594" y="769"/>
                    <a:pt x="577" y="769"/>
                  </a:cubicBezTo>
                  <a:cubicBezTo>
                    <a:pt x="560" y="769"/>
                    <a:pt x="544" y="761"/>
                    <a:pt x="544" y="736"/>
                  </a:cubicBezTo>
                  <a:cubicBezTo>
                    <a:pt x="544" y="719"/>
                    <a:pt x="560" y="703"/>
                    <a:pt x="577" y="703"/>
                  </a:cubicBezTo>
                  <a:cubicBezTo>
                    <a:pt x="594" y="703"/>
                    <a:pt x="610" y="719"/>
                    <a:pt x="610" y="736"/>
                  </a:cubicBezTo>
                  <a:close/>
                  <a:moveTo>
                    <a:pt x="878" y="1079"/>
                  </a:moveTo>
                  <a:cubicBezTo>
                    <a:pt x="861" y="1079"/>
                    <a:pt x="845" y="1062"/>
                    <a:pt x="845" y="1045"/>
                  </a:cubicBezTo>
                  <a:cubicBezTo>
                    <a:pt x="845" y="1020"/>
                    <a:pt x="861" y="1004"/>
                    <a:pt x="878" y="1004"/>
                  </a:cubicBezTo>
                  <a:cubicBezTo>
                    <a:pt x="895" y="1004"/>
                    <a:pt x="911" y="1020"/>
                    <a:pt x="911" y="1045"/>
                  </a:cubicBezTo>
                  <a:cubicBezTo>
                    <a:pt x="911" y="1062"/>
                    <a:pt x="895" y="1079"/>
                    <a:pt x="878" y="1079"/>
                  </a:cubicBezTo>
                  <a:close/>
                  <a:moveTo>
                    <a:pt x="1087" y="585"/>
                  </a:moveTo>
                  <a:cubicBezTo>
                    <a:pt x="945" y="728"/>
                    <a:pt x="945" y="728"/>
                    <a:pt x="945" y="728"/>
                  </a:cubicBezTo>
                  <a:lnTo>
                    <a:pt x="945" y="736"/>
                  </a:lnTo>
                  <a:cubicBezTo>
                    <a:pt x="945" y="778"/>
                    <a:pt x="920" y="803"/>
                    <a:pt x="878" y="803"/>
                  </a:cubicBezTo>
                  <a:cubicBezTo>
                    <a:pt x="845" y="803"/>
                    <a:pt x="811" y="778"/>
                    <a:pt x="811" y="744"/>
                  </a:cubicBezTo>
                  <a:cubicBezTo>
                    <a:pt x="661" y="627"/>
                    <a:pt x="661" y="627"/>
                    <a:pt x="661" y="627"/>
                  </a:cubicBezTo>
                  <a:cubicBezTo>
                    <a:pt x="652" y="619"/>
                    <a:pt x="644" y="594"/>
                    <a:pt x="652" y="585"/>
                  </a:cubicBezTo>
                  <a:cubicBezTo>
                    <a:pt x="661" y="577"/>
                    <a:pt x="686" y="569"/>
                    <a:pt x="694" y="585"/>
                  </a:cubicBezTo>
                  <a:cubicBezTo>
                    <a:pt x="836" y="686"/>
                    <a:pt x="836" y="686"/>
                    <a:pt x="836" y="686"/>
                  </a:cubicBezTo>
                  <a:cubicBezTo>
                    <a:pt x="845" y="677"/>
                    <a:pt x="861" y="669"/>
                    <a:pt x="878" y="669"/>
                  </a:cubicBezTo>
                  <a:cubicBezTo>
                    <a:pt x="895" y="669"/>
                    <a:pt x="903" y="677"/>
                    <a:pt x="911" y="677"/>
                  </a:cubicBezTo>
                  <a:cubicBezTo>
                    <a:pt x="1045" y="544"/>
                    <a:pt x="1045" y="544"/>
                    <a:pt x="1045" y="544"/>
                  </a:cubicBezTo>
                  <a:cubicBezTo>
                    <a:pt x="1062" y="535"/>
                    <a:pt x="1079" y="535"/>
                    <a:pt x="1087" y="544"/>
                  </a:cubicBezTo>
                  <a:cubicBezTo>
                    <a:pt x="1104" y="552"/>
                    <a:pt x="1096" y="569"/>
                    <a:pt x="1087" y="585"/>
                  </a:cubicBezTo>
                  <a:close/>
                  <a:moveTo>
                    <a:pt x="1179" y="769"/>
                  </a:moveTo>
                  <a:cubicBezTo>
                    <a:pt x="1162" y="769"/>
                    <a:pt x="1146" y="761"/>
                    <a:pt x="1146" y="736"/>
                  </a:cubicBezTo>
                  <a:cubicBezTo>
                    <a:pt x="1146" y="719"/>
                    <a:pt x="1162" y="703"/>
                    <a:pt x="1179" y="703"/>
                  </a:cubicBezTo>
                  <a:cubicBezTo>
                    <a:pt x="1204" y="703"/>
                    <a:pt x="1221" y="719"/>
                    <a:pt x="1221" y="736"/>
                  </a:cubicBezTo>
                  <a:cubicBezTo>
                    <a:pt x="1221" y="761"/>
                    <a:pt x="1204" y="769"/>
                    <a:pt x="1179" y="769"/>
                  </a:cubicBezTo>
                  <a:close/>
                  <a:moveTo>
                    <a:pt x="1179" y="769"/>
                  </a:moveTo>
                  <a:lnTo>
                    <a:pt x="1179" y="76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</p:grpSp>
      <p:sp>
        <p:nvSpPr>
          <p:cNvPr id="19466" name="Freeform 1"/>
          <p:cNvSpPr>
            <a:spLocks noChangeArrowheads="1"/>
          </p:cNvSpPr>
          <p:nvPr/>
        </p:nvSpPr>
        <p:spPr bwMode="auto">
          <a:xfrm rot="10800000">
            <a:off x="3556000" y="1928813"/>
            <a:ext cx="2949575" cy="1344612"/>
          </a:xfrm>
          <a:custGeom>
            <a:avLst/>
            <a:gdLst>
              <a:gd name="T0" fmla="*/ 824050578 w 7875"/>
              <a:gd name="T1" fmla="*/ 253711524 h 3594"/>
              <a:gd name="T2" fmla="*/ 1104626138 w 7875"/>
              <a:gd name="T3" fmla="*/ 0 h 3594"/>
              <a:gd name="T4" fmla="*/ 276226669 w 7875"/>
              <a:gd name="T5" fmla="*/ 0 h 3594"/>
              <a:gd name="T6" fmla="*/ 0 w 7875"/>
              <a:gd name="T7" fmla="*/ 253711524 h 3594"/>
              <a:gd name="T8" fmla="*/ 276226669 w 7875"/>
              <a:gd name="T9" fmla="*/ 503360777 h 3594"/>
              <a:gd name="T10" fmla="*/ 1104626138 w 7875"/>
              <a:gd name="T11" fmla="*/ 503360777 h 3594"/>
              <a:gd name="T12" fmla="*/ 824050578 w 7875"/>
              <a:gd name="T13" fmla="*/ 253711524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6" name="Freeform 237"/>
          <p:cNvSpPr>
            <a:spLocks noChangeArrowheads="1"/>
          </p:cNvSpPr>
          <p:nvPr/>
        </p:nvSpPr>
        <p:spPr bwMode="auto">
          <a:xfrm>
            <a:off x="4572000" y="2266950"/>
            <a:ext cx="946150" cy="695325"/>
          </a:xfrm>
          <a:custGeom>
            <a:avLst/>
            <a:gdLst>
              <a:gd name="T0" fmla="*/ 2147483646 w 1347"/>
              <a:gd name="T1" fmla="*/ 2147483646 h 987"/>
              <a:gd name="T2" fmla="*/ 2147483646 w 1347"/>
              <a:gd name="T3" fmla="*/ 2147483646 h 987"/>
              <a:gd name="T4" fmla="*/ 2147483646 w 1347"/>
              <a:gd name="T5" fmla="*/ 2147483646 h 987"/>
              <a:gd name="T6" fmla="*/ 2147483646 w 1347"/>
              <a:gd name="T7" fmla="*/ 2147483646 h 987"/>
              <a:gd name="T8" fmla="*/ 2147483646 w 1347"/>
              <a:gd name="T9" fmla="*/ 0 h 987"/>
              <a:gd name="T10" fmla="*/ 2147483646 w 1347"/>
              <a:gd name="T11" fmla="*/ 0 h 987"/>
              <a:gd name="T12" fmla="*/ 2147483646 w 1347"/>
              <a:gd name="T13" fmla="*/ 2147483646 h 987"/>
              <a:gd name="T14" fmla="*/ 2147483646 w 1347"/>
              <a:gd name="T15" fmla="*/ 2147483646 h 987"/>
              <a:gd name="T16" fmla="*/ 2147483646 w 1347"/>
              <a:gd name="T17" fmla="*/ 2147483646 h 987"/>
              <a:gd name="T18" fmla="*/ 2147483646 w 1347"/>
              <a:gd name="T19" fmla="*/ 2147483646 h 987"/>
              <a:gd name="T20" fmla="*/ 2147483646 w 1347"/>
              <a:gd name="T21" fmla="*/ 2147483646 h 987"/>
              <a:gd name="T22" fmla="*/ 0 w 1347"/>
              <a:gd name="T23" fmla="*/ 2147483646 h 987"/>
              <a:gd name="T24" fmla="*/ 0 w 1347"/>
              <a:gd name="T25" fmla="*/ 2147483646 h 987"/>
              <a:gd name="T26" fmla="*/ 2147483646 w 1347"/>
              <a:gd name="T27" fmla="*/ 2147483646 h 987"/>
              <a:gd name="T28" fmla="*/ 2147483646 w 1347"/>
              <a:gd name="T29" fmla="*/ 2147483646 h 987"/>
              <a:gd name="T30" fmla="*/ 2147483646 w 1347"/>
              <a:gd name="T31" fmla="*/ 2147483646 h 987"/>
              <a:gd name="T32" fmla="*/ 2147483646 w 1347"/>
              <a:gd name="T33" fmla="*/ 2147483646 h 987"/>
              <a:gd name="T34" fmla="*/ 2147483646 w 1347"/>
              <a:gd name="T35" fmla="*/ 2147483646 h 987"/>
              <a:gd name="T36" fmla="*/ 2147483646 w 1347"/>
              <a:gd name="T37" fmla="*/ 2147483646 h 987"/>
              <a:gd name="T38" fmla="*/ 2147483646 w 1347"/>
              <a:gd name="T39" fmla="*/ 2147483646 h 987"/>
              <a:gd name="T40" fmla="*/ 2147483646 w 1347"/>
              <a:gd name="T41" fmla="*/ 2147483646 h 987"/>
              <a:gd name="T42" fmla="*/ 2147483646 w 1347"/>
              <a:gd name="T43" fmla="*/ 2147483646 h 987"/>
              <a:gd name="T44" fmla="*/ 2147483646 w 1347"/>
              <a:gd name="T45" fmla="*/ 2147483646 h 987"/>
              <a:gd name="T46" fmla="*/ 2147483646 w 1347"/>
              <a:gd name="T47" fmla="*/ 2147483646 h 987"/>
              <a:gd name="T48" fmla="*/ 2147483646 w 1347"/>
              <a:gd name="T49" fmla="*/ 2147483646 h 987"/>
              <a:gd name="T50" fmla="*/ 2147483646 w 1347"/>
              <a:gd name="T51" fmla="*/ 2147483646 h 987"/>
              <a:gd name="T52" fmla="*/ 2147483646 w 1347"/>
              <a:gd name="T53" fmla="*/ 2147483646 h 987"/>
              <a:gd name="T54" fmla="*/ 2147483646 w 1347"/>
              <a:gd name="T55" fmla="*/ 2147483646 h 987"/>
              <a:gd name="T56" fmla="*/ 2147483646 w 1347"/>
              <a:gd name="T57" fmla="*/ 2147483646 h 987"/>
              <a:gd name="T58" fmla="*/ 2147483646 w 1347"/>
              <a:gd name="T59" fmla="*/ 2147483646 h 987"/>
              <a:gd name="T60" fmla="*/ 2147483646 w 1347"/>
              <a:gd name="T61" fmla="*/ 2147483646 h 987"/>
              <a:gd name="T62" fmla="*/ 2147483646 w 1347"/>
              <a:gd name="T63" fmla="*/ 2147483646 h 987"/>
              <a:gd name="T64" fmla="*/ 2147483646 w 1347"/>
              <a:gd name="T65" fmla="*/ 2147483646 h 987"/>
              <a:gd name="T66" fmla="*/ 2147483646 w 1347"/>
              <a:gd name="T67" fmla="*/ 2147483646 h 987"/>
              <a:gd name="T68" fmla="*/ 2147483646 w 1347"/>
              <a:gd name="T69" fmla="*/ 2147483646 h 987"/>
              <a:gd name="T70" fmla="*/ 2147483646 w 1347"/>
              <a:gd name="T71" fmla="*/ 2147483646 h 9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243852" tIns="121926" rIns="243852" bIns="121926" anchor="ctr"/>
          <a:lstStyle/>
          <a:p>
            <a:endParaRPr lang="zh-CN" altLang="en-US"/>
          </a:p>
        </p:txBody>
      </p:sp>
      <p:sp>
        <p:nvSpPr>
          <p:cNvPr id="14347" name="文本框 34"/>
          <p:cNvSpPr txBox="1">
            <a:spLocks noChangeArrowheads="1"/>
          </p:cNvSpPr>
          <p:nvPr/>
        </p:nvSpPr>
        <p:spPr bwMode="auto">
          <a:xfrm>
            <a:off x="1568450" y="3967480"/>
            <a:ext cx="16675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8" name="文本框 35"/>
          <p:cNvSpPr txBox="1">
            <a:spLocks noChangeArrowheads="1"/>
          </p:cNvSpPr>
          <p:nvPr/>
        </p:nvSpPr>
        <p:spPr bwMode="auto">
          <a:xfrm>
            <a:off x="1568450" y="4437063"/>
            <a:ext cx="2684463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EventBus class  is the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focal point for establishing the publish/subscribe-programming paradigm with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Guava.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62550" y="3963988"/>
            <a:ext cx="211074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AsyncEventBus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0" name="文本框 37"/>
          <p:cNvSpPr txBox="1">
            <a:spLocks noChangeArrowheads="1"/>
          </p:cNvSpPr>
          <p:nvPr/>
        </p:nvSpPr>
        <p:spPr bwMode="auto">
          <a:xfrm>
            <a:off x="4946650" y="4434205"/>
            <a:ext cx="323088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AsyncEventBus class offers the exact same functionality as the EventBus,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but uses a provided java.util.concurrent.Executor instance to execute handler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methods asynchronously.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58225" y="3963988"/>
            <a:ext cx="101473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42960" y="4434205"/>
            <a:ext cx="319151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event is wrapped in an instance of a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DeadEvent class. Having a class that subscribes for DeadEvent instances can be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very helpful when trying to ensure that all events have registered subscribers.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53" name="文本框 31"/>
          <p:cNvSpPr txBox="1">
            <a:spLocks noChangeArrowheads="1"/>
          </p:cNvSpPr>
          <p:nvPr/>
        </p:nvSpPr>
        <p:spPr bwMode="auto">
          <a:xfrm flipH="1">
            <a:off x="290830" y="363855"/>
            <a:ext cx="6070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4. Google Guava EventBus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 bwMode="auto">
          <a:xfrm>
            <a:off x="4092575" y="2273300"/>
            <a:ext cx="1658938" cy="16605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36" name="组合 51"/>
          <p:cNvGrpSpPr/>
          <p:nvPr/>
        </p:nvGrpSpPr>
        <p:grpSpPr bwMode="auto">
          <a:xfrm>
            <a:off x="4495800" y="2692400"/>
            <a:ext cx="854075" cy="822325"/>
            <a:chOff x="6445251" y="966788"/>
            <a:chExt cx="854075" cy="822325"/>
          </a:xfrm>
        </p:grpSpPr>
        <p:sp>
          <p:nvSpPr>
            <p:cNvPr id="14378" name="Freeform 32"/>
            <p:cNvSpPr/>
            <p:nvPr/>
          </p:nvSpPr>
          <p:spPr bwMode="auto">
            <a:xfrm>
              <a:off x="6661151" y="1211263"/>
              <a:ext cx="328613" cy="577850"/>
            </a:xfrm>
            <a:custGeom>
              <a:avLst/>
              <a:gdLst>
                <a:gd name="T0" fmla="*/ 2147483646 w 321"/>
                <a:gd name="T1" fmla="*/ 0 h 568"/>
                <a:gd name="T2" fmla="*/ 2147483646 w 321"/>
                <a:gd name="T3" fmla="*/ 0 h 568"/>
                <a:gd name="T4" fmla="*/ 0 w 321"/>
                <a:gd name="T5" fmla="*/ 2147483646 h 568"/>
                <a:gd name="T6" fmla="*/ 0 w 321"/>
                <a:gd name="T7" fmla="*/ 2147483646 h 568"/>
                <a:gd name="T8" fmla="*/ 2147483646 w 321"/>
                <a:gd name="T9" fmla="*/ 2147483646 h 568"/>
                <a:gd name="T10" fmla="*/ 2147483646 w 321"/>
                <a:gd name="T11" fmla="*/ 2147483646 h 568"/>
                <a:gd name="T12" fmla="*/ 2147483646 w 321"/>
                <a:gd name="T13" fmla="*/ 2147483646 h 568"/>
                <a:gd name="T14" fmla="*/ 2147483646 w 321"/>
                <a:gd name="T15" fmla="*/ 2147483646 h 568"/>
                <a:gd name="T16" fmla="*/ 2147483646 w 321"/>
                <a:gd name="T17" fmla="*/ 2147483646 h 568"/>
                <a:gd name="T18" fmla="*/ 2147483646 w 321"/>
                <a:gd name="T19" fmla="*/ 2147483646 h 568"/>
                <a:gd name="T20" fmla="*/ 2147483646 w 321"/>
                <a:gd name="T21" fmla="*/ 2147483646 h 568"/>
                <a:gd name="T22" fmla="*/ 2147483646 w 321"/>
                <a:gd name="T23" fmla="*/ 2147483646 h 568"/>
                <a:gd name="T24" fmla="*/ 2147483646 w 321"/>
                <a:gd name="T25" fmla="*/ 2147483646 h 568"/>
                <a:gd name="T26" fmla="*/ 2147483646 w 321"/>
                <a:gd name="T27" fmla="*/ 2147483646 h 568"/>
                <a:gd name="T28" fmla="*/ 2147483646 w 321"/>
                <a:gd name="T29" fmla="*/ 2147483646 h 568"/>
                <a:gd name="T30" fmla="*/ 2147483646 w 321"/>
                <a:gd name="T31" fmla="*/ 2147483646 h 568"/>
                <a:gd name="T32" fmla="*/ 2147483646 w 321"/>
                <a:gd name="T33" fmla="*/ 2147483646 h 568"/>
                <a:gd name="T34" fmla="*/ 2147483646 w 321"/>
                <a:gd name="T35" fmla="*/ 2147483646 h 568"/>
                <a:gd name="T36" fmla="*/ 2147483646 w 321"/>
                <a:gd name="T37" fmla="*/ 2147483646 h 568"/>
                <a:gd name="T38" fmla="*/ 2147483646 w 321"/>
                <a:gd name="T39" fmla="*/ 2147483646 h 568"/>
                <a:gd name="T40" fmla="*/ 2147483646 w 321"/>
                <a:gd name="T41" fmla="*/ 2147483646 h 568"/>
                <a:gd name="T42" fmla="*/ 2147483646 w 321"/>
                <a:gd name="T43" fmla="*/ 2147483646 h 568"/>
                <a:gd name="T44" fmla="*/ 2147483646 w 321"/>
                <a:gd name="T45" fmla="*/ 0 h 5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21" h="568">
                  <a:moveTo>
                    <a:pt x="198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54" y="0"/>
                    <a:pt x="0" y="20"/>
                    <a:pt x="0" y="86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73"/>
                    <a:pt x="27" y="292"/>
                    <a:pt x="67" y="31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9" y="505"/>
                    <a:pt x="79" y="505"/>
                    <a:pt x="79" y="505"/>
                  </a:cubicBezTo>
                  <a:cubicBezTo>
                    <a:pt x="79" y="538"/>
                    <a:pt x="112" y="566"/>
                    <a:pt x="154" y="568"/>
                  </a:cubicBezTo>
                  <a:cubicBezTo>
                    <a:pt x="154" y="316"/>
                    <a:pt x="154" y="316"/>
                    <a:pt x="154" y="316"/>
                  </a:cubicBezTo>
                  <a:cubicBezTo>
                    <a:pt x="166" y="316"/>
                    <a:pt x="166" y="316"/>
                    <a:pt x="166" y="316"/>
                  </a:cubicBezTo>
                  <a:cubicBezTo>
                    <a:pt x="166" y="568"/>
                    <a:pt x="166" y="568"/>
                    <a:pt x="166" y="568"/>
                  </a:cubicBezTo>
                  <a:cubicBezTo>
                    <a:pt x="208" y="566"/>
                    <a:pt x="241" y="538"/>
                    <a:pt x="241" y="505"/>
                  </a:cubicBezTo>
                  <a:cubicBezTo>
                    <a:pt x="241" y="417"/>
                    <a:pt x="241" y="417"/>
                    <a:pt x="241" y="417"/>
                  </a:cubicBezTo>
                  <a:cubicBezTo>
                    <a:pt x="241" y="417"/>
                    <a:pt x="241" y="417"/>
                    <a:pt x="241" y="417"/>
                  </a:cubicBezTo>
                  <a:cubicBezTo>
                    <a:pt x="241" y="119"/>
                    <a:pt x="241" y="119"/>
                    <a:pt x="241" y="119"/>
                  </a:cubicBezTo>
                  <a:cubicBezTo>
                    <a:pt x="253" y="119"/>
                    <a:pt x="253" y="119"/>
                    <a:pt x="253" y="119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93" y="293"/>
                    <a:pt x="321" y="274"/>
                    <a:pt x="321" y="204"/>
                  </a:cubicBezTo>
                  <a:cubicBezTo>
                    <a:pt x="321" y="65"/>
                    <a:pt x="321" y="65"/>
                    <a:pt x="321" y="65"/>
                  </a:cubicBezTo>
                  <a:cubicBezTo>
                    <a:pt x="321" y="20"/>
                    <a:pt x="266" y="0"/>
                    <a:pt x="19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9" name="Freeform 33"/>
            <p:cNvSpPr/>
            <p:nvPr/>
          </p:nvSpPr>
          <p:spPr bwMode="auto">
            <a:xfrm>
              <a:off x="6769101" y="1079501"/>
              <a:ext cx="111125" cy="122237"/>
            </a:xfrm>
            <a:custGeom>
              <a:avLst/>
              <a:gdLst>
                <a:gd name="T0" fmla="*/ 2147483646 w 108"/>
                <a:gd name="T1" fmla="*/ 2147483646 h 120"/>
                <a:gd name="T2" fmla="*/ 2147483646 w 108"/>
                <a:gd name="T3" fmla="*/ 2147483646 h 120"/>
                <a:gd name="T4" fmla="*/ 2147483646 w 108"/>
                <a:gd name="T5" fmla="*/ 2147483646 h 120"/>
                <a:gd name="T6" fmla="*/ 0 w 108"/>
                <a:gd name="T7" fmla="*/ 2147483646 h 120"/>
                <a:gd name="T8" fmla="*/ 0 w 108"/>
                <a:gd name="T9" fmla="*/ 2147483646 h 120"/>
                <a:gd name="T10" fmla="*/ 2147483646 w 108"/>
                <a:gd name="T11" fmla="*/ 0 h 120"/>
                <a:gd name="T12" fmla="*/ 2147483646 w 108"/>
                <a:gd name="T13" fmla="*/ 0 h 120"/>
                <a:gd name="T14" fmla="*/ 2147483646 w 108"/>
                <a:gd name="T15" fmla="*/ 2147483646 h 120"/>
                <a:gd name="T16" fmla="*/ 2147483646 w 108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8" h="120">
                  <a:moveTo>
                    <a:pt x="108" y="76"/>
                  </a:moveTo>
                  <a:cubicBezTo>
                    <a:pt x="108" y="100"/>
                    <a:pt x="84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24" y="120"/>
                    <a:pt x="0" y="100"/>
                    <a:pt x="0" y="7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4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0"/>
                    <a:pt x="108" y="21"/>
                    <a:pt x="108" y="45"/>
                  </a:cubicBezTo>
                  <a:lnTo>
                    <a:pt x="108" y="7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80" name="Freeform 34"/>
            <p:cNvSpPr/>
            <p:nvPr/>
          </p:nvSpPr>
          <p:spPr bwMode="auto">
            <a:xfrm>
              <a:off x="6445251" y="1273176"/>
              <a:ext cx="195263" cy="457200"/>
            </a:xfrm>
            <a:custGeom>
              <a:avLst/>
              <a:gdLst>
                <a:gd name="T0" fmla="*/ 2147483646 w 190"/>
                <a:gd name="T1" fmla="*/ 2147483646 h 448"/>
                <a:gd name="T2" fmla="*/ 2147483646 w 190"/>
                <a:gd name="T3" fmla="*/ 0 h 448"/>
                <a:gd name="T4" fmla="*/ 2147483646 w 190"/>
                <a:gd name="T5" fmla="*/ 0 h 448"/>
                <a:gd name="T6" fmla="*/ 0 w 190"/>
                <a:gd name="T7" fmla="*/ 2147483646 h 448"/>
                <a:gd name="T8" fmla="*/ 0 w 190"/>
                <a:gd name="T9" fmla="*/ 2147483646 h 448"/>
                <a:gd name="T10" fmla="*/ 2147483646 w 190"/>
                <a:gd name="T11" fmla="*/ 2147483646 h 448"/>
                <a:gd name="T12" fmla="*/ 2147483646 w 190"/>
                <a:gd name="T13" fmla="*/ 2147483646 h 448"/>
                <a:gd name="T14" fmla="*/ 2147483646 w 190"/>
                <a:gd name="T15" fmla="*/ 2147483646 h 448"/>
                <a:gd name="T16" fmla="*/ 2147483646 w 190"/>
                <a:gd name="T17" fmla="*/ 2147483646 h 448"/>
                <a:gd name="T18" fmla="*/ 2147483646 w 190"/>
                <a:gd name="T19" fmla="*/ 2147483646 h 448"/>
                <a:gd name="T20" fmla="*/ 2147483646 w 190"/>
                <a:gd name="T21" fmla="*/ 2147483646 h 448"/>
                <a:gd name="T22" fmla="*/ 2147483646 w 190"/>
                <a:gd name="T23" fmla="*/ 2147483646 h 448"/>
                <a:gd name="T24" fmla="*/ 2147483646 w 190"/>
                <a:gd name="T25" fmla="*/ 2147483646 h 448"/>
                <a:gd name="T26" fmla="*/ 2147483646 w 190"/>
                <a:gd name="T27" fmla="*/ 2147483646 h 448"/>
                <a:gd name="T28" fmla="*/ 2147483646 w 190"/>
                <a:gd name="T29" fmla="*/ 2147483646 h 448"/>
                <a:gd name="T30" fmla="*/ 2147483646 w 190"/>
                <a:gd name="T31" fmla="*/ 2147483646 h 448"/>
                <a:gd name="T32" fmla="*/ 2147483646 w 190"/>
                <a:gd name="T33" fmla="*/ 2147483646 h 4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448">
                  <a:moveTo>
                    <a:pt x="190" y="2"/>
                  </a:moveTo>
                  <a:cubicBezTo>
                    <a:pt x="179" y="1"/>
                    <a:pt x="169" y="0"/>
                    <a:pt x="1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16"/>
                    <a:pt x="0" y="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16"/>
                    <a:pt x="22" y="230"/>
                    <a:pt x="53" y="24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3" y="424"/>
                    <a:pt x="89" y="446"/>
                    <a:pt x="123" y="448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448"/>
                    <a:pt x="132" y="448"/>
                    <a:pt x="132" y="448"/>
                  </a:cubicBezTo>
                  <a:cubicBezTo>
                    <a:pt x="161" y="446"/>
                    <a:pt x="184" y="430"/>
                    <a:pt x="190" y="408"/>
                  </a:cubicBezTo>
                  <a:lnTo>
                    <a:pt x="190" y="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81" name="Freeform 35"/>
            <p:cNvSpPr/>
            <p:nvPr/>
          </p:nvSpPr>
          <p:spPr bwMode="auto">
            <a:xfrm>
              <a:off x="6530976" y="1171576"/>
              <a:ext cx="88900" cy="95250"/>
            </a:xfrm>
            <a:custGeom>
              <a:avLst/>
              <a:gdLst>
                <a:gd name="T0" fmla="*/ 2147483646 w 86"/>
                <a:gd name="T1" fmla="*/ 2147483646 h 94"/>
                <a:gd name="T2" fmla="*/ 2147483646 w 86"/>
                <a:gd name="T3" fmla="*/ 2147483646 h 94"/>
                <a:gd name="T4" fmla="*/ 2147483646 w 86"/>
                <a:gd name="T5" fmla="*/ 2147483646 h 94"/>
                <a:gd name="T6" fmla="*/ 0 w 86"/>
                <a:gd name="T7" fmla="*/ 2147483646 h 94"/>
                <a:gd name="T8" fmla="*/ 0 w 86"/>
                <a:gd name="T9" fmla="*/ 2147483646 h 94"/>
                <a:gd name="T10" fmla="*/ 2147483646 w 86"/>
                <a:gd name="T11" fmla="*/ 0 h 94"/>
                <a:gd name="T12" fmla="*/ 2147483646 w 86"/>
                <a:gd name="T13" fmla="*/ 0 h 94"/>
                <a:gd name="T14" fmla="*/ 2147483646 w 86"/>
                <a:gd name="T15" fmla="*/ 2147483646 h 94"/>
                <a:gd name="T16" fmla="*/ 2147483646 w 86"/>
                <a:gd name="T17" fmla="*/ 2147483646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94">
                  <a:moveTo>
                    <a:pt x="86" y="59"/>
                  </a:moveTo>
                  <a:cubicBezTo>
                    <a:pt x="86" y="79"/>
                    <a:pt x="67" y="94"/>
                    <a:pt x="43" y="94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20" y="94"/>
                    <a:pt x="0" y="79"/>
                    <a:pt x="0" y="5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20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6" y="16"/>
                    <a:pt x="86" y="35"/>
                  </a:cubicBezTo>
                  <a:lnTo>
                    <a:pt x="86" y="59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82" name="Freeform 36"/>
            <p:cNvSpPr/>
            <p:nvPr/>
          </p:nvSpPr>
          <p:spPr bwMode="auto">
            <a:xfrm>
              <a:off x="6926264" y="966788"/>
              <a:ext cx="373062" cy="295275"/>
            </a:xfrm>
            <a:custGeom>
              <a:avLst/>
              <a:gdLst>
                <a:gd name="T0" fmla="*/ 2147483646 w 366"/>
                <a:gd name="T1" fmla="*/ 2147483646 h 289"/>
                <a:gd name="T2" fmla="*/ 2147483646 w 366"/>
                <a:gd name="T3" fmla="*/ 2147483646 h 289"/>
                <a:gd name="T4" fmla="*/ 2147483646 w 366"/>
                <a:gd name="T5" fmla="*/ 2147483646 h 289"/>
                <a:gd name="T6" fmla="*/ 0 w 366"/>
                <a:gd name="T7" fmla="*/ 2147483646 h 289"/>
                <a:gd name="T8" fmla="*/ 2147483646 w 366"/>
                <a:gd name="T9" fmla="*/ 2147483646 h 289"/>
                <a:gd name="T10" fmla="*/ 2147483646 w 366"/>
                <a:gd name="T11" fmla="*/ 2147483646 h 289"/>
                <a:gd name="T12" fmla="*/ 2147483646 w 366"/>
                <a:gd name="T13" fmla="*/ 2147483646 h 289"/>
                <a:gd name="T14" fmla="*/ 2147483646 w 366"/>
                <a:gd name="T15" fmla="*/ 2147483646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289">
                  <a:moveTo>
                    <a:pt x="262" y="30"/>
                  </a:moveTo>
                  <a:cubicBezTo>
                    <a:pt x="192" y="0"/>
                    <a:pt x="113" y="26"/>
                    <a:pt x="85" y="89"/>
                  </a:cubicBezTo>
                  <a:cubicBezTo>
                    <a:pt x="77" y="106"/>
                    <a:pt x="75" y="124"/>
                    <a:pt x="75" y="14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84" y="180"/>
                    <a:pt x="84" y="180"/>
                    <a:pt x="84" y="180"/>
                  </a:cubicBezTo>
                  <a:cubicBezTo>
                    <a:pt x="97" y="213"/>
                    <a:pt x="125" y="242"/>
                    <a:pt x="162" y="258"/>
                  </a:cubicBezTo>
                  <a:cubicBezTo>
                    <a:pt x="232" y="289"/>
                    <a:pt x="311" y="262"/>
                    <a:pt x="339" y="199"/>
                  </a:cubicBezTo>
                  <a:cubicBezTo>
                    <a:pt x="366" y="136"/>
                    <a:pt x="332" y="60"/>
                    <a:pt x="262" y="3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" name="椭圆 12"/>
          <p:cNvSpPr/>
          <p:nvPr/>
        </p:nvSpPr>
        <p:spPr bwMode="auto">
          <a:xfrm>
            <a:off x="965200" y="2154238"/>
            <a:ext cx="1658938" cy="16605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38" name="组合 64"/>
          <p:cNvGrpSpPr/>
          <p:nvPr/>
        </p:nvGrpSpPr>
        <p:grpSpPr bwMode="auto">
          <a:xfrm>
            <a:off x="1408113" y="2628900"/>
            <a:ext cx="773112" cy="711200"/>
            <a:chOff x="6643688" y="5964238"/>
            <a:chExt cx="773113" cy="711200"/>
          </a:xfrm>
        </p:grpSpPr>
        <p:sp>
          <p:nvSpPr>
            <p:cNvPr id="14373" name="Freeform 37"/>
            <p:cNvSpPr/>
            <p:nvPr/>
          </p:nvSpPr>
          <p:spPr bwMode="auto">
            <a:xfrm>
              <a:off x="6775450" y="6191251"/>
              <a:ext cx="150813" cy="176212"/>
            </a:xfrm>
            <a:custGeom>
              <a:avLst/>
              <a:gdLst>
                <a:gd name="T0" fmla="*/ 2147483646 w 147"/>
                <a:gd name="T1" fmla="*/ 2147483646 h 172"/>
                <a:gd name="T2" fmla="*/ 2147483646 w 147"/>
                <a:gd name="T3" fmla="*/ 2147483646 h 172"/>
                <a:gd name="T4" fmla="*/ 2147483646 w 147"/>
                <a:gd name="T5" fmla="*/ 2147483646 h 172"/>
                <a:gd name="T6" fmla="*/ 2147483646 w 147"/>
                <a:gd name="T7" fmla="*/ 0 h 172"/>
                <a:gd name="T8" fmla="*/ 0 w 147"/>
                <a:gd name="T9" fmla="*/ 2147483646 h 172"/>
                <a:gd name="T10" fmla="*/ 0 w 147"/>
                <a:gd name="T11" fmla="*/ 2147483646 h 172"/>
                <a:gd name="T12" fmla="*/ 2147483646 w 147"/>
                <a:gd name="T13" fmla="*/ 2147483646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7" h="172">
                  <a:moveTo>
                    <a:pt x="74" y="172"/>
                  </a:moveTo>
                  <a:cubicBezTo>
                    <a:pt x="115" y="172"/>
                    <a:pt x="147" y="144"/>
                    <a:pt x="147" y="108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47" y="29"/>
                    <a:pt x="115" y="0"/>
                    <a:pt x="74" y="0"/>
                  </a:cubicBezTo>
                  <a:cubicBezTo>
                    <a:pt x="33" y="0"/>
                    <a:pt x="0" y="29"/>
                    <a:pt x="0" y="6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44"/>
                    <a:pt x="33" y="172"/>
                    <a:pt x="74" y="172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6643688" y="6380163"/>
              <a:ext cx="415926" cy="295275"/>
            </a:xfrm>
            <a:custGeom>
              <a:avLst/>
              <a:gdLst>
                <a:gd name="T0" fmla="*/ 2147483646 w 408"/>
                <a:gd name="T1" fmla="*/ 0 h 291"/>
                <a:gd name="T2" fmla="*/ 2147483646 w 408"/>
                <a:gd name="T3" fmla="*/ 0 h 291"/>
                <a:gd name="T4" fmla="*/ 0 w 408"/>
                <a:gd name="T5" fmla="*/ 2147483646 h 291"/>
                <a:gd name="T6" fmla="*/ 0 w 408"/>
                <a:gd name="T7" fmla="*/ 2147483646 h 291"/>
                <a:gd name="T8" fmla="*/ 2147483646 w 408"/>
                <a:gd name="T9" fmla="*/ 2147483646 h 291"/>
                <a:gd name="T10" fmla="*/ 2147483646 w 408"/>
                <a:gd name="T11" fmla="*/ 2147483646 h 291"/>
                <a:gd name="T12" fmla="*/ 2147483646 w 408"/>
                <a:gd name="T13" fmla="*/ 2147483646 h 291"/>
                <a:gd name="T14" fmla="*/ 2147483646 w 408"/>
                <a:gd name="T15" fmla="*/ 2147483646 h 291"/>
                <a:gd name="T16" fmla="*/ 2147483646 w 408"/>
                <a:gd name="T17" fmla="*/ 2147483646 h 291"/>
                <a:gd name="T18" fmla="*/ 2147483646 w 408"/>
                <a:gd name="T19" fmla="*/ 2147483646 h 291"/>
                <a:gd name="T20" fmla="*/ 2147483646 w 408"/>
                <a:gd name="T21" fmla="*/ 0 h 291"/>
                <a:gd name="T22" fmla="*/ 2147483646 w 408"/>
                <a:gd name="T23" fmla="*/ 2147483646 h 291"/>
                <a:gd name="T24" fmla="*/ 2147483646 w 408"/>
                <a:gd name="T25" fmla="*/ 2147483646 h 291"/>
                <a:gd name="T26" fmla="*/ 2147483646 w 408"/>
                <a:gd name="T27" fmla="*/ 2147483646 h 291"/>
                <a:gd name="T28" fmla="*/ 2147483646 w 408"/>
                <a:gd name="T29" fmla="*/ 2147483646 h 291"/>
                <a:gd name="T30" fmla="*/ 2147483646 w 408"/>
                <a:gd name="T31" fmla="*/ 2147483646 h 291"/>
                <a:gd name="T32" fmla="*/ 2147483646 w 408"/>
                <a:gd name="T33" fmla="*/ 2147483646 h 291"/>
                <a:gd name="T34" fmla="*/ 2147483646 w 408"/>
                <a:gd name="T35" fmla="*/ 2147483646 h 291"/>
                <a:gd name="T36" fmla="*/ 2147483646 w 408"/>
                <a:gd name="T37" fmla="*/ 2147483646 h 291"/>
                <a:gd name="T38" fmla="*/ 2147483646 w 408"/>
                <a:gd name="T39" fmla="*/ 2147483646 h 291"/>
                <a:gd name="T40" fmla="*/ 2147483646 w 408"/>
                <a:gd name="T41" fmla="*/ 2147483646 h 291"/>
                <a:gd name="T42" fmla="*/ 2147483646 w 408"/>
                <a:gd name="T43" fmla="*/ 2147483646 h 2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8" h="291">
                  <a:moveTo>
                    <a:pt x="253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70" y="0"/>
                    <a:pt x="0" y="32"/>
                    <a:pt x="0" y="13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306" y="291"/>
                    <a:pt x="306" y="291"/>
                    <a:pt x="306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408" y="291"/>
                    <a:pt x="408" y="291"/>
                    <a:pt x="408" y="291"/>
                  </a:cubicBezTo>
                  <a:cubicBezTo>
                    <a:pt x="408" y="99"/>
                    <a:pt x="408" y="99"/>
                    <a:pt x="408" y="99"/>
                  </a:cubicBezTo>
                  <a:cubicBezTo>
                    <a:pt x="408" y="32"/>
                    <a:pt x="339" y="0"/>
                    <a:pt x="253" y="0"/>
                  </a:cubicBezTo>
                  <a:close/>
                  <a:moveTo>
                    <a:pt x="204" y="277"/>
                  </a:moveTo>
                  <a:cubicBezTo>
                    <a:pt x="167" y="247"/>
                    <a:pt x="167" y="247"/>
                    <a:pt x="167" y="247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41" y="247"/>
                    <a:pt x="241" y="247"/>
                    <a:pt x="241" y="247"/>
                  </a:cubicBezTo>
                  <a:lnTo>
                    <a:pt x="204" y="277"/>
                  </a:lnTo>
                  <a:close/>
                  <a:moveTo>
                    <a:pt x="217" y="56"/>
                  </a:moveTo>
                  <a:cubicBezTo>
                    <a:pt x="192" y="56"/>
                    <a:pt x="192" y="56"/>
                    <a:pt x="192" y="56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241" y="15"/>
                    <a:pt x="241" y="15"/>
                    <a:pt x="241" y="15"/>
                  </a:cubicBezTo>
                  <a:lnTo>
                    <a:pt x="217" y="5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5" name="Freeform 39"/>
            <p:cNvSpPr>
              <a:spLocks noEditPoints="1"/>
            </p:cNvSpPr>
            <p:nvPr/>
          </p:nvSpPr>
          <p:spPr bwMode="auto">
            <a:xfrm>
              <a:off x="6969125" y="5964238"/>
              <a:ext cx="447676" cy="366713"/>
            </a:xfrm>
            <a:custGeom>
              <a:avLst/>
              <a:gdLst>
                <a:gd name="T0" fmla="*/ 2147483646 w 437"/>
                <a:gd name="T1" fmla="*/ 0 h 359"/>
                <a:gd name="T2" fmla="*/ 2147483646 w 437"/>
                <a:gd name="T3" fmla="*/ 2147483646 h 359"/>
                <a:gd name="T4" fmla="*/ 2147483646 w 437"/>
                <a:gd name="T5" fmla="*/ 2147483646 h 359"/>
                <a:gd name="T6" fmla="*/ 0 w 437"/>
                <a:gd name="T7" fmla="*/ 2147483646 h 359"/>
                <a:gd name="T8" fmla="*/ 2147483646 w 437"/>
                <a:gd name="T9" fmla="*/ 2147483646 h 359"/>
                <a:gd name="T10" fmla="*/ 2147483646 w 437"/>
                <a:gd name="T11" fmla="*/ 2147483646 h 359"/>
                <a:gd name="T12" fmla="*/ 2147483646 w 437"/>
                <a:gd name="T13" fmla="*/ 2147483646 h 359"/>
                <a:gd name="T14" fmla="*/ 2147483646 w 437"/>
                <a:gd name="T15" fmla="*/ 0 h 359"/>
                <a:gd name="T16" fmla="*/ 2147483646 w 437"/>
                <a:gd name="T17" fmla="*/ 2147483646 h 359"/>
                <a:gd name="T18" fmla="*/ 2147483646 w 437"/>
                <a:gd name="T19" fmla="*/ 2147483646 h 359"/>
                <a:gd name="T20" fmla="*/ 2147483646 w 437"/>
                <a:gd name="T21" fmla="*/ 2147483646 h 359"/>
                <a:gd name="T22" fmla="*/ 2147483646 w 437"/>
                <a:gd name="T23" fmla="*/ 2147483646 h 359"/>
                <a:gd name="T24" fmla="*/ 2147483646 w 437"/>
                <a:gd name="T25" fmla="*/ 2147483646 h 359"/>
                <a:gd name="T26" fmla="*/ 2147483646 w 437"/>
                <a:gd name="T27" fmla="*/ 2147483646 h 359"/>
                <a:gd name="T28" fmla="*/ 2147483646 w 437"/>
                <a:gd name="T29" fmla="*/ 2147483646 h 359"/>
                <a:gd name="T30" fmla="*/ 2147483646 w 437"/>
                <a:gd name="T31" fmla="*/ 2147483646 h 359"/>
                <a:gd name="T32" fmla="*/ 2147483646 w 437"/>
                <a:gd name="T33" fmla="*/ 2147483646 h 359"/>
                <a:gd name="T34" fmla="*/ 2147483646 w 437"/>
                <a:gd name="T35" fmla="*/ 2147483646 h 359"/>
                <a:gd name="T36" fmla="*/ 2147483646 w 437"/>
                <a:gd name="T37" fmla="*/ 2147483646 h 359"/>
                <a:gd name="T38" fmla="*/ 2147483646 w 437"/>
                <a:gd name="T39" fmla="*/ 2147483646 h 359"/>
                <a:gd name="T40" fmla="*/ 2147483646 w 437"/>
                <a:gd name="T41" fmla="*/ 2147483646 h 359"/>
                <a:gd name="T42" fmla="*/ 2147483646 w 437"/>
                <a:gd name="T43" fmla="*/ 2147483646 h 359"/>
                <a:gd name="T44" fmla="*/ 2147483646 w 437"/>
                <a:gd name="T45" fmla="*/ 2147483646 h 3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7" h="359">
                  <a:moveTo>
                    <a:pt x="249" y="0"/>
                  </a:moveTo>
                  <a:cubicBezTo>
                    <a:pt x="145" y="0"/>
                    <a:pt x="61" y="80"/>
                    <a:pt x="61" y="180"/>
                  </a:cubicBezTo>
                  <a:cubicBezTo>
                    <a:pt x="61" y="206"/>
                    <a:pt x="67" y="232"/>
                    <a:pt x="78" y="25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110" y="301"/>
                    <a:pt x="110" y="301"/>
                    <a:pt x="110" y="301"/>
                  </a:cubicBezTo>
                  <a:cubicBezTo>
                    <a:pt x="145" y="337"/>
                    <a:pt x="193" y="359"/>
                    <a:pt x="249" y="359"/>
                  </a:cubicBezTo>
                  <a:cubicBezTo>
                    <a:pt x="352" y="359"/>
                    <a:pt x="437" y="279"/>
                    <a:pt x="437" y="180"/>
                  </a:cubicBezTo>
                  <a:cubicBezTo>
                    <a:pt x="437" y="80"/>
                    <a:pt x="352" y="0"/>
                    <a:pt x="249" y="0"/>
                  </a:cubicBezTo>
                  <a:close/>
                  <a:moveTo>
                    <a:pt x="168" y="209"/>
                  </a:moveTo>
                  <a:cubicBezTo>
                    <a:pt x="152" y="209"/>
                    <a:pt x="139" y="196"/>
                    <a:pt x="139" y="180"/>
                  </a:cubicBezTo>
                  <a:cubicBezTo>
                    <a:pt x="139" y="164"/>
                    <a:pt x="152" y="151"/>
                    <a:pt x="168" y="151"/>
                  </a:cubicBezTo>
                  <a:cubicBezTo>
                    <a:pt x="184" y="151"/>
                    <a:pt x="196" y="164"/>
                    <a:pt x="196" y="180"/>
                  </a:cubicBezTo>
                  <a:cubicBezTo>
                    <a:pt x="196" y="196"/>
                    <a:pt x="184" y="209"/>
                    <a:pt x="168" y="209"/>
                  </a:cubicBezTo>
                  <a:close/>
                  <a:moveTo>
                    <a:pt x="250" y="209"/>
                  </a:moveTo>
                  <a:cubicBezTo>
                    <a:pt x="233" y="209"/>
                    <a:pt x="221" y="196"/>
                    <a:pt x="221" y="180"/>
                  </a:cubicBezTo>
                  <a:cubicBezTo>
                    <a:pt x="221" y="164"/>
                    <a:pt x="233" y="151"/>
                    <a:pt x="250" y="151"/>
                  </a:cubicBezTo>
                  <a:cubicBezTo>
                    <a:pt x="265" y="151"/>
                    <a:pt x="278" y="164"/>
                    <a:pt x="278" y="180"/>
                  </a:cubicBezTo>
                  <a:cubicBezTo>
                    <a:pt x="278" y="196"/>
                    <a:pt x="265" y="209"/>
                    <a:pt x="250" y="209"/>
                  </a:cubicBezTo>
                  <a:close/>
                  <a:moveTo>
                    <a:pt x="331" y="209"/>
                  </a:moveTo>
                  <a:cubicBezTo>
                    <a:pt x="315" y="209"/>
                    <a:pt x="301" y="196"/>
                    <a:pt x="301" y="180"/>
                  </a:cubicBezTo>
                  <a:cubicBezTo>
                    <a:pt x="301" y="164"/>
                    <a:pt x="315" y="151"/>
                    <a:pt x="331" y="151"/>
                  </a:cubicBezTo>
                  <a:cubicBezTo>
                    <a:pt x="346" y="151"/>
                    <a:pt x="360" y="164"/>
                    <a:pt x="360" y="180"/>
                  </a:cubicBezTo>
                  <a:cubicBezTo>
                    <a:pt x="360" y="196"/>
                    <a:pt x="346" y="209"/>
                    <a:pt x="331" y="20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 bwMode="auto">
          <a:xfrm>
            <a:off x="6710363" y="2281238"/>
            <a:ext cx="1660525" cy="16605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40" name="组合 70"/>
          <p:cNvGrpSpPr/>
          <p:nvPr/>
        </p:nvGrpSpPr>
        <p:grpSpPr bwMode="auto">
          <a:xfrm>
            <a:off x="7277100" y="2816225"/>
            <a:ext cx="527050" cy="641350"/>
            <a:chOff x="6584951" y="3533775"/>
            <a:chExt cx="525462" cy="639763"/>
          </a:xfrm>
        </p:grpSpPr>
        <p:sp>
          <p:nvSpPr>
            <p:cNvPr id="14368" name="Freeform 40"/>
            <p:cNvSpPr/>
            <p:nvPr/>
          </p:nvSpPr>
          <p:spPr bwMode="auto">
            <a:xfrm>
              <a:off x="6649843" y="3533775"/>
              <a:ext cx="460570" cy="639763"/>
            </a:xfrm>
            <a:custGeom>
              <a:avLst/>
              <a:gdLst>
                <a:gd name="T0" fmla="*/ 2147483646 w 451"/>
                <a:gd name="T1" fmla="*/ 2147483646 h 629"/>
                <a:gd name="T2" fmla="*/ 2147483646 w 451"/>
                <a:gd name="T3" fmla="*/ 2147483646 h 629"/>
                <a:gd name="T4" fmla="*/ 2147483646 w 451"/>
                <a:gd name="T5" fmla="*/ 2147483646 h 629"/>
                <a:gd name="T6" fmla="*/ 2147483646 w 451"/>
                <a:gd name="T7" fmla="*/ 2147483646 h 629"/>
                <a:gd name="T8" fmla="*/ 2147483646 w 451"/>
                <a:gd name="T9" fmla="*/ 2147483646 h 629"/>
                <a:gd name="T10" fmla="*/ 2147483646 w 451"/>
                <a:gd name="T11" fmla="*/ 2147483646 h 629"/>
                <a:gd name="T12" fmla="*/ 2147483646 w 451"/>
                <a:gd name="T13" fmla="*/ 0 h 629"/>
                <a:gd name="T14" fmla="*/ 0 w 451"/>
                <a:gd name="T15" fmla="*/ 2147483646 h 629"/>
                <a:gd name="T16" fmla="*/ 2147483646 w 451"/>
                <a:gd name="T17" fmla="*/ 2147483646 h 629"/>
                <a:gd name="T18" fmla="*/ 2147483646 w 451"/>
                <a:gd name="T19" fmla="*/ 2147483646 h 629"/>
                <a:gd name="T20" fmla="*/ 2147483646 w 451"/>
                <a:gd name="T21" fmla="*/ 2147483646 h 6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1" h="629">
                  <a:moveTo>
                    <a:pt x="438" y="469"/>
                  </a:moveTo>
                  <a:cubicBezTo>
                    <a:pt x="404" y="496"/>
                    <a:pt x="361" y="512"/>
                    <a:pt x="314" y="512"/>
                  </a:cubicBezTo>
                  <a:cubicBezTo>
                    <a:pt x="205" y="512"/>
                    <a:pt x="116" y="424"/>
                    <a:pt x="116" y="314"/>
                  </a:cubicBezTo>
                  <a:cubicBezTo>
                    <a:pt x="116" y="206"/>
                    <a:pt x="205" y="117"/>
                    <a:pt x="314" y="117"/>
                  </a:cubicBezTo>
                  <a:cubicBezTo>
                    <a:pt x="361" y="117"/>
                    <a:pt x="404" y="133"/>
                    <a:pt x="438" y="160"/>
                  </a:cubicBezTo>
                  <a:cubicBezTo>
                    <a:pt x="451" y="39"/>
                    <a:pt x="451" y="39"/>
                    <a:pt x="451" y="39"/>
                  </a:cubicBezTo>
                  <a:cubicBezTo>
                    <a:pt x="413" y="22"/>
                    <a:pt x="358" y="0"/>
                    <a:pt x="314" y="0"/>
                  </a:cubicBezTo>
                  <a:cubicBezTo>
                    <a:pt x="141" y="0"/>
                    <a:pt x="0" y="141"/>
                    <a:pt x="0" y="314"/>
                  </a:cubicBezTo>
                  <a:cubicBezTo>
                    <a:pt x="0" y="488"/>
                    <a:pt x="141" y="629"/>
                    <a:pt x="314" y="629"/>
                  </a:cubicBezTo>
                  <a:cubicBezTo>
                    <a:pt x="358" y="629"/>
                    <a:pt x="413" y="606"/>
                    <a:pt x="451" y="590"/>
                  </a:cubicBezTo>
                  <a:lnTo>
                    <a:pt x="438" y="469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9" name="Rectangle 41"/>
            <p:cNvSpPr>
              <a:spLocks noChangeArrowheads="1"/>
            </p:cNvSpPr>
            <p:nvPr/>
          </p:nvSpPr>
          <p:spPr bwMode="auto">
            <a:xfrm>
              <a:off x="6584951" y="3779229"/>
              <a:ext cx="430499" cy="58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70" name="Rectangle 42"/>
            <p:cNvSpPr>
              <a:spLocks noChangeArrowheads="1"/>
            </p:cNvSpPr>
            <p:nvPr/>
          </p:nvSpPr>
          <p:spPr bwMode="auto">
            <a:xfrm>
              <a:off x="6584951" y="3888495"/>
              <a:ext cx="430499" cy="585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 bwMode="auto">
          <a:xfrm>
            <a:off x="9583738" y="2268538"/>
            <a:ext cx="1660525" cy="16605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42" name="组合 76"/>
          <p:cNvGrpSpPr/>
          <p:nvPr/>
        </p:nvGrpSpPr>
        <p:grpSpPr bwMode="auto">
          <a:xfrm>
            <a:off x="10085388" y="2708275"/>
            <a:ext cx="657225" cy="552450"/>
            <a:chOff x="6477001" y="8510588"/>
            <a:chExt cx="655637" cy="552450"/>
          </a:xfrm>
        </p:grpSpPr>
        <p:sp>
          <p:nvSpPr>
            <p:cNvPr id="2" name="Freeform 46"/>
            <p:cNvSpPr/>
            <p:nvPr/>
          </p:nvSpPr>
          <p:spPr bwMode="auto">
            <a:xfrm>
              <a:off x="6559352" y="8510588"/>
              <a:ext cx="490936" cy="314325"/>
            </a:xfrm>
            <a:custGeom>
              <a:avLst/>
              <a:gdLst>
                <a:gd name="T0" fmla="*/ 2147483646 w 479"/>
                <a:gd name="T1" fmla="*/ 2147483646 h 309"/>
                <a:gd name="T2" fmla="*/ 2147483646 w 479"/>
                <a:gd name="T3" fmla="*/ 2147483646 h 309"/>
                <a:gd name="T4" fmla="*/ 2147483646 w 479"/>
                <a:gd name="T5" fmla="*/ 2147483646 h 309"/>
                <a:gd name="T6" fmla="*/ 0 w 479"/>
                <a:gd name="T7" fmla="*/ 2147483646 h 309"/>
                <a:gd name="T8" fmla="*/ 0 w 479"/>
                <a:gd name="T9" fmla="*/ 2147483646 h 309"/>
                <a:gd name="T10" fmla="*/ 2147483646 w 479"/>
                <a:gd name="T11" fmla="*/ 0 h 309"/>
                <a:gd name="T12" fmla="*/ 2147483646 w 479"/>
                <a:gd name="T13" fmla="*/ 0 h 309"/>
                <a:gd name="T14" fmla="*/ 2147483646 w 479"/>
                <a:gd name="T15" fmla="*/ 2147483646 h 309"/>
                <a:gd name="T16" fmla="*/ 2147483646 w 479"/>
                <a:gd name="T17" fmla="*/ 2147483646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9" h="309">
                  <a:moveTo>
                    <a:pt x="479" y="285"/>
                  </a:moveTo>
                  <a:cubicBezTo>
                    <a:pt x="479" y="298"/>
                    <a:pt x="467" y="309"/>
                    <a:pt x="453" y="309"/>
                  </a:cubicBezTo>
                  <a:cubicBezTo>
                    <a:pt x="25" y="309"/>
                    <a:pt x="25" y="309"/>
                    <a:pt x="25" y="309"/>
                  </a:cubicBezTo>
                  <a:cubicBezTo>
                    <a:pt x="11" y="309"/>
                    <a:pt x="0" y="298"/>
                    <a:pt x="0" y="28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67" y="0"/>
                    <a:pt x="479" y="11"/>
                    <a:pt x="479" y="25"/>
                  </a:cubicBezTo>
                  <a:lnTo>
                    <a:pt x="479" y="285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7" name="Freeform 47"/>
            <p:cNvSpPr/>
            <p:nvPr/>
          </p:nvSpPr>
          <p:spPr bwMode="auto">
            <a:xfrm>
              <a:off x="6551433" y="8845551"/>
              <a:ext cx="152032" cy="60325"/>
            </a:xfrm>
            <a:custGeom>
              <a:avLst/>
              <a:gdLst>
                <a:gd name="T0" fmla="*/ 2147483646 w 149"/>
                <a:gd name="T1" fmla="*/ 2147483646 h 59"/>
                <a:gd name="T2" fmla="*/ 2147483646 w 149"/>
                <a:gd name="T3" fmla="*/ 0 h 59"/>
                <a:gd name="T4" fmla="*/ 2147483646 w 149"/>
                <a:gd name="T5" fmla="*/ 2147483646 h 59"/>
                <a:gd name="T6" fmla="*/ 2147483646 w 149"/>
                <a:gd name="T7" fmla="*/ 2147483646 h 59"/>
                <a:gd name="T8" fmla="*/ 2147483646 w 149"/>
                <a:gd name="T9" fmla="*/ 2147483646 h 59"/>
                <a:gd name="T10" fmla="*/ 2147483646 w 149"/>
                <a:gd name="T11" fmla="*/ 2147483646 h 59"/>
                <a:gd name="T12" fmla="*/ 2147483646 w 149"/>
                <a:gd name="T13" fmla="*/ 2147483646 h 59"/>
                <a:gd name="T14" fmla="*/ 2147483646 w 149"/>
                <a:gd name="T15" fmla="*/ 2147483646 h 59"/>
                <a:gd name="T16" fmla="*/ 2147483646 w 149"/>
                <a:gd name="T17" fmla="*/ 2147483646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9" h="59">
                  <a:moveTo>
                    <a:pt x="135" y="2"/>
                  </a:moveTo>
                  <a:cubicBezTo>
                    <a:pt x="104" y="1"/>
                    <a:pt x="73" y="1"/>
                    <a:pt x="43" y="0"/>
                  </a:cubicBezTo>
                  <a:cubicBezTo>
                    <a:pt x="34" y="0"/>
                    <a:pt x="24" y="4"/>
                    <a:pt x="22" y="9"/>
                  </a:cubicBezTo>
                  <a:cubicBezTo>
                    <a:pt x="15" y="23"/>
                    <a:pt x="9" y="36"/>
                    <a:pt x="3" y="49"/>
                  </a:cubicBezTo>
                  <a:cubicBezTo>
                    <a:pt x="0" y="54"/>
                    <a:pt x="5" y="58"/>
                    <a:pt x="15" y="58"/>
                  </a:cubicBezTo>
                  <a:cubicBezTo>
                    <a:pt x="50" y="58"/>
                    <a:pt x="85" y="59"/>
                    <a:pt x="119" y="59"/>
                  </a:cubicBezTo>
                  <a:cubicBezTo>
                    <a:pt x="130" y="59"/>
                    <a:pt x="138" y="55"/>
                    <a:pt x="139" y="50"/>
                  </a:cubicBezTo>
                  <a:cubicBezTo>
                    <a:pt x="142" y="37"/>
                    <a:pt x="145" y="24"/>
                    <a:pt x="148" y="12"/>
                  </a:cubicBezTo>
                  <a:cubicBezTo>
                    <a:pt x="149" y="6"/>
                    <a:pt x="143" y="2"/>
                    <a:pt x="135" y="2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8" name="Freeform 48"/>
            <p:cNvSpPr/>
            <p:nvPr/>
          </p:nvSpPr>
          <p:spPr bwMode="auto">
            <a:xfrm>
              <a:off x="6733555" y="8848726"/>
              <a:ext cx="142530" cy="58737"/>
            </a:xfrm>
            <a:custGeom>
              <a:avLst/>
              <a:gdLst>
                <a:gd name="T0" fmla="*/ 2147483646 w 138"/>
                <a:gd name="T1" fmla="*/ 2147483646 h 57"/>
                <a:gd name="T2" fmla="*/ 2147483646 w 138"/>
                <a:gd name="T3" fmla="*/ 0 h 57"/>
                <a:gd name="T4" fmla="*/ 2147483646 w 138"/>
                <a:gd name="T5" fmla="*/ 2147483646 h 57"/>
                <a:gd name="T6" fmla="*/ 0 w 138"/>
                <a:gd name="T7" fmla="*/ 2147483646 h 57"/>
                <a:gd name="T8" fmla="*/ 2147483646 w 138"/>
                <a:gd name="T9" fmla="*/ 2147483646 h 57"/>
                <a:gd name="T10" fmla="*/ 2147483646 w 138"/>
                <a:gd name="T11" fmla="*/ 2147483646 h 57"/>
                <a:gd name="T12" fmla="*/ 2147483646 w 138"/>
                <a:gd name="T13" fmla="*/ 2147483646 h 57"/>
                <a:gd name="T14" fmla="*/ 2147483646 w 138"/>
                <a:gd name="T15" fmla="*/ 2147483646 h 57"/>
                <a:gd name="T16" fmla="*/ 2147483646 w 138"/>
                <a:gd name="T17" fmla="*/ 2147483646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8" h="57">
                  <a:moveTo>
                    <a:pt x="115" y="1"/>
                  </a:moveTo>
                  <a:cubicBezTo>
                    <a:pt x="85" y="1"/>
                    <a:pt x="54" y="0"/>
                    <a:pt x="23" y="0"/>
                  </a:cubicBezTo>
                  <a:cubicBezTo>
                    <a:pt x="15" y="0"/>
                    <a:pt x="7" y="4"/>
                    <a:pt x="6" y="9"/>
                  </a:cubicBezTo>
                  <a:cubicBezTo>
                    <a:pt x="4" y="22"/>
                    <a:pt x="2" y="34"/>
                    <a:pt x="0" y="47"/>
                  </a:cubicBezTo>
                  <a:cubicBezTo>
                    <a:pt x="0" y="53"/>
                    <a:pt x="7" y="57"/>
                    <a:pt x="17" y="57"/>
                  </a:cubicBezTo>
                  <a:cubicBezTo>
                    <a:pt x="51" y="57"/>
                    <a:pt x="86" y="57"/>
                    <a:pt x="121" y="57"/>
                  </a:cubicBezTo>
                  <a:cubicBezTo>
                    <a:pt x="130" y="57"/>
                    <a:pt x="138" y="54"/>
                    <a:pt x="137" y="48"/>
                  </a:cubicBezTo>
                  <a:cubicBezTo>
                    <a:pt x="135" y="35"/>
                    <a:pt x="133" y="23"/>
                    <a:pt x="132" y="11"/>
                  </a:cubicBezTo>
                  <a:cubicBezTo>
                    <a:pt x="132" y="5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9" name="Freeform 49"/>
            <p:cNvSpPr/>
            <p:nvPr/>
          </p:nvSpPr>
          <p:spPr bwMode="auto">
            <a:xfrm>
              <a:off x="6904590" y="8850313"/>
              <a:ext cx="152032" cy="57150"/>
            </a:xfrm>
            <a:custGeom>
              <a:avLst/>
              <a:gdLst>
                <a:gd name="T0" fmla="*/ 2147483646 w 148"/>
                <a:gd name="T1" fmla="*/ 2147483646 h 56"/>
                <a:gd name="T2" fmla="*/ 2147483646 w 148"/>
                <a:gd name="T3" fmla="*/ 0 h 56"/>
                <a:gd name="T4" fmla="*/ 2147483646 w 148"/>
                <a:gd name="T5" fmla="*/ 2147483646 h 56"/>
                <a:gd name="T6" fmla="*/ 2147483646 w 148"/>
                <a:gd name="T7" fmla="*/ 2147483646 h 56"/>
                <a:gd name="T8" fmla="*/ 2147483646 w 148"/>
                <a:gd name="T9" fmla="*/ 2147483646 h 56"/>
                <a:gd name="T10" fmla="*/ 2147483646 w 148"/>
                <a:gd name="T11" fmla="*/ 2147483646 h 56"/>
                <a:gd name="T12" fmla="*/ 2147483646 w 148"/>
                <a:gd name="T13" fmla="*/ 2147483646 h 56"/>
                <a:gd name="T14" fmla="*/ 2147483646 w 148"/>
                <a:gd name="T15" fmla="*/ 2147483646 h 56"/>
                <a:gd name="T16" fmla="*/ 2147483646 w 148"/>
                <a:gd name="T17" fmla="*/ 214748364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" h="56">
                  <a:moveTo>
                    <a:pt x="107" y="2"/>
                  </a:moveTo>
                  <a:cubicBezTo>
                    <a:pt x="77" y="1"/>
                    <a:pt x="46" y="1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4" y="22"/>
                    <a:pt x="7" y="34"/>
                    <a:pt x="9" y="47"/>
                  </a:cubicBezTo>
                  <a:cubicBezTo>
                    <a:pt x="10" y="52"/>
                    <a:pt x="19" y="56"/>
                    <a:pt x="29" y="56"/>
                  </a:cubicBezTo>
                  <a:cubicBezTo>
                    <a:pt x="63" y="56"/>
                    <a:pt x="98" y="56"/>
                    <a:pt x="133" y="56"/>
                  </a:cubicBezTo>
                  <a:cubicBezTo>
                    <a:pt x="142" y="56"/>
                    <a:pt x="148" y="53"/>
                    <a:pt x="145" y="47"/>
                  </a:cubicBezTo>
                  <a:cubicBezTo>
                    <a:pt x="140" y="35"/>
                    <a:pt x="133" y="23"/>
                    <a:pt x="127" y="11"/>
                  </a:cubicBezTo>
                  <a:cubicBezTo>
                    <a:pt x="124" y="6"/>
                    <a:pt x="116" y="2"/>
                    <a:pt x="107" y="2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0" name="Freeform 50"/>
            <p:cNvSpPr/>
            <p:nvPr/>
          </p:nvSpPr>
          <p:spPr bwMode="auto">
            <a:xfrm>
              <a:off x="6513425" y="8923338"/>
              <a:ext cx="172620" cy="60325"/>
            </a:xfrm>
            <a:custGeom>
              <a:avLst/>
              <a:gdLst>
                <a:gd name="T0" fmla="*/ 2147483646 w 169"/>
                <a:gd name="T1" fmla="*/ 2147483646 h 59"/>
                <a:gd name="T2" fmla="*/ 2147483646 w 169"/>
                <a:gd name="T3" fmla="*/ 0 h 59"/>
                <a:gd name="T4" fmla="*/ 2147483646 w 169"/>
                <a:gd name="T5" fmla="*/ 2147483646 h 59"/>
                <a:gd name="T6" fmla="*/ 2147483646 w 169"/>
                <a:gd name="T7" fmla="*/ 2147483646 h 59"/>
                <a:gd name="T8" fmla="*/ 2147483646 w 169"/>
                <a:gd name="T9" fmla="*/ 2147483646 h 59"/>
                <a:gd name="T10" fmla="*/ 2147483646 w 169"/>
                <a:gd name="T11" fmla="*/ 2147483646 h 59"/>
                <a:gd name="T12" fmla="*/ 2147483646 w 169"/>
                <a:gd name="T13" fmla="*/ 2147483646 h 59"/>
                <a:gd name="T14" fmla="*/ 2147483646 w 169"/>
                <a:gd name="T15" fmla="*/ 2147483646 h 59"/>
                <a:gd name="T16" fmla="*/ 2147483646 w 169"/>
                <a:gd name="T17" fmla="*/ 2147483646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59">
                  <a:moveTo>
                    <a:pt x="152" y="1"/>
                  </a:moveTo>
                  <a:cubicBezTo>
                    <a:pt x="115" y="1"/>
                    <a:pt x="80" y="0"/>
                    <a:pt x="44" y="0"/>
                  </a:cubicBezTo>
                  <a:cubicBezTo>
                    <a:pt x="34" y="0"/>
                    <a:pt x="24" y="5"/>
                    <a:pt x="21" y="10"/>
                  </a:cubicBezTo>
                  <a:cubicBezTo>
                    <a:pt x="15" y="23"/>
                    <a:pt x="8" y="36"/>
                    <a:pt x="2" y="49"/>
                  </a:cubicBezTo>
                  <a:cubicBezTo>
                    <a:pt x="0" y="55"/>
                    <a:pt x="6" y="59"/>
                    <a:pt x="18" y="59"/>
                  </a:cubicBezTo>
                  <a:cubicBezTo>
                    <a:pt x="57" y="59"/>
                    <a:pt x="97" y="59"/>
                    <a:pt x="138" y="59"/>
                  </a:cubicBezTo>
                  <a:cubicBezTo>
                    <a:pt x="148" y="59"/>
                    <a:pt x="158" y="54"/>
                    <a:pt x="159" y="48"/>
                  </a:cubicBezTo>
                  <a:cubicBezTo>
                    <a:pt x="163" y="36"/>
                    <a:pt x="165" y="23"/>
                    <a:pt x="168" y="11"/>
                  </a:cubicBezTo>
                  <a:cubicBezTo>
                    <a:pt x="169" y="5"/>
                    <a:pt x="162" y="1"/>
                    <a:pt x="152" y="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1" name="Freeform 51"/>
            <p:cNvSpPr/>
            <p:nvPr/>
          </p:nvSpPr>
          <p:spPr bwMode="auto">
            <a:xfrm>
              <a:off x="6722468" y="8924926"/>
              <a:ext cx="163118" cy="58737"/>
            </a:xfrm>
            <a:custGeom>
              <a:avLst/>
              <a:gdLst>
                <a:gd name="T0" fmla="*/ 2147483646 w 159"/>
                <a:gd name="T1" fmla="*/ 0 h 57"/>
                <a:gd name="T2" fmla="*/ 2147483646 w 159"/>
                <a:gd name="T3" fmla="*/ 0 h 57"/>
                <a:gd name="T4" fmla="*/ 2147483646 w 159"/>
                <a:gd name="T5" fmla="*/ 2147483646 h 57"/>
                <a:gd name="T6" fmla="*/ 2147483646 w 159"/>
                <a:gd name="T7" fmla="*/ 2147483646 h 57"/>
                <a:gd name="T8" fmla="*/ 2147483646 w 159"/>
                <a:gd name="T9" fmla="*/ 2147483646 h 57"/>
                <a:gd name="T10" fmla="*/ 2147483646 w 159"/>
                <a:gd name="T11" fmla="*/ 2147483646 h 57"/>
                <a:gd name="T12" fmla="*/ 2147483646 w 159"/>
                <a:gd name="T13" fmla="*/ 2147483646 h 57"/>
                <a:gd name="T14" fmla="*/ 2147483646 w 159"/>
                <a:gd name="T15" fmla="*/ 2147483646 h 57"/>
                <a:gd name="T16" fmla="*/ 2147483646 w 159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9" h="57">
                  <a:moveTo>
                    <a:pt x="133" y="0"/>
                  </a:moveTo>
                  <a:cubicBezTo>
                    <a:pt x="97" y="0"/>
                    <a:pt x="61" y="0"/>
                    <a:pt x="26" y="0"/>
                  </a:cubicBezTo>
                  <a:cubicBezTo>
                    <a:pt x="16" y="0"/>
                    <a:pt x="7" y="4"/>
                    <a:pt x="6" y="10"/>
                  </a:cubicBezTo>
                  <a:cubicBezTo>
                    <a:pt x="4" y="22"/>
                    <a:pt x="2" y="35"/>
                    <a:pt x="1" y="47"/>
                  </a:cubicBezTo>
                  <a:cubicBezTo>
                    <a:pt x="0" y="53"/>
                    <a:pt x="8" y="57"/>
                    <a:pt x="20" y="57"/>
                  </a:cubicBezTo>
                  <a:cubicBezTo>
                    <a:pt x="59" y="57"/>
                    <a:pt x="99" y="57"/>
                    <a:pt x="139" y="57"/>
                  </a:cubicBezTo>
                  <a:cubicBezTo>
                    <a:pt x="150" y="57"/>
                    <a:pt x="159" y="52"/>
                    <a:pt x="158" y="46"/>
                  </a:cubicBezTo>
                  <a:cubicBezTo>
                    <a:pt x="156" y="35"/>
                    <a:pt x="155" y="22"/>
                    <a:pt x="153" y="10"/>
                  </a:cubicBezTo>
                  <a:cubicBezTo>
                    <a:pt x="152" y="5"/>
                    <a:pt x="143" y="0"/>
                    <a:pt x="13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2" name="Freeform 52"/>
            <p:cNvSpPr/>
            <p:nvPr/>
          </p:nvSpPr>
          <p:spPr bwMode="auto">
            <a:xfrm>
              <a:off x="6922010" y="8926513"/>
              <a:ext cx="171036" cy="55563"/>
            </a:xfrm>
            <a:custGeom>
              <a:avLst/>
              <a:gdLst>
                <a:gd name="T0" fmla="*/ 2147483646 w 169"/>
                <a:gd name="T1" fmla="*/ 0 h 55"/>
                <a:gd name="T2" fmla="*/ 2147483646 w 169"/>
                <a:gd name="T3" fmla="*/ 0 h 55"/>
                <a:gd name="T4" fmla="*/ 2147483646 w 169"/>
                <a:gd name="T5" fmla="*/ 2147483646 h 55"/>
                <a:gd name="T6" fmla="*/ 2147483646 w 169"/>
                <a:gd name="T7" fmla="*/ 2147483646 h 55"/>
                <a:gd name="T8" fmla="*/ 2147483646 w 169"/>
                <a:gd name="T9" fmla="*/ 2147483646 h 55"/>
                <a:gd name="T10" fmla="*/ 2147483646 w 169"/>
                <a:gd name="T11" fmla="*/ 2147483646 h 55"/>
                <a:gd name="T12" fmla="*/ 2147483646 w 169"/>
                <a:gd name="T13" fmla="*/ 2147483646 h 55"/>
                <a:gd name="T14" fmla="*/ 2147483646 w 169"/>
                <a:gd name="T15" fmla="*/ 2147483646 h 55"/>
                <a:gd name="T16" fmla="*/ 2147483646 w 169"/>
                <a:gd name="T17" fmla="*/ 0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55">
                  <a:moveTo>
                    <a:pt x="125" y="0"/>
                  </a:moveTo>
                  <a:cubicBezTo>
                    <a:pt x="89" y="0"/>
                    <a:pt x="53" y="0"/>
                    <a:pt x="17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4" y="21"/>
                    <a:pt x="6" y="34"/>
                    <a:pt x="9" y="45"/>
                  </a:cubicBezTo>
                  <a:cubicBezTo>
                    <a:pt x="11" y="51"/>
                    <a:pt x="21" y="55"/>
                    <a:pt x="32" y="55"/>
                  </a:cubicBezTo>
                  <a:cubicBezTo>
                    <a:pt x="72" y="55"/>
                    <a:pt x="112" y="54"/>
                    <a:pt x="151" y="54"/>
                  </a:cubicBezTo>
                  <a:cubicBezTo>
                    <a:pt x="162" y="54"/>
                    <a:pt x="169" y="50"/>
                    <a:pt x="167" y="45"/>
                  </a:cubicBezTo>
                  <a:cubicBezTo>
                    <a:pt x="161" y="33"/>
                    <a:pt x="154" y="21"/>
                    <a:pt x="148" y="9"/>
                  </a:cubicBezTo>
                  <a:cubicBezTo>
                    <a:pt x="145" y="4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3" name="Freeform 53"/>
            <p:cNvSpPr/>
            <p:nvPr/>
          </p:nvSpPr>
          <p:spPr bwMode="auto">
            <a:xfrm>
              <a:off x="6477001" y="9002713"/>
              <a:ext cx="191623" cy="60325"/>
            </a:xfrm>
            <a:custGeom>
              <a:avLst/>
              <a:gdLst>
                <a:gd name="T0" fmla="*/ 2147483646 w 189"/>
                <a:gd name="T1" fmla="*/ 0 h 60"/>
                <a:gd name="T2" fmla="*/ 2147483646 w 189"/>
                <a:gd name="T3" fmla="*/ 0 h 60"/>
                <a:gd name="T4" fmla="*/ 2147483646 w 189"/>
                <a:gd name="T5" fmla="*/ 2147483646 h 60"/>
                <a:gd name="T6" fmla="*/ 2147483646 w 189"/>
                <a:gd name="T7" fmla="*/ 2147483646 h 60"/>
                <a:gd name="T8" fmla="*/ 2147483646 w 189"/>
                <a:gd name="T9" fmla="*/ 2147483646 h 60"/>
                <a:gd name="T10" fmla="*/ 2147483646 w 189"/>
                <a:gd name="T11" fmla="*/ 2147483646 h 60"/>
                <a:gd name="T12" fmla="*/ 2147483646 w 189"/>
                <a:gd name="T13" fmla="*/ 2147483646 h 60"/>
                <a:gd name="T14" fmla="*/ 2147483646 w 189"/>
                <a:gd name="T15" fmla="*/ 2147483646 h 60"/>
                <a:gd name="T16" fmla="*/ 2147483646 w 189"/>
                <a:gd name="T17" fmla="*/ 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9" h="60">
                  <a:moveTo>
                    <a:pt x="169" y="0"/>
                  </a:moveTo>
                  <a:cubicBezTo>
                    <a:pt x="129" y="0"/>
                    <a:pt x="87" y="0"/>
                    <a:pt x="46" y="0"/>
                  </a:cubicBezTo>
                  <a:cubicBezTo>
                    <a:pt x="35" y="1"/>
                    <a:pt x="24" y="6"/>
                    <a:pt x="21" y="11"/>
                  </a:cubicBezTo>
                  <a:cubicBezTo>
                    <a:pt x="15" y="24"/>
                    <a:pt x="8" y="37"/>
                    <a:pt x="2" y="50"/>
                  </a:cubicBezTo>
                  <a:cubicBezTo>
                    <a:pt x="0" y="56"/>
                    <a:pt x="8" y="60"/>
                    <a:pt x="20" y="60"/>
                  </a:cubicBezTo>
                  <a:cubicBezTo>
                    <a:pt x="66" y="59"/>
                    <a:pt x="111" y="58"/>
                    <a:pt x="156" y="58"/>
                  </a:cubicBezTo>
                  <a:cubicBezTo>
                    <a:pt x="168" y="58"/>
                    <a:pt x="179" y="53"/>
                    <a:pt x="181" y="48"/>
                  </a:cubicBezTo>
                  <a:cubicBezTo>
                    <a:pt x="183" y="35"/>
                    <a:pt x="186" y="22"/>
                    <a:pt x="189" y="9"/>
                  </a:cubicBezTo>
                  <a:cubicBezTo>
                    <a:pt x="189" y="4"/>
                    <a:pt x="181" y="0"/>
                    <a:pt x="16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4" name="Freeform 54"/>
            <p:cNvSpPr/>
            <p:nvPr/>
          </p:nvSpPr>
          <p:spPr bwMode="auto">
            <a:xfrm>
              <a:off x="6711383" y="9001126"/>
              <a:ext cx="185288" cy="58737"/>
            </a:xfrm>
            <a:custGeom>
              <a:avLst/>
              <a:gdLst>
                <a:gd name="T0" fmla="*/ 2147483646 w 180"/>
                <a:gd name="T1" fmla="*/ 0 h 59"/>
                <a:gd name="T2" fmla="*/ 2147483646 w 180"/>
                <a:gd name="T3" fmla="*/ 2147483646 h 59"/>
                <a:gd name="T4" fmla="*/ 2147483646 w 180"/>
                <a:gd name="T5" fmla="*/ 2147483646 h 59"/>
                <a:gd name="T6" fmla="*/ 2147483646 w 180"/>
                <a:gd name="T7" fmla="*/ 2147483646 h 59"/>
                <a:gd name="T8" fmla="*/ 2147483646 w 180"/>
                <a:gd name="T9" fmla="*/ 2147483646 h 59"/>
                <a:gd name="T10" fmla="*/ 2147483646 w 180"/>
                <a:gd name="T11" fmla="*/ 2147483646 h 59"/>
                <a:gd name="T12" fmla="*/ 2147483646 w 180"/>
                <a:gd name="T13" fmla="*/ 2147483646 h 59"/>
                <a:gd name="T14" fmla="*/ 2147483646 w 180"/>
                <a:gd name="T15" fmla="*/ 2147483646 h 59"/>
                <a:gd name="T16" fmla="*/ 2147483646 w 180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59">
                  <a:moveTo>
                    <a:pt x="152" y="0"/>
                  </a:moveTo>
                  <a:cubicBezTo>
                    <a:pt x="110" y="0"/>
                    <a:pt x="69" y="1"/>
                    <a:pt x="28" y="1"/>
                  </a:cubicBezTo>
                  <a:cubicBezTo>
                    <a:pt x="16" y="1"/>
                    <a:pt x="7" y="6"/>
                    <a:pt x="6" y="11"/>
                  </a:cubicBezTo>
                  <a:cubicBezTo>
                    <a:pt x="4" y="24"/>
                    <a:pt x="3" y="36"/>
                    <a:pt x="1" y="49"/>
                  </a:cubicBezTo>
                  <a:cubicBezTo>
                    <a:pt x="0" y="54"/>
                    <a:pt x="10" y="59"/>
                    <a:pt x="22" y="58"/>
                  </a:cubicBezTo>
                  <a:cubicBezTo>
                    <a:pt x="68" y="58"/>
                    <a:pt x="113" y="56"/>
                    <a:pt x="158" y="56"/>
                  </a:cubicBezTo>
                  <a:cubicBezTo>
                    <a:pt x="171" y="56"/>
                    <a:pt x="180" y="52"/>
                    <a:pt x="179" y="46"/>
                  </a:cubicBezTo>
                  <a:cubicBezTo>
                    <a:pt x="177" y="34"/>
                    <a:pt x="176" y="22"/>
                    <a:pt x="174" y="10"/>
                  </a:cubicBezTo>
                  <a:cubicBezTo>
                    <a:pt x="173" y="4"/>
                    <a:pt x="163" y="0"/>
                    <a:pt x="15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5" name="Freeform 55"/>
            <p:cNvSpPr/>
            <p:nvPr/>
          </p:nvSpPr>
          <p:spPr bwMode="auto">
            <a:xfrm>
              <a:off x="6939431" y="8999538"/>
              <a:ext cx="193207" cy="57150"/>
            </a:xfrm>
            <a:custGeom>
              <a:avLst/>
              <a:gdLst>
                <a:gd name="T0" fmla="*/ 2147483646 w 191"/>
                <a:gd name="T1" fmla="*/ 0 h 56"/>
                <a:gd name="T2" fmla="*/ 2147483646 w 191"/>
                <a:gd name="T3" fmla="*/ 0 h 56"/>
                <a:gd name="T4" fmla="*/ 0 w 191"/>
                <a:gd name="T5" fmla="*/ 2147483646 h 56"/>
                <a:gd name="T6" fmla="*/ 2147483646 w 191"/>
                <a:gd name="T7" fmla="*/ 2147483646 h 56"/>
                <a:gd name="T8" fmla="*/ 2147483646 w 191"/>
                <a:gd name="T9" fmla="*/ 2147483646 h 56"/>
                <a:gd name="T10" fmla="*/ 2147483646 w 191"/>
                <a:gd name="T11" fmla="*/ 2147483646 h 56"/>
                <a:gd name="T12" fmla="*/ 2147483646 w 191"/>
                <a:gd name="T13" fmla="*/ 2147483646 h 56"/>
                <a:gd name="T14" fmla="*/ 2147483646 w 191"/>
                <a:gd name="T15" fmla="*/ 2147483646 h 56"/>
                <a:gd name="T16" fmla="*/ 2147483646 w 191"/>
                <a:gd name="T17" fmla="*/ 0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" h="56">
                  <a:moveTo>
                    <a:pt x="143" y="0"/>
                  </a:moveTo>
                  <a:cubicBezTo>
                    <a:pt x="102" y="0"/>
                    <a:pt x="61" y="0"/>
                    <a:pt x="19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4" y="22"/>
                    <a:pt x="7" y="35"/>
                    <a:pt x="10" y="47"/>
                  </a:cubicBezTo>
                  <a:cubicBezTo>
                    <a:pt x="11" y="52"/>
                    <a:pt x="22" y="56"/>
                    <a:pt x="35" y="56"/>
                  </a:cubicBezTo>
                  <a:cubicBezTo>
                    <a:pt x="80" y="55"/>
                    <a:pt x="125" y="54"/>
                    <a:pt x="170" y="54"/>
                  </a:cubicBezTo>
                  <a:cubicBezTo>
                    <a:pt x="183" y="53"/>
                    <a:pt x="191" y="49"/>
                    <a:pt x="188" y="44"/>
                  </a:cubicBezTo>
                  <a:cubicBezTo>
                    <a:pt x="181" y="32"/>
                    <a:pt x="175" y="20"/>
                    <a:pt x="168" y="9"/>
                  </a:cubicBezTo>
                  <a:cubicBezTo>
                    <a:pt x="166" y="3"/>
                    <a:pt x="155" y="0"/>
                    <a:pt x="14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43" name="组合 1"/>
          <p:cNvGrpSpPr/>
          <p:nvPr/>
        </p:nvGrpSpPr>
        <p:grpSpPr bwMode="auto">
          <a:xfrm>
            <a:off x="554038" y="4178300"/>
            <a:ext cx="2671762" cy="1881785"/>
            <a:chOff x="663899" y="4177780"/>
            <a:chExt cx="2670705" cy="1883682"/>
          </a:xfrm>
        </p:grpSpPr>
        <p:sp>
          <p:nvSpPr>
            <p:cNvPr id="18451" name="Rectangle 98"/>
            <p:cNvSpPr>
              <a:spLocks noChangeArrowheads="1"/>
            </p:cNvSpPr>
            <p:nvPr/>
          </p:nvSpPr>
          <p:spPr bwMode="auto">
            <a:xfrm>
              <a:off x="704672" y="4738060"/>
              <a:ext cx="2629932" cy="1323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The Monitor class from Guava gives us a solution that allows multiple conditions</a:t>
              </a:r>
              <a:endPara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52" name="TextBox 13"/>
            <p:cNvSpPr txBox="1">
              <a:spLocks noChangeArrowheads="1"/>
            </p:cNvSpPr>
            <p:nvPr/>
          </p:nvSpPr>
          <p:spPr bwMode="auto">
            <a:xfrm>
              <a:off x="663899" y="4177780"/>
              <a:ext cx="2390466" cy="30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Monitor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444" name="Rectangle 98"/>
          <p:cNvSpPr>
            <a:spLocks noChangeArrowheads="1"/>
          </p:cNvSpPr>
          <p:nvPr/>
        </p:nvSpPr>
        <p:spPr bwMode="auto">
          <a:xfrm>
            <a:off x="6116955" y="4679950"/>
            <a:ext cx="3467735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ListenableFuture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interface extends the Future interface by allowing us to register a callback to be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executed automatically once the submitted task is completed.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Rectangle 98"/>
          <p:cNvSpPr>
            <a:spLocks noChangeArrowheads="1"/>
          </p:cNvSpPr>
          <p:nvPr/>
        </p:nvSpPr>
        <p:spPr bwMode="auto">
          <a:xfrm>
            <a:off x="3413125" y="4737100"/>
            <a:ext cx="3020060" cy="201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RateLimiter class operates somewhat like a semaphore but instead of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restricting access by the number of concurrent threads,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6" name="Rectangle 98"/>
          <p:cNvSpPr>
            <a:spLocks noChangeArrowheads="1"/>
          </p:cNvSpPr>
          <p:nvPr/>
        </p:nvSpPr>
        <p:spPr bwMode="auto">
          <a:xfrm>
            <a:off x="9169400" y="4692650"/>
            <a:ext cx="2757488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Futures is a utility class for working with Future instances.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7" name="TextBox 13"/>
          <p:cNvSpPr txBox="1">
            <a:spLocks noChangeArrowheads="1"/>
          </p:cNvSpPr>
          <p:nvPr/>
        </p:nvSpPr>
        <p:spPr bwMode="auto">
          <a:xfrm>
            <a:off x="3533775" y="4157663"/>
            <a:ext cx="239077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RateLimiter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8" name="TextBox 13"/>
          <p:cNvSpPr txBox="1">
            <a:spLocks noChangeArrowheads="1"/>
          </p:cNvSpPr>
          <p:nvPr/>
        </p:nvSpPr>
        <p:spPr bwMode="auto">
          <a:xfrm>
            <a:off x="6297613" y="4224338"/>
            <a:ext cx="239077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ListenableFuture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9" name="TextBox 13"/>
          <p:cNvSpPr txBox="1">
            <a:spLocks noChangeArrowheads="1"/>
          </p:cNvSpPr>
          <p:nvPr/>
        </p:nvSpPr>
        <p:spPr bwMode="auto">
          <a:xfrm>
            <a:off x="9172575" y="4237038"/>
            <a:ext cx="239077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Futures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50" name="文本框 31"/>
          <p:cNvSpPr txBox="1">
            <a:spLocks noChangeArrowheads="1"/>
          </p:cNvSpPr>
          <p:nvPr/>
        </p:nvSpPr>
        <p:spPr bwMode="auto">
          <a:xfrm flipH="1">
            <a:off x="290830" y="363855"/>
            <a:ext cx="5328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5. Guava Concurrency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25" y="641667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Power By: Alex Wang, QQ: 532500648</a:t>
            </a:r>
            <a:endParaRPr lang="en-US" altLang="zh-CN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99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6"/>
  <p:tag name="KSO_WM_SLIDE_INDEX" val="6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7"/>
  <p:tag name="KSO_WM_SLIDE_INDEX" val="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10"/>
  <p:tag name="KSO_WM_SLIDE_INDEX" val="10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19"/>
  <p:tag name="KSO_WM_SLIDE_INDEX" val="19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16"/>
  <p:tag name="KSO_WM_SLIDE_INDEX" val="16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26"/>
  <p:tag name="KSO_WM_SLIDE_INDEX" val="26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27"/>
  <p:tag name="KSO_WM_SLIDE_INDEX" val="27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99"/>
</p:tagLst>
</file>

<file path=ppt/tags/tag3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TEMPLATE_THUMBS_INDEX" val="1、2、3、4、8、11、13、22、24、27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99"/>
</p:tagLst>
</file>

<file path=ppt/tags/tag5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15"/>
  <p:tag name="KSO_WM_SLIDE_INDEX" val="15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22"/>
  <p:tag name="KSO_WM_SLIDE_INDEX" val="22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99"/>
  <p:tag name="KSO_WM_TAG_VERSION" val="1.0"/>
  <p:tag name="KSO_WM_SLIDE_ID" val="basetag20163699_5"/>
  <p:tag name="KSO_WM_SLIDE_INDEX" val="5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3974</Words>
  <Application>WPS 演示</Application>
  <PresentationFormat>宽屏</PresentationFormat>
  <Paragraphs>277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Open Sans Light</vt:lpstr>
      <vt:lpstr>Calibri</vt:lpstr>
      <vt:lpstr>Open Sans Light</vt:lpstr>
      <vt:lpstr>Arial Unicode MS</vt:lpstr>
      <vt:lpstr>黑体</vt:lpstr>
      <vt:lpstr>Segoe Print</vt:lpstr>
      <vt:lpstr>自定义设计方案</vt:lpstr>
      <vt:lpstr>Google Guava Tranning</vt:lpstr>
      <vt:lpstr>PowerPoint 演示文稿</vt:lpstr>
      <vt:lpstr>Quick Start &amp; Guava Utilites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wangwenjun</dc:creator>
  <cp:lastModifiedBy>心蓝</cp:lastModifiedBy>
  <cp:revision>40</cp:revision>
  <dcterms:created xsi:type="dcterms:W3CDTF">2015-05-05T08:02:00Z</dcterms:created>
  <dcterms:modified xsi:type="dcterms:W3CDTF">2018-01-15T14:36:54Z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