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6"/>
  </p:notesMasterIdLst>
  <p:sldIdLst>
    <p:sldId id="260" r:id="rId3"/>
    <p:sldId id="259" r:id="rId4"/>
    <p:sldId id="261" r:id="rId5"/>
    <p:sldId id="263" r:id="rId6"/>
    <p:sldId id="304" r:id="rId7"/>
    <p:sldId id="264" r:id="rId8"/>
    <p:sldId id="306" r:id="rId9"/>
    <p:sldId id="319" r:id="rId10"/>
    <p:sldId id="308" r:id="rId11"/>
    <p:sldId id="320" r:id="rId12"/>
    <p:sldId id="324" r:id="rId13"/>
    <p:sldId id="322" r:id="rId14"/>
    <p:sldId id="284" r:id="rId15"/>
  </p:sldIdLst>
  <p:sldSz cx="9144000" cy="5143500" type="screen16x9"/>
  <p:notesSz cx="6858000" cy="9144000"/>
  <p:embeddedFontLst>
    <p:embeddedFont>
      <p:font typeface="Amasis MT Pro Black" panose="02040A04050005020304" pitchFamily="18" charset="0"/>
      <p:bold r:id="rId17"/>
      <p:boldItalic r:id="rId18"/>
    </p:embeddedFont>
    <p:embeddedFont>
      <p:font typeface="Catamaran Black" panose="020B0604020202020204" charset="0"/>
      <p:bold r:id="rId19"/>
    </p:embeddedFont>
    <p:embeddedFont>
      <p:font typeface="Catamaran Medium" panose="020B0604020202020204" charset="0"/>
      <p:regular r:id="rId20"/>
    </p:embeddedFont>
    <p:embeddedFont>
      <p:font typeface="Montserrat Black" panose="00000A00000000000000" pitchFamily="2" charset="0"/>
      <p:bold r:id="rId21"/>
      <p:boldItalic r:id="rId22"/>
    </p:embeddedFont>
    <p:embeddedFont>
      <p:font typeface="Montserrat Light" panose="00000400000000000000" pitchFamily="2" charset="0"/>
      <p:regular r:id="rId23"/>
      <p:italic r:id="rId24"/>
    </p:embeddedFont>
    <p:embeddedFont>
      <p:font typeface="Montserrat Medium" panose="00000600000000000000" pitchFamily="2" charset="0"/>
      <p:regular r:id="rId25"/>
      <p:italic r:id="rId26"/>
    </p:embeddedFont>
    <p:embeddedFont>
      <p:font typeface="Roboto Condensed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38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5" name="Google Shape;3355;g531f0fbb07_0_1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6" name="Google Shape;3356;g531f0fbb07_0_1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91f1f61733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91f1f61733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7" name="Google Shape;3337;g531f0fbb07_0_1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8" name="Google Shape;3338;g531f0fbb07_0_1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2" name="Google Shape;3362;g531f0fbb07_0_1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3" name="Google Shape;3363;g531f0fbb07_0_1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" name="Google Shape;3389;g91f1f61733_0_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0" name="Google Shape;3390;g91f1f61733_0_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2" name="Google Shape;3362;g531f0fbb07_0_1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3" name="Google Shape;3363;g531f0fbb07_0_1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7" name="Google Shape;3397;g9095b080bf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8" name="Google Shape;3398;g9095b080bf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2" name="Google Shape;3362;g531f0fbb07_0_1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3" name="Google Shape;3363;g531f0fbb07_0_1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7" name="Google Shape;3857;g91f1f61733_0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8" name="Google Shape;3858;g91f1f61733_0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" name="Google Shape;3389;g91f1f61733_0_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0" name="Google Shape;3390;g91f1f61733_0_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4890367" y="2044512"/>
            <a:ext cx="5893047" cy="4073184"/>
            <a:chOff x="3747367" y="1410331"/>
            <a:chExt cx="5893047" cy="4073184"/>
          </a:xfrm>
        </p:grpSpPr>
        <p:sp>
          <p:nvSpPr>
            <p:cNvPr id="55" name="Google Shape;55;p14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    </a:t>
              </a: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6812857" y="225176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2060250" y="2052000"/>
            <a:ext cx="5023500" cy="10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subTitle" idx="1"/>
          </p:nvPr>
        </p:nvSpPr>
        <p:spPr>
          <a:xfrm>
            <a:off x="2946600" y="3363150"/>
            <a:ext cx="3250800" cy="10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 panose="00000400000000000000"/>
              <a:buNone/>
              <a:defRPr sz="3000"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 panose="00000400000000000000"/>
              <a:buNone/>
              <a:defRPr sz="3000"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 panose="00000400000000000000"/>
              <a:buNone/>
              <a:defRPr sz="3000"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 panose="00000400000000000000"/>
              <a:buNone/>
              <a:defRPr sz="3000"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 panose="00000400000000000000"/>
              <a:buNone/>
              <a:defRPr sz="3000"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 panose="00000400000000000000"/>
              <a:buNone/>
              <a:defRPr sz="3000"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 panose="00000400000000000000"/>
              <a:buNone/>
              <a:defRPr sz="3000"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 panose="00000400000000000000"/>
              <a:buNone/>
              <a:defRPr sz="3000"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9pPr>
          </a:lstStyle>
          <a:p>
            <a:endParaRPr/>
          </a:p>
        </p:txBody>
      </p:sp>
      <p:grpSp>
        <p:nvGrpSpPr>
          <p:cNvPr id="120" name="Google Shape;120;p14"/>
          <p:cNvGrpSpPr/>
          <p:nvPr/>
        </p:nvGrpSpPr>
        <p:grpSpPr>
          <a:xfrm>
            <a:off x="7700866" y="2777360"/>
            <a:ext cx="509082" cy="506938"/>
            <a:chOff x="6557866" y="2143179"/>
            <a:chExt cx="509082" cy="506938"/>
          </a:xfrm>
        </p:grpSpPr>
        <p:sp>
          <p:nvSpPr>
            <p:cNvPr id="121" name="Google Shape;121;p14"/>
            <p:cNvSpPr/>
            <p:nvPr/>
          </p:nvSpPr>
          <p:spPr>
            <a:xfrm>
              <a:off x="6557866" y="2384220"/>
              <a:ext cx="25540" cy="23427"/>
            </a:xfrm>
            <a:custGeom>
              <a:avLst/>
              <a:gdLst/>
              <a:ahLst/>
              <a:cxnLst/>
              <a:rect l="l" t="t" r="r" b="b"/>
              <a:pathLst>
                <a:path w="822" h="754" extrusionOk="0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6639083" y="2303718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6719368" y="2223433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6798689" y="2143179"/>
              <a:ext cx="25540" cy="22464"/>
            </a:xfrm>
            <a:custGeom>
              <a:avLst/>
              <a:gdLst/>
              <a:ahLst/>
              <a:cxnLst/>
              <a:rect l="l" t="t" r="r" b="b"/>
              <a:pathLst>
                <a:path w="822" h="723" extrusionOk="0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671843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6798689" y="230396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6879906" y="222368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6798689" y="246543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687990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6960191" y="2303967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6881802" y="2546437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6961123" y="2465220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7040445" y="2384220"/>
              <a:ext cx="26503" cy="23427"/>
            </a:xfrm>
            <a:custGeom>
              <a:avLst/>
              <a:gdLst/>
              <a:ahLst/>
              <a:cxnLst/>
              <a:rect l="l" t="t" r="r" b="b"/>
              <a:pathLst>
                <a:path w="853" h="754" extrusionOk="0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6638151" y="2464505"/>
              <a:ext cx="26472" cy="23396"/>
            </a:xfrm>
            <a:custGeom>
              <a:avLst/>
              <a:gdLst/>
              <a:ahLst/>
              <a:cxnLst/>
              <a:rect l="l" t="t" r="r" b="b"/>
              <a:pathLst>
                <a:path w="852" h="753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6718436" y="254572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6798689" y="262600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14"/>
          <p:cNvGrpSpPr/>
          <p:nvPr/>
        </p:nvGrpSpPr>
        <p:grpSpPr>
          <a:xfrm>
            <a:off x="9258187" y="3211066"/>
            <a:ext cx="1044511" cy="1040037"/>
            <a:chOff x="8115187" y="2576885"/>
            <a:chExt cx="1044511" cy="1040037"/>
          </a:xfrm>
        </p:grpSpPr>
        <p:sp>
          <p:nvSpPr>
            <p:cNvPr id="138" name="Google Shape;138;p14"/>
            <p:cNvSpPr/>
            <p:nvPr/>
          </p:nvSpPr>
          <p:spPr>
            <a:xfrm>
              <a:off x="8115187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8281381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8446673" y="2742147"/>
              <a:ext cx="51949" cy="47506"/>
            </a:xfrm>
            <a:custGeom>
              <a:avLst/>
              <a:gdLst/>
              <a:ahLst/>
              <a:cxnLst/>
              <a:rect l="l" t="t" r="r" b="b"/>
              <a:pathLst>
                <a:path w="1672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8611935" y="2576885"/>
              <a:ext cx="51980" cy="47475"/>
            </a:xfrm>
            <a:custGeom>
              <a:avLst/>
              <a:gdLst/>
              <a:ahLst/>
              <a:cxnLst/>
              <a:rect l="l" t="t" r="r" b="b"/>
              <a:pathLst>
                <a:path w="1673" h="152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8446673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8611935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8776264" y="2742395"/>
              <a:ext cx="51017" cy="47257"/>
            </a:xfrm>
            <a:custGeom>
              <a:avLst/>
              <a:gdLst/>
              <a:ahLst/>
              <a:cxnLst/>
              <a:rect l="l" t="t" r="r" b="b"/>
              <a:pathLst>
                <a:path w="1642" h="1521" extrusionOk="0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8611935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8777196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8942457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8777196" y="340418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8942457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9107750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8282344" y="3237713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8446673" y="3404404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8611935" y="3569665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14"/>
          <p:cNvGrpSpPr/>
          <p:nvPr/>
        </p:nvGrpSpPr>
        <p:grpSpPr>
          <a:xfrm>
            <a:off x="7024689" y="3934220"/>
            <a:ext cx="1038857" cy="1038888"/>
            <a:chOff x="5881689" y="3300040"/>
            <a:chExt cx="1038857" cy="1038888"/>
          </a:xfrm>
        </p:grpSpPr>
        <p:sp>
          <p:nvSpPr>
            <p:cNvPr id="155" name="Google Shape;155;p14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14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57" name="Google Shape;157;p14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4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4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4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4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4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4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4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4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4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4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4"/>
          <p:cNvGrpSpPr/>
          <p:nvPr/>
        </p:nvGrpSpPr>
        <p:grpSpPr>
          <a:xfrm>
            <a:off x="7965842" y="4839487"/>
            <a:ext cx="1038857" cy="1039820"/>
            <a:chOff x="7203842" y="4586307"/>
            <a:chExt cx="1038857" cy="1039820"/>
          </a:xfrm>
        </p:grpSpPr>
        <p:sp>
          <p:nvSpPr>
            <p:cNvPr id="173" name="Google Shape;173;p14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89;p14"/>
          <p:cNvGrpSpPr/>
          <p:nvPr/>
        </p:nvGrpSpPr>
        <p:grpSpPr>
          <a:xfrm rot="10800000">
            <a:off x="-1635883" y="-972400"/>
            <a:ext cx="5893047" cy="4073184"/>
            <a:chOff x="3747367" y="1410331"/>
            <a:chExt cx="5893047" cy="4073184"/>
          </a:xfrm>
        </p:grpSpPr>
        <p:sp>
          <p:nvSpPr>
            <p:cNvPr id="190" name="Google Shape;190;p14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    </a:t>
              </a:r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6812857" y="225176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4"/>
          <p:cNvGrpSpPr/>
          <p:nvPr/>
        </p:nvGrpSpPr>
        <p:grpSpPr>
          <a:xfrm rot="10800000">
            <a:off x="937583" y="1860997"/>
            <a:ext cx="509082" cy="506938"/>
            <a:chOff x="6557866" y="2143179"/>
            <a:chExt cx="509082" cy="506938"/>
          </a:xfrm>
        </p:grpSpPr>
        <p:sp>
          <p:nvSpPr>
            <p:cNvPr id="254" name="Google Shape;254;p14"/>
            <p:cNvSpPr/>
            <p:nvPr/>
          </p:nvSpPr>
          <p:spPr>
            <a:xfrm>
              <a:off x="6557866" y="2384220"/>
              <a:ext cx="25540" cy="23427"/>
            </a:xfrm>
            <a:custGeom>
              <a:avLst/>
              <a:gdLst/>
              <a:ahLst/>
              <a:cxnLst/>
              <a:rect l="l" t="t" r="r" b="b"/>
              <a:pathLst>
                <a:path w="822" h="754" extrusionOk="0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6639083" y="2303718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6719368" y="2223433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6798689" y="2143179"/>
              <a:ext cx="25540" cy="22464"/>
            </a:xfrm>
            <a:custGeom>
              <a:avLst/>
              <a:gdLst/>
              <a:ahLst/>
              <a:cxnLst/>
              <a:rect l="l" t="t" r="r" b="b"/>
              <a:pathLst>
                <a:path w="822" h="723" extrusionOk="0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671843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6798689" y="230396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6879906" y="222368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6798689" y="246543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687990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6960191" y="2303967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6881802" y="2546437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6961123" y="2465220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7040445" y="2384220"/>
              <a:ext cx="26503" cy="23427"/>
            </a:xfrm>
            <a:custGeom>
              <a:avLst/>
              <a:gdLst/>
              <a:ahLst/>
              <a:cxnLst/>
              <a:rect l="l" t="t" r="r" b="b"/>
              <a:pathLst>
                <a:path w="853" h="754" extrusionOk="0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6638151" y="2464505"/>
              <a:ext cx="26472" cy="23396"/>
            </a:xfrm>
            <a:custGeom>
              <a:avLst/>
              <a:gdLst/>
              <a:ahLst/>
              <a:cxnLst/>
              <a:rect l="l" t="t" r="r" b="b"/>
              <a:pathLst>
                <a:path w="852" h="753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6718436" y="254572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6798689" y="262600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14"/>
          <p:cNvGrpSpPr/>
          <p:nvPr/>
        </p:nvGrpSpPr>
        <p:grpSpPr>
          <a:xfrm rot="10800000">
            <a:off x="-1155168" y="894192"/>
            <a:ext cx="1044511" cy="1040037"/>
            <a:chOff x="8115187" y="2576885"/>
            <a:chExt cx="1044511" cy="1040037"/>
          </a:xfrm>
        </p:grpSpPr>
        <p:sp>
          <p:nvSpPr>
            <p:cNvPr id="271" name="Google Shape;271;p14"/>
            <p:cNvSpPr/>
            <p:nvPr/>
          </p:nvSpPr>
          <p:spPr>
            <a:xfrm>
              <a:off x="8115187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8281381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8446673" y="2742147"/>
              <a:ext cx="51949" cy="47506"/>
            </a:xfrm>
            <a:custGeom>
              <a:avLst/>
              <a:gdLst/>
              <a:ahLst/>
              <a:cxnLst/>
              <a:rect l="l" t="t" r="r" b="b"/>
              <a:pathLst>
                <a:path w="1672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8611935" y="2576885"/>
              <a:ext cx="51980" cy="47475"/>
            </a:xfrm>
            <a:custGeom>
              <a:avLst/>
              <a:gdLst/>
              <a:ahLst/>
              <a:cxnLst/>
              <a:rect l="l" t="t" r="r" b="b"/>
              <a:pathLst>
                <a:path w="1673" h="152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8446673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8611935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8776264" y="2742395"/>
              <a:ext cx="51017" cy="47257"/>
            </a:xfrm>
            <a:custGeom>
              <a:avLst/>
              <a:gdLst/>
              <a:ahLst/>
              <a:cxnLst/>
              <a:rect l="l" t="t" r="r" b="b"/>
              <a:pathLst>
                <a:path w="1642" h="1521" extrusionOk="0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8611935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8777196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8942457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8777196" y="340418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8942457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9107750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8282344" y="3237713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8446673" y="3404404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8611935" y="3569665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14"/>
          <p:cNvGrpSpPr/>
          <p:nvPr/>
        </p:nvGrpSpPr>
        <p:grpSpPr>
          <a:xfrm rot="10800000">
            <a:off x="1083984" y="172187"/>
            <a:ext cx="1038857" cy="1038888"/>
            <a:chOff x="5881689" y="3300040"/>
            <a:chExt cx="1038857" cy="1038888"/>
          </a:xfrm>
        </p:grpSpPr>
        <p:sp>
          <p:nvSpPr>
            <p:cNvPr id="288" name="Google Shape;288;p14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" name="Google Shape;289;p14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290" name="Google Shape;290;p14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4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4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4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4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4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4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4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4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4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4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4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4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5" name="Google Shape;305;p14"/>
          <p:cNvGrpSpPr/>
          <p:nvPr/>
        </p:nvGrpSpPr>
        <p:grpSpPr>
          <a:xfrm rot="10800000">
            <a:off x="142832" y="-734012"/>
            <a:ext cx="1038857" cy="1039820"/>
            <a:chOff x="7203842" y="4586307"/>
            <a:chExt cx="1038857" cy="1039820"/>
          </a:xfrm>
        </p:grpSpPr>
        <p:sp>
          <p:nvSpPr>
            <p:cNvPr id="306" name="Google Shape;306;p14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4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6"/>
          <p:cNvSpPr txBox="1">
            <a:spLocks noGrp="1"/>
          </p:cNvSpPr>
          <p:nvPr>
            <p:ph type="title"/>
          </p:nvPr>
        </p:nvSpPr>
        <p:spPr>
          <a:xfrm>
            <a:off x="1143575" y="2261909"/>
            <a:ext cx="31116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16"/>
          <p:cNvSpPr txBox="1">
            <a:spLocks noGrp="1"/>
          </p:cNvSpPr>
          <p:nvPr>
            <p:ph type="title" idx="2" hasCustomPrompt="1"/>
          </p:nvPr>
        </p:nvSpPr>
        <p:spPr>
          <a:xfrm>
            <a:off x="1143575" y="1486814"/>
            <a:ext cx="9930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 panose="00000400000000000000"/>
              <a:buNone/>
              <a:defRPr sz="12000">
                <a:solidFill>
                  <a:schemeClr val="dk1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 panose="00000400000000000000"/>
              <a:buNone/>
              <a:defRPr sz="12000">
                <a:solidFill>
                  <a:schemeClr val="dk1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 panose="00000400000000000000"/>
              <a:buNone/>
              <a:defRPr sz="12000">
                <a:solidFill>
                  <a:schemeClr val="dk1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 panose="00000400000000000000"/>
              <a:buNone/>
              <a:defRPr sz="12000">
                <a:solidFill>
                  <a:schemeClr val="dk1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 panose="00000400000000000000"/>
              <a:buNone/>
              <a:defRPr sz="12000">
                <a:solidFill>
                  <a:schemeClr val="dk1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 panose="00000400000000000000"/>
              <a:buNone/>
              <a:defRPr sz="12000">
                <a:solidFill>
                  <a:schemeClr val="dk1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 panose="00000400000000000000"/>
              <a:buNone/>
              <a:defRPr sz="12000">
                <a:solidFill>
                  <a:schemeClr val="dk1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 panose="00000400000000000000"/>
              <a:buNone/>
              <a:defRPr sz="12000">
                <a:solidFill>
                  <a:schemeClr val="dk1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9pPr>
          </a:lstStyle>
          <a:p>
            <a:r>
              <a:t>xx%</a:t>
            </a:r>
          </a:p>
        </p:txBody>
      </p:sp>
      <p:grpSp>
        <p:nvGrpSpPr>
          <p:cNvPr id="576" name="Google Shape;576;p16"/>
          <p:cNvGrpSpPr/>
          <p:nvPr/>
        </p:nvGrpSpPr>
        <p:grpSpPr>
          <a:xfrm rot="10800000" flipH="1">
            <a:off x="3902333" y="-287802"/>
            <a:ext cx="5893047" cy="4073184"/>
            <a:chOff x="3747367" y="1410331"/>
            <a:chExt cx="5893047" cy="4073184"/>
          </a:xfrm>
        </p:grpSpPr>
        <p:sp>
          <p:nvSpPr>
            <p:cNvPr id="577" name="Google Shape;577;p16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6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6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6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6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6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6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    </a:t>
              </a:r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6812857" y="225176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16"/>
          <p:cNvGrpSpPr/>
          <p:nvPr/>
        </p:nvGrpSpPr>
        <p:grpSpPr>
          <a:xfrm rot="10800000" flipH="1">
            <a:off x="6712832" y="2545596"/>
            <a:ext cx="509082" cy="506938"/>
            <a:chOff x="6557866" y="2143179"/>
            <a:chExt cx="509082" cy="506938"/>
          </a:xfrm>
        </p:grpSpPr>
        <p:sp>
          <p:nvSpPr>
            <p:cNvPr id="641" name="Google Shape;641;p16"/>
            <p:cNvSpPr/>
            <p:nvPr/>
          </p:nvSpPr>
          <p:spPr>
            <a:xfrm>
              <a:off x="6557866" y="2384220"/>
              <a:ext cx="25540" cy="23427"/>
            </a:xfrm>
            <a:custGeom>
              <a:avLst/>
              <a:gdLst/>
              <a:ahLst/>
              <a:cxnLst/>
              <a:rect l="l" t="t" r="r" b="b"/>
              <a:pathLst>
                <a:path w="822" h="754" extrusionOk="0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6639083" y="2303718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6719368" y="2223433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6798689" y="2143179"/>
              <a:ext cx="25540" cy="22464"/>
            </a:xfrm>
            <a:custGeom>
              <a:avLst/>
              <a:gdLst/>
              <a:ahLst/>
              <a:cxnLst/>
              <a:rect l="l" t="t" r="r" b="b"/>
              <a:pathLst>
                <a:path w="822" h="723" extrusionOk="0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671843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6798689" y="230396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6879906" y="222368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6798689" y="246543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687990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6960191" y="2303967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6881802" y="2546437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6961123" y="2465220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7040445" y="2384220"/>
              <a:ext cx="26503" cy="23427"/>
            </a:xfrm>
            <a:custGeom>
              <a:avLst/>
              <a:gdLst/>
              <a:ahLst/>
              <a:cxnLst/>
              <a:rect l="l" t="t" r="r" b="b"/>
              <a:pathLst>
                <a:path w="853" h="754" extrusionOk="0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6638151" y="2464505"/>
              <a:ext cx="26472" cy="23396"/>
            </a:xfrm>
            <a:custGeom>
              <a:avLst/>
              <a:gdLst/>
              <a:ahLst/>
              <a:cxnLst/>
              <a:rect l="l" t="t" r="r" b="b"/>
              <a:pathLst>
                <a:path w="852" h="753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6718436" y="254572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6798689" y="262600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16"/>
          <p:cNvGrpSpPr/>
          <p:nvPr/>
        </p:nvGrpSpPr>
        <p:grpSpPr>
          <a:xfrm rot="10800000" flipH="1">
            <a:off x="8270153" y="1578790"/>
            <a:ext cx="1044511" cy="1040037"/>
            <a:chOff x="8115187" y="2576885"/>
            <a:chExt cx="1044511" cy="1040037"/>
          </a:xfrm>
        </p:grpSpPr>
        <p:sp>
          <p:nvSpPr>
            <p:cNvPr id="658" name="Google Shape;658;p16"/>
            <p:cNvSpPr/>
            <p:nvPr/>
          </p:nvSpPr>
          <p:spPr>
            <a:xfrm>
              <a:off x="8115187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8281381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8446673" y="2742147"/>
              <a:ext cx="51949" cy="47506"/>
            </a:xfrm>
            <a:custGeom>
              <a:avLst/>
              <a:gdLst/>
              <a:ahLst/>
              <a:cxnLst/>
              <a:rect l="l" t="t" r="r" b="b"/>
              <a:pathLst>
                <a:path w="1672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8611935" y="2576885"/>
              <a:ext cx="51980" cy="47475"/>
            </a:xfrm>
            <a:custGeom>
              <a:avLst/>
              <a:gdLst/>
              <a:ahLst/>
              <a:cxnLst/>
              <a:rect l="l" t="t" r="r" b="b"/>
              <a:pathLst>
                <a:path w="1673" h="152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8446673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8611935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8776264" y="2742395"/>
              <a:ext cx="51017" cy="47257"/>
            </a:xfrm>
            <a:custGeom>
              <a:avLst/>
              <a:gdLst/>
              <a:ahLst/>
              <a:cxnLst/>
              <a:rect l="l" t="t" r="r" b="b"/>
              <a:pathLst>
                <a:path w="1642" h="1521" extrusionOk="0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8611935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8777196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8942457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8777196" y="340418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8942457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9107750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8282344" y="3237713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8446673" y="3404404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8611935" y="3569665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16"/>
          <p:cNvGrpSpPr/>
          <p:nvPr/>
        </p:nvGrpSpPr>
        <p:grpSpPr>
          <a:xfrm rot="10800000" flipH="1">
            <a:off x="6036655" y="856786"/>
            <a:ext cx="1038857" cy="1038888"/>
            <a:chOff x="5881689" y="3300040"/>
            <a:chExt cx="1038857" cy="1038888"/>
          </a:xfrm>
        </p:grpSpPr>
        <p:sp>
          <p:nvSpPr>
            <p:cNvPr id="675" name="Google Shape;675;p16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6" name="Google Shape;676;p16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677" name="Google Shape;677;p16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6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6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6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6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6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6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6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6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6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6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6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6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6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6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2" name="Google Shape;692;p16"/>
          <p:cNvGrpSpPr/>
          <p:nvPr/>
        </p:nvGrpSpPr>
        <p:grpSpPr>
          <a:xfrm rot="10800000" flipH="1">
            <a:off x="6977808" y="-49413"/>
            <a:ext cx="1038857" cy="1039820"/>
            <a:chOff x="7203842" y="4586307"/>
            <a:chExt cx="1038857" cy="1039820"/>
          </a:xfrm>
        </p:grpSpPr>
        <p:sp>
          <p:nvSpPr>
            <p:cNvPr id="693" name="Google Shape;693;p16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6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6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6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6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6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6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6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6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6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9" name="Google Shape;709;p16"/>
          <p:cNvSpPr txBox="1">
            <a:spLocks noGrp="1"/>
          </p:cNvSpPr>
          <p:nvPr>
            <p:ph type="subTitle" idx="1"/>
          </p:nvPr>
        </p:nvSpPr>
        <p:spPr>
          <a:xfrm>
            <a:off x="1143575" y="2879579"/>
            <a:ext cx="23892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 panose="02000000000000000000"/>
              <a:buNone/>
              <a:defRPr sz="23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 panose="02000000000000000000"/>
              <a:buNone/>
              <a:defRPr sz="23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 panose="02000000000000000000"/>
              <a:buNone/>
              <a:defRPr sz="23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 panose="02000000000000000000"/>
              <a:buNone/>
              <a:defRPr sz="23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 panose="02000000000000000000"/>
              <a:buNone/>
              <a:defRPr sz="23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 panose="02000000000000000000"/>
              <a:buNone/>
              <a:defRPr sz="23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 panose="02000000000000000000"/>
              <a:buNone/>
              <a:defRPr sz="23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 panose="02000000000000000000"/>
              <a:buNone/>
              <a:defRPr sz="23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HEADER_1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17"/>
          <p:cNvGrpSpPr/>
          <p:nvPr/>
        </p:nvGrpSpPr>
        <p:grpSpPr>
          <a:xfrm rot="10800000" flipH="1">
            <a:off x="3902333" y="-287802"/>
            <a:ext cx="5893047" cy="4073184"/>
            <a:chOff x="3747367" y="1410331"/>
            <a:chExt cx="5893047" cy="4073184"/>
          </a:xfrm>
        </p:grpSpPr>
        <p:sp>
          <p:nvSpPr>
            <p:cNvPr id="712" name="Google Shape;712;p17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7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7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7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7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7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7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7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7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    </a:t>
              </a:r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7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7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7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7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7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7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7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7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7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7"/>
            <p:cNvSpPr/>
            <p:nvPr/>
          </p:nvSpPr>
          <p:spPr>
            <a:xfrm>
              <a:off x="6812857" y="225176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7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7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7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7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7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7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7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7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7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7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7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7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7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17"/>
          <p:cNvGrpSpPr/>
          <p:nvPr/>
        </p:nvGrpSpPr>
        <p:grpSpPr>
          <a:xfrm rot="10800000" flipH="1">
            <a:off x="6712832" y="2545596"/>
            <a:ext cx="509082" cy="506938"/>
            <a:chOff x="6557866" y="2143179"/>
            <a:chExt cx="509082" cy="506938"/>
          </a:xfrm>
        </p:grpSpPr>
        <p:sp>
          <p:nvSpPr>
            <p:cNvPr id="776" name="Google Shape;776;p17"/>
            <p:cNvSpPr/>
            <p:nvPr/>
          </p:nvSpPr>
          <p:spPr>
            <a:xfrm>
              <a:off x="6557866" y="2384220"/>
              <a:ext cx="25540" cy="23427"/>
            </a:xfrm>
            <a:custGeom>
              <a:avLst/>
              <a:gdLst/>
              <a:ahLst/>
              <a:cxnLst/>
              <a:rect l="l" t="t" r="r" b="b"/>
              <a:pathLst>
                <a:path w="822" h="754" extrusionOk="0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7"/>
            <p:cNvSpPr/>
            <p:nvPr/>
          </p:nvSpPr>
          <p:spPr>
            <a:xfrm>
              <a:off x="6639083" y="2303718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6719368" y="2223433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7"/>
            <p:cNvSpPr/>
            <p:nvPr/>
          </p:nvSpPr>
          <p:spPr>
            <a:xfrm>
              <a:off x="6798689" y="2143179"/>
              <a:ext cx="25540" cy="22464"/>
            </a:xfrm>
            <a:custGeom>
              <a:avLst/>
              <a:gdLst/>
              <a:ahLst/>
              <a:cxnLst/>
              <a:rect l="l" t="t" r="r" b="b"/>
              <a:pathLst>
                <a:path w="822" h="723" extrusionOk="0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671843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6798689" y="230396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6879906" y="222368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6798689" y="246543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687990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7"/>
            <p:cNvSpPr/>
            <p:nvPr/>
          </p:nvSpPr>
          <p:spPr>
            <a:xfrm>
              <a:off x="6960191" y="2303967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7"/>
            <p:cNvSpPr/>
            <p:nvPr/>
          </p:nvSpPr>
          <p:spPr>
            <a:xfrm>
              <a:off x="6881802" y="2546437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6961123" y="2465220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040445" y="2384220"/>
              <a:ext cx="26503" cy="23427"/>
            </a:xfrm>
            <a:custGeom>
              <a:avLst/>
              <a:gdLst/>
              <a:ahLst/>
              <a:cxnLst/>
              <a:rect l="l" t="t" r="r" b="b"/>
              <a:pathLst>
                <a:path w="853" h="754" extrusionOk="0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6638151" y="2464505"/>
              <a:ext cx="26472" cy="23396"/>
            </a:xfrm>
            <a:custGeom>
              <a:avLst/>
              <a:gdLst/>
              <a:ahLst/>
              <a:cxnLst/>
              <a:rect l="l" t="t" r="r" b="b"/>
              <a:pathLst>
                <a:path w="852" h="753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7"/>
            <p:cNvSpPr/>
            <p:nvPr/>
          </p:nvSpPr>
          <p:spPr>
            <a:xfrm>
              <a:off x="6718436" y="254572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7"/>
            <p:cNvSpPr/>
            <p:nvPr/>
          </p:nvSpPr>
          <p:spPr>
            <a:xfrm>
              <a:off x="6798689" y="262600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17"/>
          <p:cNvGrpSpPr/>
          <p:nvPr/>
        </p:nvGrpSpPr>
        <p:grpSpPr>
          <a:xfrm rot="10800000" flipH="1">
            <a:off x="8270153" y="1578790"/>
            <a:ext cx="1044511" cy="1040037"/>
            <a:chOff x="8115187" y="2576885"/>
            <a:chExt cx="1044511" cy="1040037"/>
          </a:xfrm>
        </p:grpSpPr>
        <p:sp>
          <p:nvSpPr>
            <p:cNvPr id="793" name="Google Shape;793;p17"/>
            <p:cNvSpPr/>
            <p:nvPr/>
          </p:nvSpPr>
          <p:spPr>
            <a:xfrm>
              <a:off x="8115187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281381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8446673" y="2742147"/>
              <a:ext cx="51949" cy="47506"/>
            </a:xfrm>
            <a:custGeom>
              <a:avLst/>
              <a:gdLst/>
              <a:ahLst/>
              <a:cxnLst/>
              <a:rect l="l" t="t" r="r" b="b"/>
              <a:pathLst>
                <a:path w="1672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8611935" y="2576885"/>
              <a:ext cx="51980" cy="47475"/>
            </a:xfrm>
            <a:custGeom>
              <a:avLst/>
              <a:gdLst/>
              <a:ahLst/>
              <a:cxnLst/>
              <a:rect l="l" t="t" r="r" b="b"/>
              <a:pathLst>
                <a:path w="1673" h="152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>
              <a:off x="8446673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8611935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8776264" y="2742395"/>
              <a:ext cx="51017" cy="47257"/>
            </a:xfrm>
            <a:custGeom>
              <a:avLst/>
              <a:gdLst/>
              <a:ahLst/>
              <a:cxnLst/>
              <a:rect l="l" t="t" r="r" b="b"/>
              <a:pathLst>
                <a:path w="1642" h="1521" extrusionOk="0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8611935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8777196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7"/>
            <p:cNvSpPr/>
            <p:nvPr/>
          </p:nvSpPr>
          <p:spPr>
            <a:xfrm>
              <a:off x="8942457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7"/>
            <p:cNvSpPr/>
            <p:nvPr/>
          </p:nvSpPr>
          <p:spPr>
            <a:xfrm>
              <a:off x="8777196" y="340418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8942457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9107750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7"/>
            <p:cNvSpPr/>
            <p:nvPr/>
          </p:nvSpPr>
          <p:spPr>
            <a:xfrm>
              <a:off x="8282344" y="3237713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7"/>
            <p:cNvSpPr/>
            <p:nvPr/>
          </p:nvSpPr>
          <p:spPr>
            <a:xfrm>
              <a:off x="8446673" y="3404404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7"/>
            <p:cNvSpPr/>
            <p:nvPr/>
          </p:nvSpPr>
          <p:spPr>
            <a:xfrm>
              <a:off x="8611935" y="3569665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17"/>
          <p:cNvGrpSpPr/>
          <p:nvPr/>
        </p:nvGrpSpPr>
        <p:grpSpPr>
          <a:xfrm rot="10800000" flipH="1">
            <a:off x="6036655" y="856786"/>
            <a:ext cx="1038857" cy="1038888"/>
            <a:chOff x="5881689" y="3300040"/>
            <a:chExt cx="1038857" cy="1038888"/>
          </a:xfrm>
        </p:grpSpPr>
        <p:sp>
          <p:nvSpPr>
            <p:cNvPr id="810" name="Google Shape;810;p17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1" name="Google Shape;811;p17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812" name="Google Shape;812;p17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7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7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7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7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7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7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7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7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7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7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7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17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7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7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7" name="Google Shape;827;p17"/>
          <p:cNvGrpSpPr/>
          <p:nvPr/>
        </p:nvGrpSpPr>
        <p:grpSpPr>
          <a:xfrm rot="10800000" flipH="1">
            <a:off x="6977808" y="-49413"/>
            <a:ext cx="1038857" cy="1039820"/>
            <a:chOff x="7203842" y="4586307"/>
            <a:chExt cx="1038857" cy="1039820"/>
          </a:xfrm>
        </p:grpSpPr>
        <p:sp>
          <p:nvSpPr>
            <p:cNvPr id="828" name="Google Shape;828;p17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7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7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7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7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7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7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7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7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7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7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17"/>
          <p:cNvGrpSpPr/>
          <p:nvPr/>
        </p:nvGrpSpPr>
        <p:grpSpPr>
          <a:xfrm flipH="1">
            <a:off x="-651379" y="1358118"/>
            <a:ext cx="5893047" cy="4073184"/>
            <a:chOff x="3747367" y="1410331"/>
            <a:chExt cx="5893047" cy="4073184"/>
          </a:xfrm>
        </p:grpSpPr>
        <p:sp>
          <p:nvSpPr>
            <p:cNvPr id="845" name="Google Shape;845;p17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7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7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7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7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7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7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7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7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7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7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7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7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7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7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7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7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7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7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7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7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7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7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7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7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7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7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7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7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7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7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7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7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7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7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7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7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    </a:t>
              </a:r>
            </a:p>
          </p:txBody>
        </p:sp>
        <p:sp>
          <p:nvSpPr>
            <p:cNvPr id="882" name="Google Shape;882;p17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7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7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7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7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7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7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7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7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7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7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7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7"/>
            <p:cNvSpPr/>
            <p:nvPr/>
          </p:nvSpPr>
          <p:spPr>
            <a:xfrm>
              <a:off x="6812857" y="225176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7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7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7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7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7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7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7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7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7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7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7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7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7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8" name="Google Shape;908;p17"/>
          <p:cNvGrpSpPr/>
          <p:nvPr/>
        </p:nvGrpSpPr>
        <p:grpSpPr>
          <a:xfrm flipH="1">
            <a:off x="1922087" y="2090966"/>
            <a:ext cx="509082" cy="506938"/>
            <a:chOff x="6557866" y="2143179"/>
            <a:chExt cx="509082" cy="506938"/>
          </a:xfrm>
        </p:grpSpPr>
        <p:sp>
          <p:nvSpPr>
            <p:cNvPr id="909" name="Google Shape;909;p17"/>
            <p:cNvSpPr/>
            <p:nvPr/>
          </p:nvSpPr>
          <p:spPr>
            <a:xfrm>
              <a:off x="6557866" y="2384220"/>
              <a:ext cx="25540" cy="23427"/>
            </a:xfrm>
            <a:custGeom>
              <a:avLst/>
              <a:gdLst/>
              <a:ahLst/>
              <a:cxnLst/>
              <a:rect l="l" t="t" r="r" b="b"/>
              <a:pathLst>
                <a:path w="822" h="754" extrusionOk="0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7"/>
            <p:cNvSpPr/>
            <p:nvPr/>
          </p:nvSpPr>
          <p:spPr>
            <a:xfrm>
              <a:off x="6639083" y="2303718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7"/>
            <p:cNvSpPr/>
            <p:nvPr/>
          </p:nvSpPr>
          <p:spPr>
            <a:xfrm>
              <a:off x="6719368" y="2223433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7"/>
            <p:cNvSpPr/>
            <p:nvPr/>
          </p:nvSpPr>
          <p:spPr>
            <a:xfrm>
              <a:off x="6798689" y="2143179"/>
              <a:ext cx="25540" cy="22464"/>
            </a:xfrm>
            <a:custGeom>
              <a:avLst/>
              <a:gdLst/>
              <a:ahLst/>
              <a:cxnLst/>
              <a:rect l="l" t="t" r="r" b="b"/>
              <a:pathLst>
                <a:path w="822" h="723" extrusionOk="0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7"/>
            <p:cNvSpPr/>
            <p:nvPr/>
          </p:nvSpPr>
          <p:spPr>
            <a:xfrm>
              <a:off x="671843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7"/>
            <p:cNvSpPr/>
            <p:nvPr/>
          </p:nvSpPr>
          <p:spPr>
            <a:xfrm>
              <a:off x="6798689" y="230396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7"/>
            <p:cNvSpPr/>
            <p:nvPr/>
          </p:nvSpPr>
          <p:spPr>
            <a:xfrm>
              <a:off x="6879906" y="222368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7"/>
            <p:cNvSpPr/>
            <p:nvPr/>
          </p:nvSpPr>
          <p:spPr>
            <a:xfrm>
              <a:off x="6798689" y="246543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7"/>
            <p:cNvSpPr/>
            <p:nvPr/>
          </p:nvSpPr>
          <p:spPr>
            <a:xfrm>
              <a:off x="687990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7"/>
            <p:cNvSpPr/>
            <p:nvPr/>
          </p:nvSpPr>
          <p:spPr>
            <a:xfrm>
              <a:off x="6960191" y="2303967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7"/>
            <p:cNvSpPr/>
            <p:nvPr/>
          </p:nvSpPr>
          <p:spPr>
            <a:xfrm>
              <a:off x="6881802" y="2546437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7"/>
            <p:cNvSpPr/>
            <p:nvPr/>
          </p:nvSpPr>
          <p:spPr>
            <a:xfrm>
              <a:off x="6961123" y="2465220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7"/>
            <p:cNvSpPr/>
            <p:nvPr/>
          </p:nvSpPr>
          <p:spPr>
            <a:xfrm>
              <a:off x="7040445" y="2384220"/>
              <a:ext cx="26503" cy="23427"/>
            </a:xfrm>
            <a:custGeom>
              <a:avLst/>
              <a:gdLst/>
              <a:ahLst/>
              <a:cxnLst/>
              <a:rect l="l" t="t" r="r" b="b"/>
              <a:pathLst>
                <a:path w="853" h="754" extrusionOk="0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7"/>
            <p:cNvSpPr/>
            <p:nvPr/>
          </p:nvSpPr>
          <p:spPr>
            <a:xfrm>
              <a:off x="6638151" y="2464505"/>
              <a:ext cx="26472" cy="23396"/>
            </a:xfrm>
            <a:custGeom>
              <a:avLst/>
              <a:gdLst/>
              <a:ahLst/>
              <a:cxnLst/>
              <a:rect l="l" t="t" r="r" b="b"/>
              <a:pathLst>
                <a:path w="852" h="753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7"/>
            <p:cNvSpPr/>
            <p:nvPr/>
          </p:nvSpPr>
          <p:spPr>
            <a:xfrm>
              <a:off x="6718436" y="254572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7"/>
            <p:cNvSpPr/>
            <p:nvPr/>
          </p:nvSpPr>
          <p:spPr>
            <a:xfrm>
              <a:off x="6798689" y="262600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17"/>
          <p:cNvGrpSpPr/>
          <p:nvPr/>
        </p:nvGrpSpPr>
        <p:grpSpPr>
          <a:xfrm flipH="1">
            <a:off x="-170664" y="2524672"/>
            <a:ext cx="1044511" cy="1040037"/>
            <a:chOff x="8115187" y="2576885"/>
            <a:chExt cx="1044511" cy="1040037"/>
          </a:xfrm>
        </p:grpSpPr>
        <p:sp>
          <p:nvSpPr>
            <p:cNvPr id="926" name="Google Shape;926;p17"/>
            <p:cNvSpPr/>
            <p:nvPr/>
          </p:nvSpPr>
          <p:spPr>
            <a:xfrm>
              <a:off x="8115187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7"/>
            <p:cNvSpPr/>
            <p:nvPr/>
          </p:nvSpPr>
          <p:spPr>
            <a:xfrm>
              <a:off x="8281381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7"/>
            <p:cNvSpPr/>
            <p:nvPr/>
          </p:nvSpPr>
          <p:spPr>
            <a:xfrm>
              <a:off x="8446673" y="2742147"/>
              <a:ext cx="51949" cy="47506"/>
            </a:xfrm>
            <a:custGeom>
              <a:avLst/>
              <a:gdLst/>
              <a:ahLst/>
              <a:cxnLst/>
              <a:rect l="l" t="t" r="r" b="b"/>
              <a:pathLst>
                <a:path w="1672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7"/>
            <p:cNvSpPr/>
            <p:nvPr/>
          </p:nvSpPr>
          <p:spPr>
            <a:xfrm>
              <a:off x="8611935" y="2576885"/>
              <a:ext cx="51980" cy="47475"/>
            </a:xfrm>
            <a:custGeom>
              <a:avLst/>
              <a:gdLst/>
              <a:ahLst/>
              <a:cxnLst/>
              <a:rect l="l" t="t" r="r" b="b"/>
              <a:pathLst>
                <a:path w="1673" h="152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7"/>
            <p:cNvSpPr/>
            <p:nvPr/>
          </p:nvSpPr>
          <p:spPr>
            <a:xfrm>
              <a:off x="8446673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7"/>
            <p:cNvSpPr/>
            <p:nvPr/>
          </p:nvSpPr>
          <p:spPr>
            <a:xfrm>
              <a:off x="8611935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7"/>
            <p:cNvSpPr/>
            <p:nvPr/>
          </p:nvSpPr>
          <p:spPr>
            <a:xfrm>
              <a:off x="8776264" y="2742395"/>
              <a:ext cx="51017" cy="47257"/>
            </a:xfrm>
            <a:custGeom>
              <a:avLst/>
              <a:gdLst/>
              <a:ahLst/>
              <a:cxnLst/>
              <a:rect l="l" t="t" r="r" b="b"/>
              <a:pathLst>
                <a:path w="1642" h="1521" extrusionOk="0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7"/>
            <p:cNvSpPr/>
            <p:nvPr/>
          </p:nvSpPr>
          <p:spPr>
            <a:xfrm>
              <a:off x="8611935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7"/>
            <p:cNvSpPr/>
            <p:nvPr/>
          </p:nvSpPr>
          <p:spPr>
            <a:xfrm>
              <a:off x="8777196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7"/>
            <p:cNvSpPr/>
            <p:nvPr/>
          </p:nvSpPr>
          <p:spPr>
            <a:xfrm>
              <a:off x="8942457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7"/>
            <p:cNvSpPr/>
            <p:nvPr/>
          </p:nvSpPr>
          <p:spPr>
            <a:xfrm>
              <a:off x="8777196" y="340418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7"/>
            <p:cNvSpPr/>
            <p:nvPr/>
          </p:nvSpPr>
          <p:spPr>
            <a:xfrm>
              <a:off x="8942457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7"/>
            <p:cNvSpPr/>
            <p:nvPr/>
          </p:nvSpPr>
          <p:spPr>
            <a:xfrm>
              <a:off x="9107750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7"/>
            <p:cNvSpPr/>
            <p:nvPr/>
          </p:nvSpPr>
          <p:spPr>
            <a:xfrm>
              <a:off x="8282344" y="3237713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7"/>
            <p:cNvSpPr/>
            <p:nvPr/>
          </p:nvSpPr>
          <p:spPr>
            <a:xfrm>
              <a:off x="8446673" y="3404404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7"/>
            <p:cNvSpPr/>
            <p:nvPr/>
          </p:nvSpPr>
          <p:spPr>
            <a:xfrm>
              <a:off x="8611935" y="3569665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2" name="Google Shape;942;p17"/>
          <p:cNvGrpSpPr/>
          <p:nvPr/>
        </p:nvGrpSpPr>
        <p:grpSpPr>
          <a:xfrm flipH="1">
            <a:off x="2068488" y="3247827"/>
            <a:ext cx="1038857" cy="1038888"/>
            <a:chOff x="5881689" y="3300040"/>
            <a:chExt cx="1038857" cy="1038888"/>
          </a:xfrm>
        </p:grpSpPr>
        <p:sp>
          <p:nvSpPr>
            <p:cNvPr id="943" name="Google Shape;943;p17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4" name="Google Shape;944;p17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945" name="Google Shape;945;p17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7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7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7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7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7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7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7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7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7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7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7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7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0" name="Google Shape;960;p17"/>
          <p:cNvGrpSpPr/>
          <p:nvPr/>
        </p:nvGrpSpPr>
        <p:grpSpPr>
          <a:xfrm flipH="1">
            <a:off x="1127336" y="4153094"/>
            <a:ext cx="1038857" cy="1039820"/>
            <a:chOff x="7203842" y="4586307"/>
            <a:chExt cx="1038857" cy="1039820"/>
          </a:xfrm>
        </p:grpSpPr>
        <p:sp>
          <p:nvSpPr>
            <p:cNvPr id="961" name="Google Shape;961;p17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7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7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7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7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7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7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7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7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7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7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7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7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7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7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7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8"/>
          <p:cNvSpPr txBox="1">
            <a:spLocks noGrp="1"/>
          </p:cNvSpPr>
          <p:nvPr>
            <p:ph type="subTitle" idx="1"/>
          </p:nvPr>
        </p:nvSpPr>
        <p:spPr>
          <a:xfrm>
            <a:off x="1143575" y="2273900"/>
            <a:ext cx="31116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18"/>
          <p:cNvSpPr txBox="1">
            <a:spLocks noGrp="1"/>
          </p:cNvSpPr>
          <p:nvPr>
            <p:ph type="title"/>
          </p:nvPr>
        </p:nvSpPr>
        <p:spPr>
          <a:xfrm>
            <a:off x="1143575" y="1846750"/>
            <a:ext cx="31116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980" name="Google Shape;980;p18"/>
          <p:cNvGrpSpPr/>
          <p:nvPr/>
        </p:nvGrpSpPr>
        <p:grpSpPr>
          <a:xfrm>
            <a:off x="3899767" y="1358712"/>
            <a:ext cx="5893047" cy="4073184"/>
            <a:chOff x="3747367" y="1410331"/>
            <a:chExt cx="5893047" cy="4073184"/>
          </a:xfrm>
        </p:grpSpPr>
        <p:sp>
          <p:nvSpPr>
            <p:cNvPr id="981" name="Google Shape;981;p18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8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8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8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8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8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8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8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8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8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8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8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8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8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8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8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8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8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8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8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8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8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8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8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8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8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8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8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8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8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8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8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8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8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8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8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8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    </a:t>
              </a:r>
            </a:p>
          </p:txBody>
        </p:sp>
        <p:sp>
          <p:nvSpPr>
            <p:cNvPr id="1018" name="Google Shape;1018;p18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8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8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8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8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8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8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8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8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8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8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8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8"/>
            <p:cNvSpPr/>
            <p:nvPr/>
          </p:nvSpPr>
          <p:spPr>
            <a:xfrm>
              <a:off x="6812857" y="225176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8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8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8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8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8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8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8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8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8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8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8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8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8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18"/>
          <p:cNvGrpSpPr/>
          <p:nvPr/>
        </p:nvGrpSpPr>
        <p:grpSpPr>
          <a:xfrm>
            <a:off x="6710266" y="2091560"/>
            <a:ext cx="509082" cy="506938"/>
            <a:chOff x="6557866" y="2143179"/>
            <a:chExt cx="509082" cy="506938"/>
          </a:xfrm>
        </p:grpSpPr>
        <p:sp>
          <p:nvSpPr>
            <p:cNvPr id="1045" name="Google Shape;1045;p18"/>
            <p:cNvSpPr/>
            <p:nvPr/>
          </p:nvSpPr>
          <p:spPr>
            <a:xfrm>
              <a:off x="6557866" y="2384220"/>
              <a:ext cx="25540" cy="23427"/>
            </a:xfrm>
            <a:custGeom>
              <a:avLst/>
              <a:gdLst/>
              <a:ahLst/>
              <a:cxnLst/>
              <a:rect l="l" t="t" r="r" b="b"/>
              <a:pathLst>
                <a:path w="822" h="754" extrusionOk="0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8"/>
            <p:cNvSpPr/>
            <p:nvPr/>
          </p:nvSpPr>
          <p:spPr>
            <a:xfrm>
              <a:off x="6639083" y="2303718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8"/>
            <p:cNvSpPr/>
            <p:nvPr/>
          </p:nvSpPr>
          <p:spPr>
            <a:xfrm>
              <a:off x="6719368" y="2223433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8"/>
            <p:cNvSpPr/>
            <p:nvPr/>
          </p:nvSpPr>
          <p:spPr>
            <a:xfrm>
              <a:off x="6798689" y="2143179"/>
              <a:ext cx="25540" cy="22464"/>
            </a:xfrm>
            <a:custGeom>
              <a:avLst/>
              <a:gdLst/>
              <a:ahLst/>
              <a:cxnLst/>
              <a:rect l="l" t="t" r="r" b="b"/>
              <a:pathLst>
                <a:path w="822" h="723" extrusionOk="0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8"/>
            <p:cNvSpPr/>
            <p:nvPr/>
          </p:nvSpPr>
          <p:spPr>
            <a:xfrm>
              <a:off x="671843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8"/>
            <p:cNvSpPr/>
            <p:nvPr/>
          </p:nvSpPr>
          <p:spPr>
            <a:xfrm>
              <a:off x="6798689" y="230396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8"/>
            <p:cNvSpPr/>
            <p:nvPr/>
          </p:nvSpPr>
          <p:spPr>
            <a:xfrm>
              <a:off x="6879906" y="222368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8"/>
            <p:cNvSpPr/>
            <p:nvPr/>
          </p:nvSpPr>
          <p:spPr>
            <a:xfrm>
              <a:off x="6798689" y="246543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8"/>
            <p:cNvSpPr/>
            <p:nvPr/>
          </p:nvSpPr>
          <p:spPr>
            <a:xfrm>
              <a:off x="687990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8"/>
            <p:cNvSpPr/>
            <p:nvPr/>
          </p:nvSpPr>
          <p:spPr>
            <a:xfrm>
              <a:off x="6960191" y="2303967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8"/>
            <p:cNvSpPr/>
            <p:nvPr/>
          </p:nvSpPr>
          <p:spPr>
            <a:xfrm>
              <a:off x="6881802" y="2546437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8"/>
            <p:cNvSpPr/>
            <p:nvPr/>
          </p:nvSpPr>
          <p:spPr>
            <a:xfrm>
              <a:off x="6961123" y="2465220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8"/>
            <p:cNvSpPr/>
            <p:nvPr/>
          </p:nvSpPr>
          <p:spPr>
            <a:xfrm>
              <a:off x="7040445" y="2384220"/>
              <a:ext cx="26503" cy="23427"/>
            </a:xfrm>
            <a:custGeom>
              <a:avLst/>
              <a:gdLst/>
              <a:ahLst/>
              <a:cxnLst/>
              <a:rect l="l" t="t" r="r" b="b"/>
              <a:pathLst>
                <a:path w="853" h="754" extrusionOk="0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8"/>
            <p:cNvSpPr/>
            <p:nvPr/>
          </p:nvSpPr>
          <p:spPr>
            <a:xfrm>
              <a:off x="6638151" y="2464505"/>
              <a:ext cx="26472" cy="23396"/>
            </a:xfrm>
            <a:custGeom>
              <a:avLst/>
              <a:gdLst/>
              <a:ahLst/>
              <a:cxnLst/>
              <a:rect l="l" t="t" r="r" b="b"/>
              <a:pathLst>
                <a:path w="852" h="753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8"/>
            <p:cNvSpPr/>
            <p:nvPr/>
          </p:nvSpPr>
          <p:spPr>
            <a:xfrm>
              <a:off x="6718436" y="254572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8"/>
            <p:cNvSpPr/>
            <p:nvPr/>
          </p:nvSpPr>
          <p:spPr>
            <a:xfrm>
              <a:off x="6798689" y="262600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18"/>
          <p:cNvGrpSpPr/>
          <p:nvPr/>
        </p:nvGrpSpPr>
        <p:grpSpPr>
          <a:xfrm>
            <a:off x="8267587" y="2525266"/>
            <a:ext cx="1044511" cy="1040037"/>
            <a:chOff x="8115187" y="2576885"/>
            <a:chExt cx="1044511" cy="1040037"/>
          </a:xfrm>
        </p:grpSpPr>
        <p:sp>
          <p:nvSpPr>
            <p:cNvPr id="1062" name="Google Shape;1062;p18"/>
            <p:cNvSpPr/>
            <p:nvPr/>
          </p:nvSpPr>
          <p:spPr>
            <a:xfrm>
              <a:off x="8115187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8"/>
            <p:cNvSpPr/>
            <p:nvPr/>
          </p:nvSpPr>
          <p:spPr>
            <a:xfrm>
              <a:off x="8281381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8"/>
            <p:cNvSpPr/>
            <p:nvPr/>
          </p:nvSpPr>
          <p:spPr>
            <a:xfrm>
              <a:off x="8446673" y="2742147"/>
              <a:ext cx="51949" cy="47506"/>
            </a:xfrm>
            <a:custGeom>
              <a:avLst/>
              <a:gdLst/>
              <a:ahLst/>
              <a:cxnLst/>
              <a:rect l="l" t="t" r="r" b="b"/>
              <a:pathLst>
                <a:path w="1672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8"/>
            <p:cNvSpPr/>
            <p:nvPr/>
          </p:nvSpPr>
          <p:spPr>
            <a:xfrm>
              <a:off x="8611935" y="2576885"/>
              <a:ext cx="51980" cy="47475"/>
            </a:xfrm>
            <a:custGeom>
              <a:avLst/>
              <a:gdLst/>
              <a:ahLst/>
              <a:cxnLst/>
              <a:rect l="l" t="t" r="r" b="b"/>
              <a:pathLst>
                <a:path w="1673" h="152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8"/>
            <p:cNvSpPr/>
            <p:nvPr/>
          </p:nvSpPr>
          <p:spPr>
            <a:xfrm>
              <a:off x="8446673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8"/>
            <p:cNvSpPr/>
            <p:nvPr/>
          </p:nvSpPr>
          <p:spPr>
            <a:xfrm>
              <a:off x="8611935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8"/>
            <p:cNvSpPr/>
            <p:nvPr/>
          </p:nvSpPr>
          <p:spPr>
            <a:xfrm>
              <a:off x="8776264" y="2742395"/>
              <a:ext cx="51017" cy="47257"/>
            </a:xfrm>
            <a:custGeom>
              <a:avLst/>
              <a:gdLst/>
              <a:ahLst/>
              <a:cxnLst/>
              <a:rect l="l" t="t" r="r" b="b"/>
              <a:pathLst>
                <a:path w="1642" h="1521" extrusionOk="0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8"/>
            <p:cNvSpPr/>
            <p:nvPr/>
          </p:nvSpPr>
          <p:spPr>
            <a:xfrm>
              <a:off x="8611935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8"/>
            <p:cNvSpPr/>
            <p:nvPr/>
          </p:nvSpPr>
          <p:spPr>
            <a:xfrm>
              <a:off x="8777196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8"/>
            <p:cNvSpPr/>
            <p:nvPr/>
          </p:nvSpPr>
          <p:spPr>
            <a:xfrm>
              <a:off x="8942457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8"/>
            <p:cNvSpPr/>
            <p:nvPr/>
          </p:nvSpPr>
          <p:spPr>
            <a:xfrm>
              <a:off x="8777196" y="340418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8"/>
            <p:cNvSpPr/>
            <p:nvPr/>
          </p:nvSpPr>
          <p:spPr>
            <a:xfrm>
              <a:off x="8942457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8"/>
            <p:cNvSpPr/>
            <p:nvPr/>
          </p:nvSpPr>
          <p:spPr>
            <a:xfrm>
              <a:off x="9107750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8"/>
            <p:cNvSpPr/>
            <p:nvPr/>
          </p:nvSpPr>
          <p:spPr>
            <a:xfrm>
              <a:off x="8282344" y="3237713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8"/>
            <p:cNvSpPr/>
            <p:nvPr/>
          </p:nvSpPr>
          <p:spPr>
            <a:xfrm>
              <a:off x="8446673" y="3404404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8"/>
            <p:cNvSpPr/>
            <p:nvPr/>
          </p:nvSpPr>
          <p:spPr>
            <a:xfrm>
              <a:off x="8611935" y="3569665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18"/>
          <p:cNvGrpSpPr/>
          <p:nvPr/>
        </p:nvGrpSpPr>
        <p:grpSpPr>
          <a:xfrm>
            <a:off x="6034089" y="3248420"/>
            <a:ext cx="1038857" cy="1038888"/>
            <a:chOff x="5881689" y="3300040"/>
            <a:chExt cx="1038857" cy="1038888"/>
          </a:xfrm>
        </p:grpSpPr>
        <p:sp>
          <p:nvSpPr>
            <p:cNvPr id="1079" name="Google Shape;1079;p18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0" name="Google Shape;1080;p18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081" name="Google Shape;1081;p18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8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8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18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18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18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18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18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18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18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18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18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18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18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8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6" name="Google Shape;1096;p18"/>
          <p:cNvGrpSpPr/>
          <p:nvPr/>
        </p:nvGrpSpPr>
        <p:grpSpPr>
          <a:xfrm>
            <a:off x="6975242" y="4153687"/>
            <a:ext cx="1038857" cy="1039820"/>
            <a:chOff x="7203842" y="4586307"/>
            <a:chExt cx="1038857" cy="1039820"/>
          </a:xfrm>
        </p:grpSpPr>
        <p:sp>
          <p:nvSpPr>
            <p:cNvPr id="1097" name="Google Shape;1097;p18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8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8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8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8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8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8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8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8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8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8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8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8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8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8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8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4">
  <p:cSld name="TITLE_AND_BODY_1_3"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20"/>
          <p:cNvSpPr txBox="1">
            <a:spLocks noGrp="1"/>
          </p:cNvSpPr>
          <p:nvPr>
            <p:ph type="subTitle" idx="1"/>
          </p:nvPr>
        </p:nvSpPr>
        <p:spPr>
          <a:xfrm>
            <a:off x="5484505" y="2477925"/>
            <a:ext cx="28497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4" name="Google Shape;1234;p20"/>
          <p:cNvSpPr txBox="1">
            <a:spLocks noGrp="1"/>
          </p:cNvSpPr>
          <p:nvPr>
            <p:ph type="title"/>
          </p:nvPr>
        </p:nvSpPr>
        <p:spPr>
          <a:xfrm>
            <a:off x="5484505" y="2050775"/>
            <a:ext cx="2849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35" name="Google Shape;1235;p20"/>
          <p:cNvGrpSpPr/>
          <p:nvPr/>
        </p:nvGrpSpPr>
        <p:grpSpPr>
          <a:xfrm rot="10800000">
            <a:off x="-1638931" y="-973602"/>
            <a:ext cx="5893047" cy="4073184"/>
            <a:chOff x="3747367" y="1410331"/>
            <a:chExt cx="5893047" cy="4073184"/>
          </a:xfrm>
        </p:grpSpPr>
        <p:sp>
          <p:nvSpPr>
            <p:cNvPr id="1236" name="Google Shape;1236;p20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0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0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0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0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0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0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0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0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0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0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0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0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0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0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0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0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0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0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0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0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0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0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0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0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0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0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0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0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0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0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0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0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0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0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0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0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    </a:t>
              </a:r>
            </a:p>
          </p:txBody>
        </p:sp>
        <p:sp>
          <p:nvSpPr>
            <p:cNvPr id="1273" name="Google Shape;1273;p20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0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0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0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0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0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0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0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0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0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0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0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0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0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0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0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0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0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0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0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0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0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0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0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0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0"/>
          <p:cNvGrpSpPr/>
          <p:nvPr/>
        </p:nvGrpSpPr>
        <p:grpSpPr>
          <a:xfrm rot="10800000">
            <a:off x="1080936" y="170986"/>
            <a:ext cx="1038857" cy="1038888"/>
            <a:chOff x="5881689" y="3300040"/>
            <a:chExt cx="1038857" cy="1038888"/>
          </a:xfrm>
        </p:grpSpPr>
        <p:sp>
          <p:nvSpPr>
            <p:cNvPr id="1299" name="Google Shape;1299;p20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0" name="Google Shape;1300;p20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301" name="Google Shape;1301;p20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0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0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20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20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20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20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20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20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20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20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20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20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20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20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6" name="Google Shape;1316;p20"/>
          <p:cNvGrpSpPr/>
          <p:nvPr/>
        </p:nvGrpSpPr>
        <p:grpSpPr>
          <a:xfrm rot="10800000">
            <a:off x="139784" y="-735213"/>
            <a:ext cx="1038857" cy="1039820"/>
            <a:chOff x="7203842" y="4586307"/>
            <a:chExt cx="1038857" cy="1039820"/>
          </a:xfrm>
        </p:grpSpPr>
        <p:sp>
          <p:nvSpPr>
            <p:cNvPr id="1317" name="Google Shape;1317;p20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0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0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0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0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0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0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0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0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0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0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0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0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0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0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0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AND_TWO_COLUMNS_1"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2" name="Google Shape;1592;p24"/>
          <p:cNvGrpSpPr/>
          <p:nvPr/>
        </p:nvGrpSpPr>
        <p:grpSpPr>
          <a:xfrm rot="10800000" flipH="1">
            <a:off x="7609414" y="-131277"/>
            <a:ext cx="1038857" cy="1038888"/>
            <a:chOff x="5881689" y="3300040"/>
            <a:chExt cx="1038857" cy="1038888"/>
          </a:xfrm>
        </p:grpSpPr>
        <p:sp>
          <p:nvSpPr>
            <p:cNvPr id="1593" name="Google Shape;1593;p24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4" name="Google Shape;1594;p24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595" name="Google Shape;1595;p24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24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24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24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24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24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24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24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24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24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24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24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24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24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24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0" name="Google Shape;1610;p24"/>
          <p:cNvGrpSpPr/>
          <p:nvPr/>
        </p:nvGrpSpPr>
        <p:grpSpPr>
          <a:xfrm>
            <a:off x="6364688" y="-473685"/>
            <a:ext cx="3262940" cy="2478716"/>
            <a:chOff x="6364688" y="-473685"/>
            <a:chExt cx="3262940" cy="2478716"/>
          </a:xfrm>
        </p:grpSpPr>
        <p:sp>
          <p:nvSpPr>
            <p:cNvPr id="1611" name="Google Shape;1611;p24"/>
            <p:cNvSpPr/>
            <p:nvPr/>
          </p:nvSpPr>
          <p:spPr>
            <a:xfrm rot="10800000" flipH="1">
              <a:off x="9192213" y="-4721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4"/>
            <p:cNvSpPr/>
            <p:nvPr/>
          </p:nvSpPr>
          <p:spPr>
            <a:xfrm rot="10800000" flipH="1">
              <a:off x="8540582" y="-953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4"/>
            <p:cNvSpPr/>
            <p:nvPr/>
          </p:nvSpPr>
          <p:spPr>
            <a:xfrm rot="10800000" flipH="1">
              <a:off x="8322440" y="-473685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4"/>
            <p:cNvSpPr/>
            <p:nvPr/>
          </p:nvSpPr>
          <p:spPr>
            <a:xfrm rot="10800000" flipH="1">
              <a:off x="7018214" y="-4721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4"/>
            <p:cNvSpPr/>
            <p:nvPr/>
          </p:nvSpPr>
          <p:spPr>
            <a:xfrm rot="10800000" flipH="1">
              <a:off x="9192213" y="281486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4"/>
            <p:cNvSpPr/>
            <p:nvPr/>
          </p:nvSpPr>
          <p:spPr>
            <a:xfrm rot="10800000" flipH="1">
              <a:off x="8757793" y="28148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4"/>
            <p:cNvSpPr/>
            <p:nvPr/>
          </p:nvSpPr>
          <p:spPr>
            <a:xfrm rot="10800000" flipH="1">
              <a:off x="8975003" y="65733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4"/>
            <p:cNvSpPr/>
            <p:nvPr/>
          </p:nvSpPr>
          <p:spPr>
            <a:xfrm rot="10800000" flipH="1">
              <a:off x="7888019" y="75616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4"/>
            <p:cNvSpPr/>
            <p:nvPr/>
          </p:nvSpPr>
          <p:spPr>
            <a:xfrm rot="10800000" flipH="1">
              <a:off x="8540582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4"/>
            <p:cNvSpPr/>
            <p:nvPr/>
          </p:nvSpPr>
          <p:spPr>
            <a:xfrm rot="10800000" flipH="1">
              <a:off x="6364688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4"/>
            <p:cNvSpPr/>
            <p:nvPr/>
          </p:nvSpPr>
          <p:spPr>
            <a:xfrm rot="10800000" flipH="1">
              <a:off x="9192213" y="29321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4"/>
            <p:cNvSpPr/>
            <p:nvPr/>
          </p:nvSpPr>
          <p:spPr>
            <a:xfrm rot="10800000" flipH="1">
              <a:off x="8975003" y="40613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4"/>
            <p:cNvSpPr/>
            <p:nvPr/>
          </p:nvSpPr>
          <p:spPr>
            <a:xfrm rot="10800000" flipH="1">
              <a:off x="8540582" y="150163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24"/>
          <p:cNvGrpSpPr/>
          <p:nvPr/>
        </p:nvGrpSpPr>
        <p:grpSpPr>
          <a:xfrm flipH="1">
            <a:off x="500031" y="4240325"/>
            <a:ext cx="1038857" cy="1038888"/>
            <a:chOff x="5881689" y="3300040"/>
            <a:chExt cx="1038857" cy="1038888"/>
          </a:xfrm>
        </p:grpSpPr>
        <p:sp>
          <p:nvSpPr>
            <p:cNvPr id="1625" name="Google Shape;1625;p24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6" name="Google Shape;1626;p24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627" name="Google Shape;1627;p24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24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24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24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24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24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24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24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24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24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24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24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24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24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24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42" name="Google Shape;1642;p24"/>
          <p:cNvGrpSpPr/>
          <p:nvPr/>
        </p:nvGrpSpPr>
        <p:grpSpPr>
          <a:xfrm rot="10800000">
            <a:off x="-479326" y="3142904"/>
            <a:ext cx="3262940" cy="2478716"/>
            <a:chOff x="6364688" y="-473685"/>
            <a:chExt cx="3262940" cy="2478716"/>
          </a:xfrm>
        </p:grpSpPr>
        <p:sp>
          <p:nvSpPr>
            <p:cNvPr id="1643" name="Google Shape;1643;p24"/>
            <p:cNvSpPr/>
            <p:nvPr/>
          </p:nvSpPr>
          <p:spPr>
            <a:xfrm rot="10800000" flipH="1">
              <a:off x="9192213" y="-4721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4"/>
            <p:cNvSpPr/>
            <p:nvPr/>
          </p:nvSpPr>
          <p:spPr>
            <a:xfrm rot="10800000" flipH="1">
              <a:off x="8540582" y="-953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4"/>
            <p:cNvSpPr/>
            <p:nvPr/>
          </p:nvSpPr>
          <p:spPr>
            <a:xfrm rot="10800000" flipH="1">
              <a:off x="8322440" y="-473685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4"/>
            <p:cNvSpPr/>
            <p:nvPr/>
          </p:nvSpPr>
          <p:spPr>
            <a:xfrm rot="10800000" flipH="1">
              <a:off x="7018214" y="-4721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4"/>
            <p:cNvSpPr/>
            <p:nvPr/>
          </p:nvSpPr>
          <p:spPr>
            <a:xfrm rot="10800000" flipH="1">
              <a:off x="9192213" y="281486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4"/>
            <p:cNvSpPr/>
            <p:nvPr/>
          </p:nvSpPr>
          <p:spPr>
            <a:xfrm rot="10800000" flipH="1">
              <a:off x="8757793" y="28148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4"/>
            <p:cNvSpPr/>
            <p:nvPr/>
          </p:nvSpPr>
          <p:spPr>
            <a:xfrm rot="10800000" flipH="1">
              <a:off x="8975003" y="65733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4"/>
            <p:cNvSpPr/>
            <p:nvPr/>
          </p:nvSpPr>
          <p:spPr>
            <a:xfrm rot="10800000" flipH="1">
              <a:off x="7888019" y="75616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4"/>
            <p:cNvSpPr/>
            <p:nvPr/>
          </p:nvSpPr>
          <p:spPr>
            <a:xfrm rot="10800000" flipH="1">
              <a:off x="8540582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4"/>
            <p:cNvSpPr/>
            <p:nvPr/>
          </p:nvSpPr>
          <p:spPr>
            <a:xfrm rot="10800000" flipH="1">
              <a:off x="6364688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4"/>
            <p:cNvSpPr/>
            <p:nvPr/>
          </p:nvSpPr>
          <p:spPr>
            <a:xfrm rot="10800000" flipH="1">
              <a:off x="9192213" y="29321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4"/>
            <p:cNvSpPr/>
            <p:nvPr/>
          </p:nvSpPr>
          <p:spPr>
            <a:xfrm rot="10800000" flipH="1">
              <a:off x="8975003" y="40613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4"/>
            <p:cNvSpPr/>
            <p:nvPr/>
          </p:nvSpPr>
          <p:spPr>
            <a:xfrm rot="10800000" flipH="1">
              <a:off x="8540582" y="150163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1"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26"/>
          <p:cNvSpPr txBox="1">
            <a:spLocks noGrp="1"/>
          </p:cNvSpPr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27"/>
          <p:cNvSpPr txBox="1">
            <a:spLocks noGrp="1"/>
          </p:cNvSpPr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4" name="Google Shape;1694;p27"/>
          <p:cNvSpPr txBox="1">
            <a:spLocks noGrp="1"/>
          </p:cNvSpPr>
          <p:nvPr>
            <p:ph type="subTitle" idx="1"/>
          </p:nvPr>
        </p:nvSpPr>
        <p:spPr>
          <a:xfrm>
            <a:off x="713225" y="1025000"/>
            <a:ext cx="7710000" cy="3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Medium" panose="00000600000000000000"/>
              <a:buNone/>
              <a:defRPr sz="1200"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 panose="00000600000000000000"/>
              <a:buNone/>
              <a:defRPr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 panose="00000600000000000000"/>
              <a:buNone/>
              <a:defRPr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 panose="00000600000000000000"/>
              <a:buNone/>
              <a:defRPr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 panose="00000600000000000000"/>
              <a:buNone/>
              <a:defRPr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 panose="00000600000000000000"/>
              <a:buNone/>
              <a:defRPr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 panose="00000600000000000000"/>
              <a:buNone/>
              <a:defRPr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 panose="00000600000000000000"/>
              <a:buNone/>
              <a:defRPr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 panose="00000600000000000000"/>
              <a:buNone/>
              <a:defRPr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defRPr>
            </a:lvl9pPr>
          </a:lstStyle>
          <a:p>
            <a:endParaRPr/>
          </a:p>
        </p:txBody>
      </p:sp>
      <p:grpSp>
        <p:nvGrpSpPr>
          <p:cNvPr id="1695" name="Google Shape;1695;p27"/>
          <p:cNvGrpSpPr/>
          <p:nvPr/>
        </p:nvGrpSpPr>
        <p:grpSpPr>
          <a:xfrm rot="10800000" flipH="1">
            <a:off x="7609414" y="-131277"/>
            <a:ext cx="1038857" cy="1038888"/>
            <a:chOff x="5881689" y="3300040"/>
            <a:chExt cx="1038857" cy="1038888"/>
          </a:xfrm>
        </p:grpSpPr>
        <p:sp>
          <p:nvSpPr>
            <p:cNvPr id="1696" name="Google Shape;1696;p27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7" name="Google Shape;1697;p27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698" name="Google Shape;1698;p27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27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27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27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27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27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27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27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27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27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27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27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27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7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27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3" name="Google Shape;1713;p27"/>
          <p:cNvGrpSpPr/>
          <p:nvPr/>
        </p:nvGrpSpPr>
        <p:grpSpPr>
          <a:xfrm>
            <a:off x="6364688" y="-473685"/>
            <a:ext cx="3262940" cy="2478716"/>
            <a:chOff x="6364688" y="-473685"/>
            <a:chExt cx="3262940" cy="2478716"/>
          </a:xfrm>
        </p:grpSpPr>
        <p:sp>
          <p:nvSpPr>
            <p:cNvPr id="1714" name="Google Shape;1714;p27"/>
            <p:cNvSpPr/>
            <p:nvPr/>
          </p:nvSpPr>
          <p:spPr>
            <a:xfrm rot="10800000" flipH="1">
              <a:off x="9192213" y="-4721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7"/>
            <p:cNvSpPr/>
            <p:nvPr/>
          </p:nvSpPr>
          <p:spPr>
            <a:xfrm rot="10800000" flipH="1">
              <a:off x="8540582" y="-953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7"/>
            <p:cNvSpPr/>
            <p:nvPr/>
          </p:nvSpPr>
          <p:spPr>
            <a:xfrm rot="10800000" flipH="1">
              <a:off x="8322440" y="-473685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7"/>
            <p:cNvSpPr/>
            <p:nvPr/>
          </p:nvSpPr>
          <p:spPr>
            <a:xfrm rot="10800000" flipH="1">
              <a:off x="7018214" y="-4721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7"/>
            <p:cNvSpPr/>
            <p:nvPr/>
          </p:nvSpPr>
          <p:spPr>
            <a:xfrm rot="10800000" flipH="1">
              <a:off x="9192213" y="281486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7"/>
            <p:cNvSpPr/>
            <p:nvPr/>
          </p:nvSpPr>
          <p:spPr>
            <a:xfrm rot="10800000" flipH="1">
              <a:off x="8757793" y="28148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7"/>
            <p:cNvSpPr/>
            <p:nvPr/>
          </p:nvSpPr>
          <p:spPr>
            <a:xfrm rot="10800000" flipH="1">
              <a:off x="8975003" y="65733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7"/>
            <p:cNvSpPr/>
            <p:nvPr/>
          </p:nvSpPr>
          <p:spPr>
            <a:xfrm rot="10800000" flipH="1">
              <a:off x="7888019" y="75616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7"/>
            <p:cNvSpPr/>
            <p:nvPr/>
          </p:nvSpPr>
          <p:spPr>
            <a:xfrm rot="10800000" flipH="1">
              <a:off x="8540582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7"/>
            <p:cNvSpPr/>
            <p:nvPr/>
          </p:nvSpPr>
          <p:spPr>
            <a:xfrm rot="10800000" flipH="1">
              <a:off x="6364688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7"/>
            <p:cNvSpPr/>
            <p:nvPr/>
          </p:nvSpPr>
          <p:spPr>
            <a:xfrm rot="10800000" flipH="1">
              <a:off x="9192213" y="29321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7"/>
            <p:cNvSpPr/>
            <p:nvPr/>
          </p:nvSpPr>
          <p:spPr>
            <a:xfrm rot="10800000" flipH="1">
              <a:off x="8975003" y="40613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7"/>
            <p:cNvSpPr/>
            <p:nvPr/>
          </p:nvSpPr>
          <p:spPr>
            <a:xfrm rot="10800000" flipH="1">
              <a:off x="8540582" y="150163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p28"/>
          <p:cNvSpPr txBox="1">
            <a:spLocks noGrp="1"/>
          </p:cNvSpPr>
          <p:nvPr>
            <p:ph type="title"/>
          </p:nvPr>
        </p:nvSpPr>
        <p:spPr>
          <a:xfrm>
            <a:off x="1881300" y="1657781"/>
            <a:ext cx="5381400" cy="14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Catamaran Medium"/>
              <a:buNone/>
              <a:defRPr sz="2000">
                <a:latin typeface="Catamaran Medium"/>
                <a:ea typeface="Catamaran Medium"/>
                <a:cs typeface="Catamaran Medium"/>
                <a:sym typeface="Catamaran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29" name="Google Shape;1729;p28"/>
          <p:cNvSpPr txBox="1">
            <a:spLocks noGrp="1"/>
          </p:cNvSpPr>
          <p:nvPr>
            <p:ph type="title" idx="2"/>
          </p:nvPr>
        </p:nvSpPr>
        <p:spPr>
          <a:xfrm>
            <a:off x="2713950" y="2877429"/>
            <a:ext cx="37161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30" name="Google Shape;1730;p28"/>
          <p:cNvGrpSpPr/>
          <p:nvPr/>
        </p:nvGrpSpPr>
        <p:grpSpPr>
          <a:xfrm flipH="1">
            <a:off x="500031" y="4240325"/>
            <a:ext cx="1038857" cy="1038888"/>
            <a:chOff x="5881689" y="3300040"/>
            <a:chExt cx="1038857" cy="1038888"/>
          </a:xfrm>
        </p:grpSpPr>
        <p:sp>
          <p:nvSpPr>
            <p:cNvPr id="1731" name="Google Shape;1731;p28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2" name="Google Shape;1732;p28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733" name="Google Shape;1733;p28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28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28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28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28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28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28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28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28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28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28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28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28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28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28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48" name="Google Shape;1748;p28"/>
          <p:cNvGrpSpPr/>
          <p:nvPr/>
        </p:nvGrpSpPr>
        <p:grpSpPr>
          <a:xfrm rot="10800000">
            <a:off x="-479326" y="3142904"/>
            <a:ext cx="3262940" cy="2478716"/>
            <a:chOff x="6364688" y="-473685"/>
            <a:chExt cx="3262940" cy="2478716"/>
          </a:xfrm>
        </p:grpSpPr>
        <p:sp>
          <p:nvSpPr>
            <p:cNvPr id="1749" name="Google Shape;1749;p28"/>
            <p:cNvSpPr/>
            <p:nvPr/>
          </p:nvSpPr>
          <p:spPr>
            <a:xfrm rot="10800000" flipH="1">
              <a:off x="9192213" y="-4721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8"/>
            <p:cNvSpPr/>
            <p:nvPr/>
          </p:nvSpPr>
          <p:spPr>
            <a:xfrm rot="10800000" flipH="1">
              <a:off x="8540582" y="-953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8"/>
            <p:cNvSpPr/>
            <p:nvPr/>
          </p:nvSpPr>
          <p:spPr>
            <a:xfrm rot="10800000" flipH="1">
              <a:off x="8322440" y="-473685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8"/>
            <p:cNvSpPr/>
            <p:nvPr/>
          </p:nvSpPr>
          <p:spPr>
            <a:xfrm rot="10800000" flipH="1">
              <a:off x="7018214" y="-4721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8"/>
            <p:cNvSpPr/>
            <p:nvPr/>
          </p:nvSpPr>
          <p:spPr>
            <a:xfrm rot="10800000" flipH="1">
              <a:off x="9192213" y="281486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8"/>
            <p:cNvSpPr/>
            <p:nvPr/>
          </p:nvSpPr>
          <p:spPr>
            <a:xfrm rot="10800000" flipH="1">
              <a:off x="8757793" y="28148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8"/>
            <p:cNvSpPr/>
            <p:nvPr/>
          </p:nvSpPr>
          <p:spPr>
            <a:xfrm rot="10800000" flipH="1">
              <a:off x="8975003" y="65733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8"/>
            <p:cNvSpPr/>
            <p:nvPr/>
          </p:nvSpPr>
          <p:spPr>
            <a:xfrm rot="10800000" flipH="1">
              <a:off x="7888019" y="75616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8"/>
            <p:cNvSpPr/>
            <p:nvPr/>
          </p:nvSpPr>
          <p:spPr>
            <a:xfrm rot="10800000" flipH="1">
              <a:off x="8540582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8"/>
            <p:cNvSpPr/>
            <p:nvPr/>
          </p:nvSpPr>
          <p:spPr>
            <a:xfrm rot="10800000" flipH="1">
              <a:off x="6364688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8"/>
            <p:cNvSpPr/>
            <p:nvPr/>
          </p:nvSpPr>
          <p:spPr>
            <a:xfrm rot="10800000" flipH="1">
              <a:off x="9192213" y="29321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8"/>
            <p:cNvSpPr/>
            <p:nvPr/>
          </p:nvSpPr>
          <p:spPr>
            <a:xfrm rot="10800000" flipH="1">
              <a:off x="8975003" y="40613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8"/>
            <p:cNvSpPr/>
            <p:nvPr/>
          </p:nvSpPr>
          <p:spPr>
            <a:xfrm rot="10800000" flipH="1">
              <a:off x="8540582" y="150163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2" name="Google Shape;1762;p28"/>
          <p:cNvGrpSpPr/>
          <p:nvPr/>
        </p:nvGrpSpPr>
        <p:grpSpPr>
          <a:xfrm rot="10800000" flipH="1">
            <a:off x="7605112" y="-135712"/>
            <a:ext cx="1038857" cy="1038888"/>
            <a:chOff x="5881689" y="3300040"/>
            <a:chExt cx="1038857" cy="1038888"/>
          </a:xfrm>
        </p:grpSpPr>
        <p:sp>
          <p:nvSpPr>
            <p:cNvPr id="1763" name="Google Shape;1763;p28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4" name="Google Shape;1764;p28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765" name="Google Shape;1765;p28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28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28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28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28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28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28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28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28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28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28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28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28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28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28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80" name="Google Shape;1780;p28"/>
          <p:cNvGrpSpPr/>
          <p:nvPr/>
        </p:nvGrpSpPr>
        <p:grpSpPr>
          <a:xfrm>
            <a:off x="6360386" y="-478120"/>
            <a:ext cx="3262940" cy="2478716"/>
            <a:chOff x="6364688" y="-473685"/>
            <a:chExt cx="3262940" cy="2478716"/>
          </a:xfrm>
        </p:grpSpPr>
        <p:sp>
          <p:nvSpPr>
            <p:cNvPr id="1781" name="Google Shape;1781;p28"/>
            <p:cNvSpPr/>
            <p:nvPr/>
          </p:nvSpPr>
          <p:spPr>
            <a:xfrm rot="10800000" flipH="1">
              <a:off x="9192213" y="-4721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8"/>
            <p:cNvSpPr/>
            <p:nvPr/>
          </p:nvSpPr>
          <p:spPr>
            <a:xfrm rot="10800000" flipH="1">
              <a:off x="8540582" y="-953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8"/>
            <p:cNvSpPr/>
            <p:nvPr/>
          </p:nvSpPr>
          <p:spPr>
            <a:xfrm rot="10800000" flipH="1">
              <a:off x="8322440" y="-473685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8"/>
            <p:cNvSpPr/>
            <p:nvPr/>
          </p:nvSpPr>
          <p:spPr>
            <a:xfrm rot="10800000" flipH="1">
              <a:off x="7018214" y="-4721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8"/>
            <p:cNvSpPr/>
            <p:nvPr/>
          </p:nvSpPr>
          <p:spPr>
            <a:xfrm rot="10800000" flipH="1">
              <a:off x="9192213" y="281486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8"/>
            <p:cNvSpPr/>
            <p:nvPr/>
          </p:nvSpPr>
          <p:spPr>
            <a:xfrm rot="10800000" flipH="1">
              <a:off x="8757793" y="28148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8"/>
            <p:cNvSpPr/>
            <p:nvPr/>
          </p:nvSpPr>
          <p:spPr>
            <a:xfrm rot="10800000" flipH="1">
              <a:off x="8975003" y="65733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8"/>
            <p:cNvSpPr/>
            <p:nvPr/>
          </p:nvSpPr>
          <p:spPr>
            <a:xfrm rot="10800000" flipH="1">
              <a:off x="7888019" y="75616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8"/>
            <p:cNvSpPr/>
            <p:nvPr/>
          </p:nvSpPr>
          <p:spPr>
            <a:xfrm rot="10800000" flipH="1">
              <a:off x="8540582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8"/>
            <p:cNvSpPr/>
            <p:nvPr/>
          </p:nvSpPr>
          <p:spPr>
            <a:xfrm rot="10800000" flipH="1">
              <a:off x="6364688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8"/>
            <p:cNvSpPr/>
            <p:nvPr/>
          </p:nvSpPr>
          <p:spPr>
            <a:xfrm rot="10800000" flipH="1">
              <a:off x="9192213" y="29321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8"/>
            <p:cNvSpPr/>
            <p:nvPr/>
          </p:nvSpPr>
          <p:spPr>
            <a:xfrm rot="10800000" flipH="1">
              <a:off x="8975003" y="40613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8"/>
            <p:cNvSpPr/>
            <p:nvPr/>
          </p:nvSpPr>
          <p:spPr>
            <a:xfrm rot="10800000" flipH="1">
              <a:off x="8540582" y="150163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29"/>
          <p:cNvSpPr txBox="1">
            <a:spLocks noGrp="1"/>
          </p:cNvSpPr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96" name="Google Shape;1796;p29"/>
          <p:cNvGrpSpPr/>
          <p:nvPr/>
        </p:nvGrpSpPr>
        <p:grpSpPr>
          <a:xfrm rot="10800000" flipH="1">
            <a:off x="7609414" y="-131277"/>
            <a:ext cx="1038857" cy="1038888"/>
            <a:chOff x="5881689" y="3300040"/>
            <a:chExt cx="1038857" cy="1038888"/>
          </a:xfrm>
        </p:grpSpPr>
        <p:sp>
          <p:nvSpPr>
            <p:cNvPr id="1797" name="Google Shape;1797;p29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8" name="Google Shape;1798;p29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799" name="Google Shape;1799;p29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29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29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29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29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29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29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29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29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29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29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29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29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29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29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14" name="Google Shape;1814;p29"/>
          <p:cNvGrpSpPr/>
          <p:nvPr/>
        </p:nvGrpSpPr>
        <p:grpSpPr>
          <a:xfrm>
            <a:off x="6364688" y="-473685"/>
            <a:ext cx="3262940" cy="2478716"/>
            <a:chOff x="6364688" y="-473685"/>
            <a:chExt cx="3262940" cy="2478716"/>
          </a:xfrm>
        </p:grpSpPr>
        <p:sp>
          <p:nvSpPr>
            <p:cNvPr id="1815" name="Google Shape;1815;p29"/>
            <p:cNvSpPr/>
            <p:nvPr/>
          </p:nvSpPr>
          <p:spPr>
            <a:xfrm rot="10800000" flipH="1">
              <a:off x="9192213" y="-4721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9"/>
            <p:cNvSpPr/>
            <p:nvPr/>
          </p:nvSpPr>
          <p:spPr>
            <a:xfrm rot="10800000" flipH="1">
              <a:off x="8540582" y="-953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9"/>
            <p:cNvSpPr/>
            <p:nvPr/>
          </p:nvSpPr>
          <p:spPr>
            <a:xfrm rot="10800000" flipH="1">
              <a:off x="8322440" y="-473685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9"/>
            <p:cNvSpPr/>
            <p:nvPr/>
          </p:nvSpPr>
          <p:spPr>
            <a:xfrm rot="10800000" flipH="1">
              <a:off x="7018214" y="-4721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9"/>
            <p:cNvSpPr/>
            <p:nvPr/>
          </p:nvSpPr>
          <p:spPr>
            <a:xfrm rot="10800000" flipH="1">
              <a:off x="9192213" y="281486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9"/>
            <p:cNvSpPr/>
            <p:nvPr/>
          </p:nvSpPr>
          <p:spPr>
            <a:xfrm rot="10800000" flipH="1">
              <a:off x="8757793" y="28148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9"/>
            <p:cNvSpPr/>
            <p:nvPr/>
          </p:nvSpPr>
          <p:spPr>
            <a:xfrm rot="10800000" flipH="1">
              <a:off x="8975003" y="65733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9"/>
            <p:cNvSpPr/>
            <p:nvPr/>
          </p:nvSpPr>
          <p:spPr>
            <a:xfrm rot="10800000" flipH="1">
              <a:off x="7888019" y="75616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9"/>
            <p:cNvSpPr/>
            <p:nvPr/>
          </p:nvSpPr>
          <p:spPr>
            <a:xfrm rot="10800000" flipH="1">
              <a:off x="8540582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9"/>
            <p:cNvSpPr/>
            <p:nvPr/>
          </p:nvSpPr>
          <p:spPr>
            <a:xfrm rot="10800000" flipH="1">
              <a:off x="6364688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9"/>
            <p:cNvSpPr/>
            <p:nvPr/>
          </p:nvSpPr>
          <p:spPr>
            <a:xfrm rot="10800000" flipH="1">
              <a:off x="9192213" y="29321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9"/>
            <p:cNvSpPr/>
            <p:nvPr/>
          </p:nvSpPr>
          <p:spPr>
            <a:xfrm rot="10800000" flipH="1">
              <a:off x="8975003" y="40613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9"/>
            <p:cNvSpPr/>
            <p:nvPr/>
          </p:nvSpPr>
          <p:spPr>
            <a:xfrm rot="10800000" flipH="1">
              <a:off x="8540582" y="150163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8" name="Google Shape;1828;p29"/>
          <p:cNvSpPr txBox="1">
            <a:spLocks noGrp="1"/>
          </p:cNvSpPr>
          <p:nvPr>
            <p:ph type="subTitle" idx="1"/>
          </p:nvPr>
        </p:nvSpPr>
        <p:spPr>
          <a:xfrm>
            <a:off x="1143575" y="2273900"/>
            <a:ext cx="31116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9" name="Google Shape;1829;p29"/>
          <p:cNvSpPr txBox="1">
            <a:spLocks noGrp="1"/>
          </p:cNvSpPr>
          <p:nvPr>
            <p:ph type="title" idx="2"/>
          </p:nvPr>
        </p:nvSpPr>
        <p:spPr>
          <a:xfrm>
            <a:off x="1143575" y="1846750"/>
            <a:ext cx="3111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APTION_ONLY_1"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5" name="Google Shape;2165;p32"/>
          <p:cNvGrpSpPr/>
          <p:nvPr/>
        </p:nvGrpSpPr>
        <p:grpSpPr>
          <a:xfrm flipH="1">
            <a:off x="-1638931" y="2044512"/>
            <a:ext cx="5893047" cy="4073184"/>
            <a:chOff x="3747367" y="1410331"/>
            <a:chExt cx="5893047" cy="4073184"/>
          </a:xfrm>
        </p:grpSpPr>
        <p:sp>
          <p:nvSpPr>
            <p:cNvPr id="2166" name="Google Shape;2166;p32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2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2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2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2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2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2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2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2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2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2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2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2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2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2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2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2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2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2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2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2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2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2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2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2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2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2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2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2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2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2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2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2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2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2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2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2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    </a:t>
              </a:r>
            </a:p>
          </p:txBody>
        </p:sp>
        <p:sp>
          <p:nvSpPr>
            <p:cNvPr id="2203" name="Google Shape;2203;p32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2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2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2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2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2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2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2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2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2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2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2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2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2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2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2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2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2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2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2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2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2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2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2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2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8" name="Google Shape;2228;p32"/>
          <p:cNvGrpSpPr/>
          <p:nvPr/>
        </p:nvGrpSpPr>
        <p:grpSpPr>
          <a:xfrm flipH="1">
            <a:off x="1080936" y="3934220"/>
            <a:ext cx="1038857" cy="1038888"/>
            <a:chOff x="5881689" y="3300040"/>
            <a:chExt cx="1038857" cy="1038888"/>
          </a:xfrm>
        </p:grpSpPr>
        <p:sp>
          <p:nvSpPr>
            <p:cNvPr id="2229" name="Google Shape;2229;p32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0" name="Google Shape;2230;p32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2231" name="Google Shape;2231;p32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32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32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32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32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32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32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32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32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32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32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32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32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32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32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46" name="Google Shape;2246;p32"/>
          <p:cNvGrpSpPr/>
          <p:nvPr/>
        </p:nvGrpSpPr>
        <p:grpSpPr>
          <a:xfrm flipH="1">
            <a:off x="139784" y="4839487"/>
            <a:ext cx="1038857" cy="1039820"/>
            <a:chOff x="7203842" y="4586307"/>
            <a:chExt cx="1038857" cy="1039820"/>
          </a:xfrm>
        </p:grpSpPr>
        <p:sp>
          <p:nvSpPr>
            <p:cNvPr id="2247" name="Google Shape;2247;p32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2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2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2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2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2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2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2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2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2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2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2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2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2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2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2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3" name="Google Shape;2263;p32"/>
          <p:cNvGrpSpPr/>
          <p:nvPr/>
        </p:nvGrpSpPr>
        <p:grpSpPr>
          <a:xfrm rot="10800000" flipH="1">
            <a:off x="4880741" y="-973602"/>
            <a:ext cx="5893047" cy="4073184"/>
            <a:chOff x="3747367" y="1410331"/>
            <a:chExt cx="5893047" cy="4073184"/>
          </a:xfrm>
        </p:grpSpPr>
        <p:sp>
          <p:nvSpPr>
            <p:cNvPr id="2264" name="Google Shape;2264;p32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2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2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2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2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2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2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2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2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2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2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2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2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2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2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2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2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2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2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2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2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2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2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2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2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2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2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2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2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2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2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2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2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2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2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2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2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    </a:t>
              </a:r>
            </a:p>
          </p:txBody>
        </p:sp>
        <p:sp>
          <p:nvSpPr>
            <p:cNvPr id="2301" name="Google Shape;2301;p32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2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2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2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2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2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2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2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2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2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2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2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2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2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2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2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2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2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2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2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2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2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2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2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2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6" name="Google Shape;2326;p32"/>
          <p:cNvGrpSpPr/>
          <p:nvPr/>
        </p:nvGrpSpPr>
        <p:grpSpPr>
          <a:xfrm rot="10800000" flipH="1">
            <a:off x="7015063" y="170986"/>
            <a:ext cx="1038857" cy="1038888"/>
            <a:chOff x="5881689" y="3300040"/>
            <a:chExt cx="1038857" cy="1038888"/>
          </a:xfrm>
        </p:grpSpPr>
        <p:sp>
          <p:nvSpPr>
            <p:cNvPr id="2327" name="Google Shape;2327;p32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8" name="Google Shape;2328;p32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2329" name="Google Shape;2329;p32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32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32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32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32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32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32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32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32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32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32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32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32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32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32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4" name="Google Shape;2344;p32"/>
          <p:cNvGrpSpPr/>
          <p:nvPr/>
        </p:nvGrpSpPr>
        <p:grpSpPr>
          <a:xfrm rot="10800000" flipH="1">
            <a:off x="7956216" y="-735213"/>
            <a:ext cx="1038857" cy="1039820"/>
            <a:chOff x="7203842" y="4586307"/>
            <a:chExt cx="1038857" cy="1039820"/>
          </a:xfrm>
        </p:grpSpPr>
        <p:sp>
          <p:nvSpPr>
            <p:cNvPr id="2345" name="Google Shape;2345;p32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2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2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2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2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2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2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2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2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2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2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2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2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2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2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2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2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Google Shape;2687;p36"/>
          <p:cNvSpPr txBox="1">
            <a:spLocks noGrp="1"/>
          </p:cNvSpPr>
          <p:nvPr>
            <p:ph type="title" hasCustomPrompt="1"/>
          </p:nvPr>
        </p:nvSpPr>
        <p:spPr>
          <a:xfrm>
            <a:off x="3782941" y="581924"/>
            <a:ext cx="1044600" cy="7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8" name="Google Shape;2688;p36"/>
          <p:cNvSpPr txBox="1">
            <a:spLocks noGrp="1"/>
          </p:cNvSpPr>
          <p:nvPr>
            <p:ph type="subTitle" idx="1"/>
          </p:nvPr>
        </p:nvSpPr>
        <p:spPr>
          <a:xfrm>
            <a:off x="4912750" y="710774"/>
            <a:ext cx="3261000" cy="3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9pPr>
          </a:lstStyle>
          <a:p>
            <a:endParaRPr/>
          </a:p>
        </p:txBody>
      </p:sp>
      <p:grpSp>
        <p:nvGrpSpPr>
          <p:cNvPr id="2689" name="Google Shape;2689;p36"/>
          <p:cNvGrpSpPr/>
          <p:nvPr/>
        </p:nvGrpSpPr>
        <p:grpSpPr>
          <a:xfrm flipH="1">
            <a:off x="-1638931" y="2044512"/>
            <a:ext cx="5893047" cy="4073184"/>
            <a:chOff x="3747367" y="1410331"/>
            <a:chExt cx="5893047" cy="4073184"/>
          </a:xfrm>
        </p:grpSpPr>
        <p:sp>
          <p:nvSpPr>
            <p:cNvPr id="2690" name="Google Shape;2690;p36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6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6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6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6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6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6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6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6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6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6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6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6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6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6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6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6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6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6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6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6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6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6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6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6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6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6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6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6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36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36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36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36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36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36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36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36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    </a:t>
              </a:r>
            </a:p>
          </p:txBody>
        </p:sp>
        <p:sp>
          <p:nvSpPr>
            <p:cNvPr id="2727" name="Google Shape;2727;p36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6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6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6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6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6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36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36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36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36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6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36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36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36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36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36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36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36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6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6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6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6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6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6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6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2" name="Google Shape;2752;p36"/>
          <p:cNvGrpSpPr/>
          <p:nvPr/>
        </p:nvGrpSpPr>
        <p:grpSpPr>
          <a:xfrm flipH="1">
            <a:off x="-1158216" y="3211066"/>
            <a:ext cx="1044511" cy="1040037"/>
            <a:chOff x="8115187" y="2576885"/>
            <a:chExt cx="1044511" cy="1040037"/>
          </a:xfrm>
        </p:grpSpPr>
        <p:sp>
          <p:nvSpPr>
            <p:cNvPr id="2753" name="Google Shape;2753;p36"/>
            <p:cNvSpPr/>
            <p:nvPr/>
          </p:nvSpPr>
          <p:spPr>
            <a:xfrm>
              <a:off x="8115187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6"/>
            <p:cNvSpPr/>
            <p:nvPr/>
          </p:nvSpPr>
          <p:spPr>
            <a:xfrm>
              <a:off x="8281381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6"/>
            <p:cNvSpPr/>
            <p:nvPr/>
          </p:nvSpPr>
          <p:spPr>
            <a:xfrm>
              <a:off x="8446673" y="2742147"/>
              <a:ext cx="51949" cy="47506"/>
            </a:xfrm>
            <a:custGeom>
              <a:avLst/>
              <a:gdLst/>
              <a:ahLst/>
              <a:cxnLst/>
              <a:rect l="l" t="t" r="r" b="b"/>
              <a:pathLst>
                <a:path w="1672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6"/>
            <p:cNvSpPr/>
            <p:nvPr/>
          </p:nvSpPr>
          <p:spPr>
            <a:xfrm>
              <a:off x="8611935" y="2576885"/>
              <a:ext cx="51980" cy="47475"/>
            </a:xfrm>
            <a:custGeom>
              <a:avLst/>
              <a:gdLst/>
              <a:ahLst/>
              <a:cxnLst/>
              <a:rect l="l" t="t" r="r" b="b"/>
              <a:pathLst>
                <a:path w="1673" h="152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6"/>
            <p:cNvSpPr/>
            <p:nvPr/>
          </p:nvSpPr>
          <p:spPr>
            <a:xfrm>
              <a:off x="8446673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6"/>
            <p:cNvSpPr/>
            <p:nvPr/>
          </p:nvSpPr>
          <p:spPr>
            <a:xfrm>
              <a:off x="8611935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6"/>
            <p:cNvSpPr/>
            <p:nvPr/>
          </p:nvSpPr>
          <p:spPr>
            <a:xfrm>
              <a:off x="8776264" y="2742395"/>
              <a:ext cx="51017" cy="47257"/>
            </a:xfrm>
            <a:custGeom>
              <a:avLst/>
              <a:gdLst/>
              <a:ahLst/>
              <a:cxnLst/>
              <a:rect l="l" t="t" r="r" b="b"/>
              <a:pathLst>
                <a:path w="1642" h="1521" extrusionOk="0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6"/>
            <p:cNvSpPr/>
            <p:nvPr/>
          </p:nvSpPr>
          <p:spPr>
            <a:xfrm>
              <a:off x="8611935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6"/>
            <p:cNvSpPr/>
            <p:nvPr/>
          </p:nvSpPr>
          <p:spPr>
            <a:xfrm>
              <a:off x="8777196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6"/>
            <p:cNvSpPr/>
            <p:nvPr/>
          </p:nvSpPr>
          <p:spPr>
            <a:xfrm>
              <a:off x="8942457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6"/>
            <p:cNvSpPr/>
            <p:nvPr/>
          </p:nvSpPr>
          <p:spPr>
            <a:xfrm>
              <a:off x="8777196" y="340418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6"/>
            <p:cNvSpPr/>
            <p:nvPr/>
          </p:nvSpPr>
          <p:spPr>
            <a:xfrm>
              <a:off x="8942457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6"/>
            <p:cNvSpPr/>
            <p:nvPr/>
          </p:nvSpPr>
          <p:spPr>
            <a:xfrm>
              <a:off x="9107750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6"/>
            <p:cNvSpPr/>
            <p:nvPr/>
          </p:nvSpPr>
          <p:spPr>
            <a:xfrm>
              <a:off x="8282344" y="3237713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6"/>
            <p:cNvSpPr/>
            <p:nvPr/>
          </p:nvSpPr>
          <p:spPr>
            <a:xfrm>
              <a:off x="8446673" y="3404404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6"/>
            <p:cNvSpPr/>
            <p:nvPr/>
          </p:nvSpPr>
          <p:spPr>
            <a:xfrm>
              <a:off x="8611935" y="3569665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9" name="Google Shape;2769;p36"/>
          <p:cNvGrpSpPr/>
          <p:nvPr/>
        </p:nvGrpSpPr>
        <p:grpSpPr>
          <a:xfrm flipH="1">
            <a:off x="1080936" y="3934220"/>
            <a:ext cx="1038857" cy="1038888"/>
            <a:chOff x="5881689" y="3300040"/>
            <a:chExt cx="1038857" cy="1038888"/>
          </a:xfrm>
        </p:grpSpPr>
        <p:sp>
          <p:nvSpPr>
            <p:cNvPr id="2770" name="Google Shape;2770;p36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1" name="Google Shape;2771;p36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2772" name="Google Shape;2772;p36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36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36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36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36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36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36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36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36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36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36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36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36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36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36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87" name="Google Shape;2787;p36"/>
          <p:cNvGrpSpPr/>
          <p:nvPr/>
        </p:nvGrpSpPr>
        <p:grpSpPr>
          <a:xfrm flipH="1">
            <a:off x="139784" y="4839487"/>
            <a:ext cx="1038857" cy="1039820"/>
            <a:chOff x="7203842" y="4586307"/>
            <a:chExt cx="1038857" cy="1039820"/>
          </a:xfrm>
        </p:grpSpPr>
        <p:sp>
          <p:nvSpPr>
            <p:cNvPr id="2788" name="Google Shape;2788;p36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36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36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6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6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6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6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6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6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6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6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6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6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36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6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4" name="Google Shape;2804;p36"/>
          <p:cNvSpPr txBox="1">
            <a:spLocks noGrp="1"/>
          </p:cNvSpPr>
          <p:nvPr>
            <p:ph type="title" idx="2"/>
          </p:nvPr>
        </p:nvSpPr>
        <p:spPr>
          <a:xfrm>
            <a:off x="1143575" y="2306550"/>
            <a:ext cx="31116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05" name="Google Shape;2805;p36"/>
          <p:cNvGrpSpPr/>
          <p:nvPr/>
        </p:nvGrpSpPr>
        <p:grpSpPr>
          <a:xfrm rot="10800000" flipH="1">
            <a:off x="7609414" y="-131277"/>
            <a:ext cx="1038857" cy="1038888"/>
            <a:chOff x="5881689" y="3300040"/>
            <a:chExt cx="1038857" cy="1038888"/>
          </a:xfrm>
        </p:grpSpPr>
        <p:sp>
          <p:nvSpPr>
            <p:cNvPr id="2806" name="Google Shape;2806;p36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7" name="Google Shape;2807;p36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2808" name="Google Shape;2808;p36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36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36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6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6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6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6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6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6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6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6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6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36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36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36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23" name="Google Shape;2823;p36"/>
          <p:cNvGrpSpPr/>
          <p:nvPr/>
        </p:nvGrpSpPr>
        <p:grpSpPr>
          <a:xfrm>
            <a:off x="6364688" y="-473685"/>
            <a:ext cx="3262940" cy="2478716"/>
            <a:chOff x="6364688" y="-473685"/>
            <a:chExt cx="3262940" cy="2478716"/>
          </a:xfrm>
        </p:grpSpPr>
        <p:sp>
          <p:nvSpPr>
            <p:cNvPr id="2824" name="Google Shape;2824;p36"/>
            <p:cNvSpPr/>
            <p:nvPr/>
          </p:nvSpPr>
          <p:spPr>
            <a:xfrm rot="10800000" flipH="1">
              <a:off x="9192213" y="-4721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6"/>
            <p:cNvSpPr/>
            <p:nvPr/>
          </p:nvSpPr>
          <p:spPr>
            <a:xfrm rot="10800000" flipH="1">
              <a:off x="8540582" y="-953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6"/>
            <p:cNvSpPr/>
            <p:nvPr/>
          </p:nvSpPr>
          <p:spPr>
            <a:xfrm rot="10800000" flipH="1">
              <a:off x="8322440" y="-473685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36"/>
            <p:cNvSpPr/>
            <p:nvPr/>
          </p:nvSpPr>
          <p:spPr>
            <a:xfrm rot="10800000" flipH="1">
              <a:off x="7018214" y="-4721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6"/>
            <p:cNvSpPr/>
            <p:nvPr/>
          </p:nvSpPr>
          <p:spPr>
            <a:xfrm rot="10800000" flipH="1">
              <a:off x="9192213" y="281486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6"/>
            <p:cNvSpPr/>
            <p:nvPr/>
          </p:nvSpPr>
          <p:spPr>
            <a:xfrm rot="10800000" flipH="1">
              <a:off x="8757793" y="28148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6"/>
            <p:cNvSpPr/>
            <p:nvPr/>
          </p:nvSpPr>
          <p:spPr>
            <a:xfrm rot="10800000" flipH="1">
              <a:off x="8975003" y="65733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6"/>
            <p:cNvSpPr/>
            <p:nvPr/>
          </p:nvSpPr>
          <p:spPr>
            <a:xfrm rot="10800000" flipH="1">
              <a:off x="7888019" y="75616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6"/>
            <p:cNvSpPr/>
            <p:nvPr/>
          </p:nvSpPr>
          <p:spPr>
            <a:xfrm rot="10800000" flipH="1">
              <a:off x="8540582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36"/>
            <p:cNvSpPr/>
            <p:nvPr/>
          </p:nvSpPr>
          <p:spPr>
            <a:xfrm rot="10800000" flipH="1">
              <a:off x="6364688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36"/>
            <p:cNvSpPr/>
            <p:nvPr/>
          </p:nvSpPr>
          <p:spPr>
            <a:xfrm rot="10800000" flipH="1">
              <a:off x="9192213" y="29321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36"/>
            <p:cNvSpPr/>
            <p:nvPr/>
          </p:nvSpPr>
          <p:spPr>
            <a:xfrm rot="10800000" flipH="1">
              <a:off x="8975003" y="40613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6"/>
            <p:cNvSpPr/>
            <p:nvPr/>
          </p:nvSpPr>
          <p:spPr>
            <a:xfrm rot="10800000" flipH="1">
              <a:off x="8540582" y="150163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7" name="Google Shape;2837;p36"/>
          <p:cNvSpPr txBox="1">
            <a:spLocks noGrp="1"/>
          </p:cNvSpPr>
          <p:nvPr>
            <p:ph type="subTitle" idx="3"/>
          </p:nvPr>
        </p:nvSpPr>
        <p:spPr>
          <a:xfrm>
            <a:off x="4912750" y="1010475"/>
            <a:ext cx="23892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 panose="02000000000000000000"/>
              <a:buNone/>
              <a:defRPr sz="23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 panose="02000000000000000000"/>
              <a:buNone/>
              <a:defRPr sz="23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 panose="02000000000000000000"/>
              <a:buNone/>
              <a:defRPr sz="23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 panose="02000000000000000000"/>
              <a:buNone/>
              <a:defRPr sz="23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 panose="02000000000000000000"/>
              <a:buNone/>
              <a:defRPr sz="23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 panose="02000000000000000000"/>
              <a:buNone/>
              <a:defRPr sz="23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 panose="02000000000000000000"/>
              <a:buNone/>
              <a:defRPr sz="23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 panose="02000000000000000000"/>
              <a:buNone/>
              <a:defRPr sz="23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endParaRPr/>
          </a:p>
        </p:txBody>
      </p:sp>
      <p:sp>
        <p:nvSpPr>
          <p:cNvPr id="2838" name="Google Shape;2838;p36"/>
          <p:cNvSpPr txBox="1">
            <a:spLocks noGrp="1"/>
          </p:cNvSpPr>
          <p:nvPr>
            <p:ph type="title" idx="4" hasCustomPrompt="1"/>
          </p:nvPr>
        </p:nvSpPr>
        <p:spPr>
          <a:xfrm>
            <a:off x="3782941" y="1551149"/>
            <a:ext cx="1044600" cy="7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39" name="Google Shape;2839;p36"/>
          <p:cNvSpPr txBox="1">
            <a:spLocks noGrp="1"/>
          </p:cNvSpPr>
          <p:nvPr>
            <p:ph type="subTitle" idx="5"/>
          </p:nvPr>
        </p:nvSpPr>
        <p:spPr>
          <a:xfrm>
            <a:off x="4912750" y="1654599"/>
            <a:ext cx="32610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9pPr>
          </a:lstStyle>
          <a:p>
            <a:endParaRPr/>
          </a:p>
        </p:txBody>
      </p:sp>
      <p:sp>
        <p:nvSpPr>
          <p:cNvPr id="2840" name="Google Shape;2840;p36"/>
          <p:cNvSpPr txBox="1">
            <a:spLocks noGrp="1"/>
          </p:cNvSpPr>
          <p:nvPr>
            <p:ph type="subTitle" idx="6"/>
          </p:nvPr>
        </p:nvSpPr>
        <p:spPr>
          <a:xfrm>
            <a:off x="4912750" y="1954300"/>
            <a:ext cx="23892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 panose="02000000000000000000"/>
              <a:buNone/>
              <a:defRPr sz="23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 panose="02000000000000000000"/>
              <a:buNone/>
              <a:defRPr sz="23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 panose="02000000000000000000"/>
              <a:buNone/>
              <a:defRPr sz="23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 panose="02000000000000000000"/>
              <a:buNone/>
              <a:defRPr sz="23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 panose="02000000000000000000"/>
              <a:buNone/>
              <a:defRPr sz="23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 panose="02000000000000000000"/>
              <a:buNone/>
              <a:defRPr sz="23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 panose="02000000000000000000"/>
              <a:buNone/>
              <a:defRPr sz="23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 panose="02000000000000000000"/>
              <a:buNone/>
              <a:defRPr sz="23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endParaRPr/>
          </a:p>
        </p:txBody>
      </p:sp>
      <p:sp>
        <p:nvSpPr>
          <p:cNvPr id="2841" name="Google Shape;2841;p36"/>
          <p:cNvSpPr txBox="1">
            <a:spLocks noGrp="1"/>
          </p:cNvSpPr>
          <p:nvPr>
            <p:ph type="title" idx="7" hasCustomPrompt="1"/>
          </p:nvPr>
        </p:nvSpPr>
        <p:spPr>
          <a:xfrm>
            <a:off x="3782941" y="2520374"/>
            <a:ext cx="1044600" cy="7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42" name="Google Shape;2842;p36"/>
          <p:cNvSpPr txBox="1">
            <a:spLocks noGrp="1"/>
          </p:cNvSpPr>
          <p:nvPr>
            <p:ph type="subTitle" idx="8"/>
          </p:nvPr>
        </p:nvSpPr>
        <p:spPr>
          <a:xfrm>
            <a:off x="4912750" y="2598424"/>
            <a:ext cx="32610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9pPr>
          </a:lstStyle>
          <a:p>
            <a:endParaRPr/>
          </a:p>
        </p:txBody>
      </p:sp>
      <p:sp>
        <p:nvSpPr>
          <p:cNvPr id="2843" name="Google Shape;2843;p36"/>
          <p:cNvSpPr txBox="1">
            <a:spLocks noGrp="1"/>
          </p:cNvSpPr>
          <p:nvPr>
            <p:ph type="subTitle" idx="9"/>
          </p:nvPr>
        </p:nvSpPr>
        <p:spPr>
          <a:xfrm>
            <a:off x="4912750" y="2898125"/>
            <a:ext cx="23892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 panose="02000000000000000000"/>
              <a:buNone/>
              <a:defRPr sz="23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 panose="02000000000000000000"/>
              <a:buNone/>
              <a:defRPr sz="23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 panose="02000000000000000000"/>
              <a:buNone/>
              <a:defRPr sz="23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 panose="02000000000000000000"/>
              <a:buNone/>
              <a:defRPr sz="23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 panose="02000000000000000000"/>
              <a:buNone/>
              <a:defRPr sz="23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 panose="02000000000000000000"/>
              <a:buNone/>
              <a:defRPr sz="23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 panose="02000000000000000000"/>
              <a:buNone/>
              <a:defRPr sz="23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 panose="02000000000000000000"/>
              <a:buNone/>
              <a:defRPr sz="23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endParaRPr/>
          </a:p>
        </p:txBody>
      </p:sp>
      <p:sp>
        <p:nvSpPr>
          <p:cNvPr id="2844" name="Google Shape;2844;p36"/>
          <p:cNvSpPr txBox="1">
            <a:spLocks noGrp="1"/>
          </p:cNvSpPr>
          <p:nvPr>
            <p:ph type="title" idx="13" hasCustomPrompt="1"/>
          </p:nvPr>
        </p:nvSpPr>
        <p:spPr>
          <a:xfrm>
            <a:off x="3782941" y="3489599"/>
            <a:ext cx="1044600" cy="7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45" name="Google Shape;2845;p36"/>
          <p:cNvSpPr txBox="1">
            <a:spLocks noGrp="1"/>
          </p:cNvSpPr>
          <p:nvPr>
            <p:ph type="subTitle" idx="14"/>
          </p:nvPr>
        </p:nvSpPr>
        <p:spPr>
          <a:xfrm>
            <a:off x="4912750" y="3542249"/>
            <a:ext cx="32610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9pPr>
          </a:lstStyle>
          <a:p>
            <a:endParaRPr/>
          </a:p>
        </p:txBody>
      </p:sp>
      <p:sp>
        <p:nvSpPr>
          <p:cNvPr id="2846" name="Google Shape;2846;p36"/>
          <p:cNvSpPr txBox="1">
            <a:spLocks noGrp="1"/>
          </p:cNvSpPr>
          <p:nvPr>
            <p:ph type="subTitle" idx="15"/>
          </p:nvPr>
        </p:nvSpPr>
        <p:spPr>
          <a:xfrm>
            <a:off x="4912750" y="3841950"/>
            <a:ext cx="23892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 panose="02000000000000000000"/>
              <a:buNone/>
              <a:defRPr sz="23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 panose="02000000000000000000"/>
              <a:buNone/>
              <a:defRPr sz="23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 panose="02000000000000000000"/>
              <a:buNone/>
              <a:defRPr sz="23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 panose="02000000000000000000"/>
              <a:buNone/>
              <a:defRPr sz="23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 panose="02000000000000000000"/>
              <a:buNone/>
              <a:defRPr sz="23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 panose="02000000000000000000"/>
              <a:buNone/>
              <a:defRPr sz="23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 panose="02000000000000000000"/>
              <a:buNone/>
              <a:defRPr sz="23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 panose="02000000000000000000"/>
              <a:buNone/>
              <a:defRPr sz="23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8">
    <p:spTree>
      <p:nvGrpSpPr>
        <p:cNvPr id="1" name="Shape 3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5" name="Google Shape;3245;p41"/>
          <p:cNvSpPr txBox="1">
            <a:spLocks noGrp="1"/>
          </p:cNvSpPr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246" name="Google Shape;3246;p41"/>
          <p:cNvGrpSpPr/>
          <p:nvPr/>
        </p:nvGrpSpPr>
        <p:grpSpPr>
          <a:xfrm>
            <a:off x="7609414" y="4240325"/>
            <a:ext cx="1038857" cy="1038888"/>
            <a:chOff x="5881689" y="3300040"/>
            <a:chExt cx="1038857" cy="1038888"/>
          </a:xfrm>
        </p:grpSpPr>
        <p:sp>
          <p:nvSpPr>
            <p:cNvPr id="3247" name="Google Shape;3247;p41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48" name="Google Shape;3248;p41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3249" name="Google Shape;3249;p41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41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41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41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41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41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41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41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41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41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41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41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41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41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41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64" name="Google Shape;3264;p41"/>
          <p:cNvGrpSpPr/>
          <p:nvPr/>
        </p:nvGrpSpPr>
        <p:grpSpPr>
          <a:xfrm rot="10800000" flipH="1">
            <a:off x="6364688" y="3142904"/>
            <a:ext cx="3262940" cy="2478716"/>
            <a:chOff x="6364688" y="-473685"/>
            <a:chExt cx="3262940" cy="2478716"/>
          </a:xfrm>
        </p:grpSpPr>
        <p:sp>
          <p:nvSpPr>
            <p:cNvPr id="3265" name="Google Shape;3265;p41"/>
            <p:cNvSpPr/>
            <p:nvPr/>
          </p:nvSpPr>
          <p:spPr>
            <a:xfrm rot="10800000" flipH="1">
              <a:off x="9192213" y="-4721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41"/>
            <p:cNvSpPr/>
            <p:nvPr/>
          </p:nvSpPr>
          <p:spPr>
            <a:xfrm rot="10800000" flipH="1">
              <a:off x="8540582" y="-953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41"/>
            <p:cNvSpPr/>
            <p:nvPr/>
          </p:nvSpPr>
          <p:spPr>
            <a:xfrm rot="10800000" flipH="1">
              <a:off x="8322440" y="-473685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41"/>
            <p:cNvSpPr/>
            <p:nvPr/>
          </p:nvSpPr>
          <p:spPr>
            <a:xfrm rot="10800000" flipH="1">
              <a:off x="7018214" y="-4721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41"/>
            <p:cNvSpPr/>
            <p:nvPr/>
          </p:nvSpPr>
          <p:spPr>
            <a:xfrm rot="10800000" flipH="1">
              <a:off x="9192213" y="281486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41"/>
            <p:cNvSpPr/>
            <p:nvPr/>
          </p:nvSpPr>
          <p:spPr>
            <a:xfrm rot="10800000" flipH="1">
              <a:off x="8757793" y="28148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41"/>
            <p:cNvSpPr/>
            <p:nvPr/>
          </p:nvSpPr>
          <p:spPr>
            <a:xfrm rot="10800000" flipH="1">
              <a:off x="8975003" y="65733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41"/>
            <p:cNvSpPr/>
            <p:nvPr/>
          </p:nvSpPr>
          <p:spPr>
            <a:xfrm rot="10800000" flipH="1">
              <a:off x="7888019" y="75616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41"/>
            <p:cNvSpPr/>
            <p:nvPr/>
          </p:nvSpPr>
          <p:spPr>
            <a:xfrm rot="10800000" flipH="1">
              <a:off x="8540582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41"/>
            <p:cNvSpPr/>
            <p:nvPr/>
          </p:nvSpPr>
          <p:spPr>
            <a:xfrm rot="10800000" flipH="1">
              <a:off x="6364688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41"/>
            <p:cNvSpPr/>
            <p:nvPr/>
          </p:nvSpPr>
          <p:spPr>
            <a:xfrm rot="10800000" flipH="1">
              <a:off x="9192213" y="29321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41"/>
            <p:cNvSpPr/>
            <p:nvPr/>
          </p:nvSpPr>
          <p:spPr>
            <a:xfrm rot="10800000" flipH="1">
              <a:off x="8975003" y="40613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41"/>
            <p:cNvSpPr/>
            <p:nvPr/>
          </p:nvSpPr>
          <p:spPr>
            <a:xfrm rot="10800000" flipH="1">
              <a:off x="8540582" y="150163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B82D5"/>
            </a:gs>
            <a:gs pos="100000">
              <a:srgbClr val="1D28A4"/>
            </a:gs>
          </a:gsLst>
          <a:lin ang="2700006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901600" cy="11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tamaran Black"/>
              <a:buNone/>
              <a:defRPr sz="3000">
                <a:solidFill>
                  <a:schemeClr val="lt1"/>
                </a:solidFill>
                <a:latin typeface="Catamaran Black"/>
                <a:ea typeface="Catamaran Black"/>
                <a:cs typeface="Catamaran Black"/>
                <a:sym typeface="Catamaran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 panose="00000A00000000000000"/>
              <a:buNone/>
              <a:defRPr sz="2800">
                <a:solidFill>
                  <a:schemeClr val="lt1"/>
                </a:solidFill>
                <a:latin typeface="Montserrat Black" panose="00000A00000000000000"/>
                <a:ea typeface="Montserrat Black" panose="00000A00000000000000"/>
                <a:cs typeface="Montserrat Black" panose="00000A00000000000000"/>
                <a:sym typeface="Montserrat Black" panose="00000A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 panose="00000A00000000000000"/>
              <a:buNone/>
              <a:defRPr sz="2800">
                <a:solidFill>
                  <a:schemeClr val="lt1"/>
                </a:solidFill>
                <a:latin typeface="Montserrat Black" panose="00000A00000000000000"/>
                <a:ea typeface="Montserrat Black" panose="00000A00000000000000"/>
                <a:cs typeface="Montserrat Black" panose="00000A00000000000000"/>
                <a:sym typeface="Montserrat Black" panose="00000A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 panose="00000A00000000000000"/>
              <a:buNone/>
              <a:defRPr sz="2800">
                <a:solidFill>
                  <a:schemeClr val="lt1"/>
                </a:solidFill>
                <a:latin typeface="Montserrat Black" panose="00000A00000000000000"/>
                <a:ea typeface="Montserrat Black" panose="00000A00000000000000"/>
                <a:cs typeface="Montserrat Black" panose="00000A00000000000000"/>
                <a:sym typeface="Montserrat Black" panose="00000A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 panose="00000A00000000000000"/>
              <a:buNone/>
              <a:defRPr sz="2800">
                <a:solidFill>
                  <a:schemeClr val="lt1"/>
                </a:solidFill>
                <a:latin typeface="Montserrat Black" panose="00000A00000000000000"/>
                <a:ea typeface="Montserrat Black" panose="00000A00000000000000"/>
                <a:cs typeface="Montserrat Black" panose="00000A00000000000000"/>
                <a:sym typeface="Montserrat Black" panose="00000A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 panose="00000A00000000000000"/>
              <a:buNone/>
              <a:defRPr sz="2800">
                <a:solidFill>
                  <a:schemeClr val="lt1"/>
                </a:solidFill>
                <a:latin typeface="Montserrat Black" panose="00000A00000000000000"/>
                <a:ea typeface="Montserrat Black" panose="00000A00000000000000"/>
                <a:cs typeface="Montserrat Black" panose="00000A00000000000000"/>
                <a:sym typeface="Montserrat Black" panose="00000A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 panose="00000A00000000000000"/>
              <a:buNone/>
              <a:defRPr sz="2800">
                <a:solidFill>
                  <a:schemeClr val="lt1"/>
                </a:solidFill>
                <a:latin typeface="Montserrat Black" panose="00000A00000000000000"/>
                <a:ea typeface="Montserrat Black" panose="00000A00000000000000"/>
                <a:cs typeface="Montserrat Black" panose="00000A00000000000000"/>
                <a:sym typeface="Montserrat Black" panose="00000A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 panose="00000A00000000000000"/>
              <a:buNone/>
              <a:defRPr sz="2800">
                <a:solidFill>
                  <a:schemeClr val="lt1"/>
                </a:solidFill>
                <a:latin typeface="Montserrat Black" panose="00000A00000000000000"/>
                <a:ea typeface="Montserrat Black" panose="00000A00000000000000"/>
                <a:cs typeface="Montserrat Black" panose="00000A00000000000000"/>
                <a:sym typeface="Montserrat Black" panose="00000A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 panose="00000A00000000000000"/>
              <a:buNone/>
              <a:defRPr sz="2800">
                <a:solidFill>
                  <a:schemeClr val="lt1"/>
                </a:solidFill>
                <a:latin typeface="Montserrat Black" panose="00000A00000000000000"/>
                <a:ea typeface="Montserrat Black" panose="00000A00000000000000"/>
                <a:cs typeface="Montserrat Black" panose="00000A00000000000000"/>
                <a:sym typeface="Montserrat Black" panose="00000A00000000000000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673213"/>
            <a:ext cx="85206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 Medium"/>
              <a:buChar char="●"/>
              <a:defRPr sz="1800"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Medium"/>
              <a:buChar char="○"/>
              <a:defRPr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Medium"/>
              <a:buChar char="■"/>
              <a:defRPr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Medium"/>
              <a:buChar char="●"/>
              <a:defRPr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Medium"/>
              <a:buChar char="○"/>
              <a:defRPr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Medium"/>
              <a:buChar char="■"/>
              <a:defRPr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Medium"/>
              <a:buChar char="●"/>
              <a:defRPr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Medium"/>
              <a:buChar char="○"/>
              <a:defRPr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 Medium"/>
              <a:buChar char="■"/>
              <a:defRPr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709030/explain-bfs-and-dfs-in-terms-of-backtracking" TargetMode="External"/><Relationship Id="rId2" Type="http://schemas.openxmlformats.org/officeDocument/2006/relationships/hyperlink" Target="https://en.wikipedia.org/wiki/Sudoku_solving_algorithms" TargetMode="Externa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www.geeksforgeeks.org/breadth-first-search-or-bfs-for-a-graph" TargetMode="External"/><Relationship Id="rId4" Type="http://schemas.openxmlformats.org/officeDocument/2006/relationships/hyperlink" Target="https://www.programiz.com/dsa/graph-bf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" name="Google Shape;3358;p49"/>
          <p:cNvSpPr txBox="1">
            <a:spLocks noGrp="1"/>
          </p:cNvSpPr>
          <p:nvPr>
            <p:ph type="subTitle" idx="1"/>
          </p:nvPr>
        </p:nvSpPr>
        <p:spPr>
          <a:xfrm>
            <a:off x="881304" y="2591686"/>
            <a:ext cx="4661802" cy="1209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 hướng dẫn: TS. </a:t>
            </a:r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Hiệu</a:t>
            </a:r>
          </a:p>
          <a:p>
            <a:pPr marL="0" lvl="0" indent="0"/>
            <a:r>
              <a:rPr lang="vi-VN" sz="18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Nhóm:</a:t>
            </a:r>
            <a:endParaRPr lang="en-US" sz="18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vi-VN" sz="1600" i="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Nguyễn Văn Phước Thịnh    20TCLC_NHAT2</a:t>
            </a:r>
            <a:endParaRPr lang="vi-VN" sz="16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/>
            <a:r>
              <a:rPr lang="vi-VN" sz="1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Manyvong Litar                          19TCLC_DT1</a:t>
            </a:r>
            <a:endParaRPr lang="en-US" sz="16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vi-VN" sz="1600" i="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Phan Thị Thu Sương                  </a:t>
            </a:r>
            <a:r>
              <a:rPr lang="vi-VN" sz="1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19TCLC_DT5</a:t>
            </a:r>
          </a:p>
          <a:p>
            <a:pPr marL="0" lvl="0" indent="0"/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25583" y="304801"/>
            <a:ext cx="6199979" cy="2100703"/>
          </a:xfrm>
        </p:spPr>
        <p:txBody>
          <a:bodyPr/>
          <a:lstStyle/>
          <a:p>
            <a:pPr algn="ctr"/>
            <a:r>
              <a:rPr lang="vi-VN" sz="3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Bài báo cáo thi giữa kỳ trí tuệ nhân tạo</a:t>
            </a:r>
            <a:br>
              <a:rPr lang="vi-VN" sz="3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vi-VN" sz="3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Đề </a:t>
            </a:r>
            <a:r>
              <a:rPr lang="vi-VN" sz="2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tài:Tìm hiểu thuật toán BFS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ứ</a:t>
            </a:r>
            <a:r>
              <a:rPr lang="vi-VN" sz="2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ng dụng cho trò chơi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game Sudoku</a:t>
            </a:r>
            <a:b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3455" r="52154" b="2836"/>
          <a:stretch>
            <a:fillRect/>
          </a:stretch>
        </p:blipFill>
        <p:spPr>
          <a:xfrm>
            <a:off x="4664399" y="1261584"/>
            <a:ext cx="3042538" cy="30808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0185" t="9760"/>
          <a:stretch>
            <a:fillRect/>
          </a:stretch>
        </p:blipFill>
        <p:spPr>
          <a:xfrm>
            <a:off x="1041989" y="1261584"/>
            <a:ext cx="3006111" cy="30808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Google Shape;3965;p73"/>
          <p:cNvSpPr txBox="1">
            <a:spLocks noGrp="1"/>
          </p:cNvSpPr>
          <p:nvPr>
            <p:ph type="title"/>
          </p:nvPr>
        </p:nvSpPr>
        <p:spPr>
          <a:xfrm>
            <a:off x="405215" y="1644879"/>
            <a:ext cx="7710000" cy="1401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vi-VN" sz="4800" dirty="0">
                <a:latin typeface="+mj-lt"/>
              </a:rPr>
              <a:t>Demo</a:t>
            </a:r>
            <a:br>
              <a:rPr lang="vi-VN" sz="4800" dirty="0">
                <a:latin typeface="+mj-lt"/>
              </a:rPr>
            </a:br>
            <a:endParaRPr sz="4800" dirty="0"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261" y="829339"/>
            <a:ext cx="6376653" cy="3035151"/>
          </a:xfrm>
        </p:spPr>
        <p:txBody>
          <a:bodyPr/>
          <a:lstStyle/>
          <a:p>
            <a:pPr algn="l"/>
            <a:r>
              <a:rPr lang="en-ID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https://en.wikipedia.org/wiki/Sudoku_solving_algorithms</a:t>
            </a:r>
            <a:br>
              <a:rPr lang="en-ID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D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https://stackoverflow.com/questions/2709030/explain-bfs-and-dfs-in-terms-of-backtracking</a:t>
            </a:r>
            <a:br>
              <a:rPr lang="en-ID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D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https://www.programiz.com/dsa/graph-bfs</a:t>
            </a:r>
            <a:br>
              <a:rPr lang="en-ID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D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https://www.geeksforgeeks.org/breadth-first-search-or-bfs-for-a-graph</a:t>
            </a:r>
            <a:br>
              <a:rPr lang="en-ID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D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Google Shape;3965;p73"/>
          <p:cNvSpPr txBox="1">
            <a:spLocks noGrp="1"/>
          </p:cNvSpPr>
          <p:nvPr>
            <p:ph type="title"/>
          </p:nvPr>
        </p:nvSpPr>
        <p:spPr>
          <a:xfrm>
            <a:off x="717000" y="404724"/>
            <a:ext cx="7710000" cy="1401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800" dirty="0">
                <a:latin typeface="+mj-lt"/>
              </a:rPr>
              <a:t>Thank you</a:t>
            </a:r>
            <a:br>
              <a:rPr lang="vi-VN" sz="4800" dirty="0">
                <a:latin typeface="+mj-lt"/>
              </a:rPr>
            </a:br>
            <a:endParaRPr sz="4800" dirty="0">
              <a:latin typeface="+mj-lt"/>
            </a:endParaRPr>
          </a:p>
        </p:txBody>
      </p:sp>
      <p:grpSp>
        <p:nvGrpSpPr>
          <p:cNvPr id="3966" name="Google Shape;3966;p73"/>
          <p:cNvGrpSpPr/>
          <p:nvPr/>
        </p:nvGrpSpPr>
        <p:grpSpPr>
          <a:xfrm>
            <a:off x="935023" y="1734695"/>
            <a:ext cx="2057979" cy="2341875"/>
            <a:chOff x="902749" y="1855600"/>
            <a:chExt cx="2057979" cy="2341875"/>
          </a:xfrm>
        </p:grpSpPr>
        <p:grpSp>
          <p:nvGrpSpPr>
            <p:cNvPr id="3967" name="Google Shape;3967;p73"/>
            <p:cNvGrpSpPr/>
            <p:nvPr/>
          </p:nvGrpSpPr>
          <p:grpSpPr>
            <a:xfrm>
              <a:off x="1258989" y="1855600"/>
              <a:ext cx="1345500" cy="1883350"/>
              <a:chOff x="1312450" y="1855600"/>
              <a:chExt cx="1345500" cy="1883350"/>
            </a:xfrm>
          </p:grpSpPr>
          <p:sp>
            <p:nvSpPr>
              <p:cNvPr id="3968" name="Google Shape;3968;p73"/>
              <p:cNvSpPr/>
              <p:nvPr/>
            </p:nvSpPr>
            <p:spPr>
              <a:xfrm>
                <a:off x="2119750" y="1855600"/>
                <a:ext cx="538200" cy="4656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9" name="Google Shape;3969;p73"/>
              <p:cNvSpPr/>
              <p:nvPr/>
            </p:nvSpPr>
            <p:spPr>
              <a:xfrm>
                <a:off x="2119750" y="2799725"/>
                <a:ext cx="538200" cy="4656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0" name="Google Shape;3970;p73"/>
              <p:cNvSpPr/>
              <p:nvPr/>
            </p:nvSpPr>
            <p:spPr>
              <a:xfrm>
                <a:off x="1581550" y="2799725"/>
                <a:ext cx="538200" cy="4656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1" name="Google Shape;3971;p73"/>
              <p:cNvSpPr/>
              <p:nvPr/>
            </p:nvSpPr>
            <p:spPr>
              <a:xfrm>
                <a:off x="1850650" y="3273350"/>
                <a:ext cx="538200" cy="465600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alpha val="38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2" name="Google Shape;3972;p73"/>
              <p:cNvSpPr/>
              <p:nvPr/>
            </p:nvSpPr>
            <p:spPr>
              <a:xfrm>
                <a:off x="1850650" y="2799725"/>
                <a:ext cx="538200" cy="465600"/>
              </a:xfrm>
              <a:prstGeom prst="triangle">
                <a:avLst>
                  <a:gd name="adj" fmla="val 50000"/>
                </a:avLst>
              </a:prstGeom>
              <a:solidFill>
                <a:srgbClr val="7FCED6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3" name="Google Shape;3973;p73"/>
              <p:cNvSpPr/>
              <p:nvPr/>
            </p:nvSpPr>
            <p:spPr>
              <a:xfrm>
                <a:off x="1312450" y="2326100"/>
                <a:ext cx="538200" cy="465600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alpha val="38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4" name="Google Shape;3974;p73"/>
              <p:cNvSpPr/>
              <p:nvPr/>
            </p:nvSpPr>
            <p:spPr>
              <a:xfrm>
                <a:off x="1581550" y="1855600"/>
                <a:ext cx="538200" cy="4656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5" name="Google Shape;3975;p73"/>
              <p:cNvSpPr/>
              <p:nvPr/>
            </p:nvSpPr>
            <p:spPr>
              <a:xfrm>
                <a:off x="2119750" y="2326100"/>
                <a:ext cx="538200" cy="465600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alpha val="38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6" name="Google Shape;3976;p73"/>
              <p:cNvSpPr/>
              <p:nvPr/>
            </p:nvSpPr>
            <p:spPr>
              <a:xfrm>
                <a:off x="1312450" y="3273350"/>
                <a:ext cx="538200" cy="465600"/>
              </a:xfrm>
              <a:prstGeom prst="triangle">
                <a:avLst>
                  <a:gd name="adj" fmla="val 50000"/>
                </a:avLst>
              </a:prstGeom>
              <a:solidFill>
                <a:srgbClr val="7FCED6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77" name="Google Shape;3977;p73"/>
            <p:cNvSpPr/>
            <p:nvPr/>
          </p:nvSpPr>
          <p:spPr>
            <a:xfrm rot="-5400000">
              <a:off x="1598302" y="2835049"/>
              <a:ext cx="666873" cy="2057979"/>
            </a:xfrm>
            <a:custGeom>
              <a:avLst/>
              <a:gdLst/>
              <a:ahLst/>
              <a:cxnLst/>
              <a:rect l="l" t="t" r="r" b="b"/>
              <a:pathLst>
                <a:path w="14663" h="15776" extrusionOk="0">
                  <a:moveTo>
                    <a:pt x="14663" y="0"/>
                  </a:moveTo>
                  <a:lnTo>
                    <a:pt x="0" y="36"/>
                  </a:lnTo>
                  <a:lnTo>
                    <a:pt x="0" y="15776"/>
                  </a:lnTo>
                  <a:lnTo>
                    <a:pt x="14627" y="15776"/>
                  </a:lnTo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978" name="Google Shape;3978;p73"/>
          <p:cNvGrpSpPr/>
          <p:nvPr/>
        </p:nvGrpSpPr>
        <p:grpSpPr>
          <a:xfrm>
            <a:off x="3543010" y="1734695"/>
            <a:ext cx="2057979" cy="2341875"/>
            <a:chOff x="3314411" y="1855600"/>
            <a:chExt cx="2057979" cy="2341875"/>
          </a:xfrm>
        </p:grpSpPr>
        <p:grpSp>
          <p:nvGrpSpPr>
            <p:cNvPr id="3979" name="Google Shape;3979;p73"/>
            <p:cNvGrpSpPr/>
            <p:nvPr/>
          </p:nvGrpSpPr>
          <p:grpSpPr>
            <a:xfrm>
              <a:off x="3770414" y="1855600"/>
              <a:ext cx="1145975" cy="1883350"/>
              <a:chOff x="3344513" y="1855600"/>
              <a:chExt cx="1145975" cy="1883350"/>
            </a:xfrm>
          </p:grpSpPr>
          <p:sp>
            <p:nvSpPr>
              <p:cNvPr id="3980" name="Google Shape;3980;p73"/>
              <p:cNvSpPr/>
              <p:nvPr/>
            </p:nvSpPr>
            <p:spPr>
              <a:xfrm>
                <a:off x="4024888" y="2809450"/>
                <a:ext cx="465600" cy="465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1" name="Google Shape;3981;p73"/>
              <p:cNvSpPr/>
              <p:nvPr/>
            </p:nvSpPr>
            <p:spPr>
              <a:xfrm>
                <a:off x="3559288" y="2809450"/>
                <a:ext cx="465600" cy="465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2" name="Google Shape;3982;p73"/>
              <p:cNvSpPr/>
              <p:nvPr/>
            </p:nvSpPr>
            <p:spPr>
              <a:xfrm>
                <a:off x="3559300" y="1855600"/>
                <a:ext cx="465600" cy="465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3" name="Google Shape;3983;p73"/>
              <p:cNvSpPr/>
              <p:nvPr/>
            </p:nvSpPr>
            <p:spPr>
              <a:xfrm>
                <a:off x="4024888" y="1855600"/>
                <a:ext cx="465600" cy="465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4" name="Google Shape;3984;p73"/>
              <p:cNvSpPr/>
              <p:nvPr/>
            </p:nvSpPr>
            <p:spPr>
              <a:xfrm>
                <a:off x="4024888" y="2332525"/>
                <a:ext cx="465600" cy="465600"/>
              </a:xfrm>
              <a:prstGeom prst="ellipse">
                <a:avLst/>
              </a:prstGeom>
              <a:solidFill>
                <a:srgbClr val="FFFFFF">
                  <a:alpha val="38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5" name="Google Shape;3985;p73"/>
              <p:cNvSpPr/>
              <p:nvPr/>
            </p:nvSpPr>
            <p:spPr>
              <a:xfrm>
                <a:off x="3344525" y="2319675"/>
                <a:ext cx="465600" cy="465600"/>
              </a:xfrm>
              <a:prstGeom prst="ellipse">
                <a:avLst/>
              </a:prstGeom>
              <a:solidFill>
                <a:srgbClr val="FFFFFF">
                  <a:alpha val="38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6" name="Google Shape;3986;p73"/>
              <p:cNvSpPr/>
              <p:nvPr/>
            </p:nvSpPr>
            <p:spPr>
              <a:xfrm>
                <a:off x="3792088" y="2809450"/>
                <a:ext cx="465600" cy="465600"/>
              </a:xfrm>
              <a:prstGeom prst="ellipse">
                <a:avLst/>
              </a:prstGeom>
              <a:solidFill>
                <a:srgbClr val="7FCED6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7" name="Google Shape;3987;p73"/>
              <p:cNvSpPr/>
              <p:nvPr/>
            </p:nvSpPr>
            <p:spPr>
              <a:xfrm>
                <a:off x="3792088" y="3273350"/>
                <a:ext cx="465600" cy="465600"/>
              </a:xfrm>
              <a:prstGeom prst="ellipse">
                <a:avLst/>
              </a:prstGeom>
              <a:solidFill>
                <a:srgbClr val="FFFFFF">
                  <a:alpha val="38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8" name="Google Shape;3988;p73"/>
              <p:cNvSpPr/>
              <p:nvPr/>
            </p:nvSpPr>
            <p:spPr>
              <a:xfrm>
                <a:off x="3344513" y="3273350"/>
                <a:ext cx="465600" cy="465600"/>
              </a:xfrm>
              <a:prstGeom prst="ellipse">
                <a:avLst/>
              </a:prstGeom>
              <a:solidFill>
                <a:srgbClr val="7FCED6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89" name="Google Shape;3989;p73"/>
            <p:cNvSpPr/>
            <p:nvPr/>
          </p:nvSpPr>
          <p:spPr>
            <a:xfrm rot="-5400000">
              <a:off x="4009964" y="2835049"/>
              <a:ext cx="666873" cy="2057979"/>
            </a:xfrm>
            <a:custGeom>
              <a:avLst/>
              <a:gdLst/>
              <a:ahLst/>
              <a:cxnLst/>
              <a:rect l="l" t="t" r="r" b="b"/>
              <a:pathLst>
                <a:path w="14663" h="15776" extrusionOk="0">
                  <a:moveTo>
                    <a:pt x="14663" y="0"/>
                  </a:moveTo>
                  <a:lnTo>
                    <a:pt x="0" y="36"/>
                  </a:lnTo>
                  <a:lnTo>
                    <a:pt x="0" y="15776"/>
                  </a:lnTo>
                  <a:lnTo>
                    <a:pt x="14627" y="15776"/>
                  </a:lnTo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990" name="Google Shape;3990;p73"/>
          <p:cNvGrpSpPr/>
          <p:nvPr/>
        </p:nvGrpSpPr>
        <p:grpSpPr>
          <a:xfrm>
            <a:off x="6150998" y="1615570"/>
            <a:ext cx="2057979" cy="2461000"/>
            <a:chOff x="6118724" y="1736475"/>
            <a:chExt cx="2057979" cy="2461000"/>
          </a:xfrm>
        </p:grpSpPr>
        <p:grpSp>
          <p:nvGrpSpPr>
            <p:cNvPr id="3991" name="Google Shape;3991;p73"/>
            <p:cNvGrpSpPr/>
            <p:nvPr/>
          </p:nvGrpSpPr>
          <p:grpSpPr>
            <a:xfrm>
              <a:off x="6385076" y="1736475"/>
              <a:ext cx="1525275" cy="2121600"/>
              <a:chOff x="5304000" y="1820075"/>
              <a:chExt cx="1525275" cy="2121600"/>
            </a:xfrm>
          </p:grpSpPr>
          <p:sp>
            <p:nvSpPr>
              <p:cNvPr id="3992" name="Google Shape;3992;p73"/>
              <p:cNvSpPr/>
              <p:nvPr/>
            </p:nvSpPr>
            <p:spPr>
              <a:xfrm>
                <a:off x="6291075" y="2880875"/>
                <a:ext cx="538200" cy="530400"/>
              </a:xfrm>
              <a:prstGeom prst="flowChartDecision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3" name="Google Shape;3993;p73"/>
              <p:cNvSpPr/>
              <p:nvPr/>
            </p:nvSpPr>
            <p:spPr>
              <a:xfrm>
                <a:off x="5752875" y="2880875"/>
                <a:ext cx="538200" cy="530400"/>
              </a:xfrm>
              <a:prstGeom prst="flowChartDecision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4" name="Google Shape;3994;p73"/>
              <p:cNvSpPr/>
              <p:nvPr/>
            </p:nvSpPr>
            <p:spPr>
              <a:xfrm>
                <a:off x="5752875" y="1820075"/>
                <a:ext cx="538200" cy="530400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5" name="Google Shape;3995;p73"/>
              <p:cNvSpPr/>
              <p:nvPr/>
            </p:nvSpPr>
            <p:spPr>
              <a:xfrm>
                <a:off x="6291075" y="1820075"/>
                <a:ext cx="538200" cy="530400"/>
              </a:xfrm>
              <a:prstGeom prst="flowChartDecision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6" name="Google Shape;3996;p73"/>
              <p:cNvSpPr/>
              <p:nvPr/>
            </p:nvSpPr>
            <p:spPr>
              <a:xfrm>
                <a:off x="6291075" y="2350475"/>
                <a:ext cx="538200" cy="530400"/>
              </a:xfrm>
              <a:prstGeom prst="flowChartDecision">
                <a:avLst/>
              </a:prstGeom>
              <a:solidFill>
                <a:srgbClr val="FFFFFF">
                  <a:alpha val="38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7" name="Google Shape;3997;p73"/>
              <p:cNvSpPr/>
              <p:nvPr/>
            </p:nvSpPr>
            <p:spPr>
              <a:xfrm>
                <a:off x="5304000" y="2350475"/>
                <a:ext cx="538200" cy="530400"/>
              </a:xfrm>
              <a:prstGeom prst="flowChartDecision">
                <a:avLst/>
              </a:prstGeom>
              <a:solidFill>
                <a:srgbClr val="FFFFFF">
                  <a:alpha val="38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8" name="Google Shape;3998;p73"/>
              <p:cNvSpPr/>
              <p:nvPr/>
            </p:nvSpPr>
            <p:spPr>
              <a:xfrm>
                <a:off x="6021975" y="2880875"/>
                <a:ext cx="538200" cy="530400"/>
              </a:xfrm>
              <a:prstGeom prst="flowChartDecision">
                <a:avLst/>
              </a:prstGeom>
              <a:solidFill>
                <a:srgbClr val="7FCED6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9" name="Google Shape;3999;p73"/>
              <p:cNvSpPr/>
              <p:nvPr/>
            </p:nvSpPr>
            <p:spPr>
              <a:xfrm>
                <a:off x="6021975" y="3411275"/>
                <a:ext cx="538200" cy="530400"/>
              </a:xfrm>
              <a:prstGeom prst="flowChartDecision">
                <a:avLst/>
              </a:prstGeom>
              <a:solidFill>
                <a:srgbClr val="FFFFFF">
                  <a:alpha val="38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0" name="Google Shape;4000;p73"/>
              <p:cNvSpPr/>
              <p:nvPr/>
            </p:nvSpPr>
            <p:spPr>
              <a:xfrm>
                <a:off x="5483775" y="3411275"/>
                <a:ext cx="538200" cy="530400"/>
              </a:xfrm>
              <a:prstGeom prst="flowChartDecision">
                <a:avLst/>
              </a:prstGeom>
              <a:solidFill>
                <a:srgbClr val="7FCED6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01" name="Google Shape;4001;p73"/>
            <p:cNvSpPr/>
            <p:nvPr/>
          </p:nvSpPr>
          <p:spPr>
            <a:xfrm rot="-5400000">
              <a:off x="6814277" y="2835049"/>
              <a:ext cx="666873" cy="2057979"/>
            </a:xfrm>
            <a:custGeom>
              <a:avLst/>
              <a:gdLst/>
              <a:ahLst/>
              <a:cxnLst/>
              <a:rect l="l" t="t" r="r" b="b"/>
              <a:pathLst>
                <a:path w="14663" h="15776" extrusionOk="0">
                  <a:moveTo>
                    <a:pt x="14663" y="0"/>
                  </a:moveTo>
                  <a:lnTo>
                    <a:pt x="0" y="36"/>
                  </a:lnTo>
                  <a:lnTo>
                    <a:pt x="0" y="15776"/>
                  </a:lnTo>
                  <a:lnTo>
                    <a:pt x="14627" y="15776"/>
                  </a:lnTo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0" name="Google Shape;3340;p48"/>
          <p:cNvSpPr txBox="1">
            <a:spLocks noGrp="1"/>
          </p:cNvSpPr>
          <p:nvPr>
            <p:ph type="title" idx="2"/>
          </p:nvPr>
        </p:nvSpPr>
        <p:spPr>
          <a:xfrm>
            <a:off x="1303686" y="1792514"/>
            <a:ext cx="2063628" cy="9315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1" name="Google Shape;3341;p48"/>
          <p:cNvSpPr txBox="1">
            <a:spLocks noGrp="1"/>
          </p:cNvSpPr>
          <p:nvPr>
            <p:ph type="title"/>
          </p:nvPr>
        </p:nvSpPr>
        <p:spPr>
          <a:xfrm>
            <a:off x="3782941" y="581924"/>
            <a:ext cx="1044600" cy="7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3342" name="Google Shape;3342;p48"/>
          <p:cNvSpPr txBox="1">
            <a:spLocks noGrp="1"/>
          </p:cNvSpPr>
          <p:nvPr>
            <p:ph type="subTitle" idx="1"/>
          </p:nvPr>
        </p:nvSpPr>
        <p:spPr>
          <a:xfrm>
            <a:off x="4912750" y="710774"/>
            <a:ext cx="3261000" cy="3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ớ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thiệu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3" name="Google Shape;3343;p48"/>
          <p:cNvSpPr/>
          <p:nvPr/>
        </p:nvSpPr>
        <p:spPr>
          <a:xfrm>
            <a:off x="970250" y="1434871"/>
            <a:ext cx="666873" cy="1851635"/>
          </a:xfrm>
          <a:custGeom>
            <a:avLst/>
            <a:gdLst/>
            <a:ahLst/>
            <a:cxnLst/>
            <a:rect l="l" t="t" r="r" b="b"/>
            <a:pathLst>
              <a:path w="14663" h="15776" extrusionOk="0">
                <a:moveTo>
                  <a:pt x="14663" y="0"/>
                </a:moveTo>
                <a:lnTo>
                  <a:pt x="0" y="36"/>
                </a:lnTo>
                <a:lnTo>
                  <a:pt x="0" y="15776"/>
                </a:lnTo>
                <a:lnTo>
                  <a:pt x="14627" y="15776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45" name="Google Shape;3345;p48"/>
          <p:cNvSpPr txBox="1">
            <a:spLocks noGrp="1"/>
          </p:cNvSpPr>
          <p:nvPr>
            <p:ph type="title" idx="4"/>
          </p:nvPr>
        </p:nvSpPr>
        <p:spPr>
          <a:xfrm>
            <a:off x="3782941" y="1551149"/>
            <a:ext cx="1044600" cy="7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3346" name="Google Shape;3346;p48"/>
          <p:cNvSpPr txBox="1">
            <a:spLocks noGrp="1"/>
          </p:cNvSpPr>
          <p:nvPr>
            <p:ph type="subTitle" idx="5"/>
          </p:nvPr>
        </p:nvSpPr>
        <p:spPr>
          <a:xfrm>
            <a:off x="4912750" y="1654599"/>
            <a:ext cx="32610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j-lt"/>
              </a:rPr>
              <a:t>Phân tích bài toán</a:t>
            </a:r>
            <a:endParaRPr dirty="0">
              <a:latin typeface="+mj-lt"/>
            </a:endParaRPr>
          </a:p>
        </p:txBody>
      </p:sp>
      <p:sp>
        <p:nvSpPr>
          <p:cNvPr id="3348" name="Google Shape;3348;p48"/>
          <p:cNvSpPr txBox="1">
            <a:spLocks noGrp="1"/>
          </p:cNvSpPr>
          <p:nvPr>
            <p:ph type="title" idx="7"/>
          </p:nvPr>
        </p:nvSpPr>
        <p:spPr>
          <a:xfrm>
            <a:off x="3782941" y="2520374"/>
            <a:ext cx="1044600" cy="7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3349" name="Google Shape;3349;p48"/>
          <p:cNvSpPr txBox="1">
            <a:spLocks noGrp="1"/>
          </p:cNvSpPr>
          <p:nvPr>
            <p:ph type="subTitle" idx="8"/>
          </p:nvPr>
        </p:nvSpPr>
        <p:spPr>
          <a:xfrm>
            <a:off x="4912750" y="2598424"/>
            <a:ext cx="32610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Thuật 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51" name="Google Shape;3351;p48"/>
          <p:cNvSpPr txBox="1">
            <a:spLocks noGrp="1"/>
          </p:cNvSpPr>
          <p:nvPr>
            <p:ph type="title" idx="13"/>
          </p:nvPr>
        </p:nvSpPr>
        <p:spPr>
          <a:xfrm>
            <a:off x="3782941" y="3489599"/>
            <a:ext cx="1044600" cy="7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</p:txBody>
      </p:sp>
      <p:sp>
        <p:nvSpPr>
          <p:cNvPr id="3352" name="Google Shape;3352;p48"/>
          <p:cNvSpPr txBox="1">
            <a:spLocks noGrp="1"/>
          </p:cNvSpPr>
          <p:nvPr>
            <p:ph type="subTitle" idx="14"/>
          </p:nvPr>
        </p:nvSpPr>
        <p:spPr>
          <a:xfrm>
            <a:off x="4912750" y="3542249"/>
            <a:ext cx="32610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5" name="Google Shape;3365;p50"/>
          <p:cNvSpPr txBox="1">
            <a:spLocks noGrp="1"/>
          </p:cNvSpPr>
          <p:nvPr>
            <p:ph type="title"/>
          </p:nvPr>
        </p:nvSpPr>
        <p:spPr>
          <a:xfrm>
            <a:off x="1143575" y="2261909"/>
            <a:ext cx="31116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ớ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thiệu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66" name="Google Shape;3366;p50"/>
          <p:cNvSpPr txBox="1">
            <a:spLocks noGrp="1"/>
          </p:cNvSpPr>
          <p:nvPr>
            <p:ph type="title" idx="2"/>
          </p:nvPr>
        </p:nvSpPr>
        <p:spPr>
          <a:xfrm>
            <a:off x="1143575" y="1486814"/>
            <a:ext cx="9930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3367" name="Google Shape;3367;p50"/>
          <p:cNvSpPr/>
          <p:nvPr/>
        </p:nvSpPr>
        <p:spPr>
          <a:xfrm>
            <a:off x="713225" y="1247315"/>
            <a:ext cx="666873" cy="2648869"/>
          </a:xfrm>
          <a:custGeom>
            <a:avLst/>
            <a:gdLst/>
            <a:ahLst/>
            <a:cxnLst/>
            <a:rect l="l" t="t" r="r" b="b"/>
            <a:pathLst>
              <a:path w="14663" h="15776" extrusionOk="0">
                <a:moveTo>
                  <a:pt x="14663" y="0"/>
                </a:moveTo>
                <a:lnTo>
                  <a:pt x="0" y="36"/>
                </a:lnTo>
                <a:lnTo>
                  <a:pt x="0" y="15776"/>
                </a:lnTo>
                <a:lnTo>
                  <a:pt x="14627" y="15776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45" y="1007389"/>
            <a:ext cx="3000794" cy="30007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77601" y="744785"/>
            <a:ext cx="4919331" cy="3384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vi-VN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Trò chơi sudoku là gì??</a:t>
            </a:r>
            <a:br>
              <a:rPr lang="en-US" sz="20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vi-VN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Sudoku là câu đố trí tuệ có hình dạng lưới 9x9, gồm những ô vuông nhỏ tạo thành một ô vuông lớn, mỗi 9 ô vuông nhỏ sẽ tạo thành một khối vuông 3x3. </a:t>
            </a:r>
            <a:b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 lưới Sudoku sẽ được điền trước những con số ban đầu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vụ của người chơi là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vào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số từ 1 đến 9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vi-VN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mỗi con số</a:t>
            </a:r>
            <a:r>
              <a:rPr lang="vi-VN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chỉ </a:t>
            </a:r>
            <a:r>
              <a:rPr lang="en-US" sz="1800" b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8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hiện 1 lần </a:t>
            </a:r>
            <a:r>
              <a:rPr lang="en-US" sz="1800" b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18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en-US" sz="1800" b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8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hàng, </a:t>
            </a:r>
            <a:r>
              <a:rPr lang="en-US" sz="1800" b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18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hoặc 1 ô 3x3</a:t>
            </a:r>
            <a:endParaRPr lang="en-ID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5" name="Google Shape;3365;p50"/>
          <p:cNvSpPr txBox="1">
            <a:spLocks noGrp="1"/>
          </p:cNvSpPr>
          <p:nvPr>
            <p:ph type="title"/>
          </p:nvPr>
        </p:nvSpPr>
        <p:spPr>
          <a:xfrm>
            <a:off x="1143575" y="2261909"/>
            <a:ext cx="31116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latin typeface="+mj-lt"/>
              </a:rPr>
              <a:t>Phân tích bài toán</a:t>
            </a:r>
            <a:endParaRPr sz="2800" dirty="0">
              <a:latin typeface="+mj-lt"/>
            </a:endParaRPr>
          </a:p>
        </p:txBody>
      </p:sp>
      <p:sp>
        <p:nvSpPr>
          <p:cNvPr id="3366" name="Google Shape;3366;p50"/>
          <p:cNvSpPr txBox="1">
            <a:spLocks noGrp="1"/>
          </p:cNvSpPr>
          <p:nvPr>
            <p:ph type="title" idx="2"/>
          </p:nvPr>
        </p:nvSpPr>
        <p:spPr>
          <a:xfrm>
            <a:off x="1143575" y="1486814"/>
            <a:ext cx="9930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67" name="Google Shape;3367;p50"/>
          <p:cNvSpPr/>
          <p:nvPr/>
        </p:nvSpPr>
        <p:spPr>
          <a:xfrm>
            <a:off x="713225" y="1247315"/>
            <a:ext cx="666873" cy="2648869"/>
          </a:xfrm>
          <a:custGeom>
            <a:avLst/>
            <a:gdLst/>
            <a:ahLst/>
            <a:cxnLst/>
            <a:rect l="l" t="t" r="r" b="b"/>
            <a:pathLst>
              <a:path w="14663" h="15776" extrusionOk="0">
                <a:moveTo>
                  <a:pt x="14663" y="0"/>
                </a:moveTo>
                <a:lnTo>
                  <a:pt x="0" y="36"/>
                </a:lnTo>
                <a:lnTo>
                  <a:pt x="0" y="15776"/>
                </a:lnTo>
                <a:lnTo>
                  <a:pt x="14627" y="15776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0" name="Google Shape;3400;p53"/>
          <p:cNvSpPr txBox="1">
            <a:spLocks noGrp="1"/>
          </p:cNvSpPr>
          <p:nvPr>
            <p:ph type="title"/>
          </p:nvPr>
        </p:nvSpPr>
        <p:spPr>
          <a:xfrm>
            <a:off x="452395" y="263198"/>
            <a:ext cx="7710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tưởng bà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BFS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043026" y="935125"/>
            <a:ext cx="981635" cy="4611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dk1"/>
                </a:solidFill>
              </a:defRPr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/>
          <p:cNvCxnSpPr>
            <a:stCxn id="42" idx="3"/>
            <a:endCxn id="49" idx="0"/>
          </p:cNvCxnSpPr>
          <p:nvPr/>
        </p:nvCxnSpPr>
        <p:spPr>
          <a:xfrm flipH="1">
            <a:off x="5309026" y="1328733"/>
            <a:ext cx="877757" cy="55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4"/>
            <a:endCxn id="50" idx="0"/>
          </p:cNvCxnSpPr>
          <p:nvPr/>
        </p:nvCxnSpPr>
        <p:spPr>
          <a:xfrm>
            <a:off x="6533844" y="1396266"/>
            <a:ext cx="43699" cy="56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5"/>
            <a:endCxn id="51" idx="0"/>
          </p:cNvCxnSpPr>
          <p:nvPr/>
        </p:nvCxnSpPr>
        <p:spPr>
          <a:xfrm>
            <a:off x="6880904" y="1328733"/>
            <a:ext cx="973297" cy="581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22"/>
          <p:cNvSpPr txBox="1"/>
          <p:nvPr/>
        </p:nvSpPr>
        <p:spPr>
          <a:xfrm>
            <a:off x="4995116" y="1591353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0,0</a:t>
            </a:r>
            <a:endParaRPr lang="en-ID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24"/>
          <p:cNvSpPr txBox="1"/>
          <p:nvPr/>
        </p:nvSpPr>
        <p:spPr>
          <a:xfrm>
            <a:off x="6541719" y="1651961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0,0</a:t>
            </a:r>
            <a:endParaRPr lang="en-ID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25"/>
          <p:cNvSpPr txBox="1"/>
          <p:nvPr/>
        </p:nvSpPr>
        <p:spPr>
          <a:xfrm>
            <a:off x="7753309" y="1612967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0,0</a:t>
            </a:r>
            <a:endParaRPr lang="en-ID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4818208" y="1883801"/>
            <a:ext cx="981635" cy="4611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dk1"/>
                </a:solidFill>
              </a:defRPr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6086725" y="1960262"/>
            <a:ext cx="981635" cy="4611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dk1"/>
                </a:solidFill>
              </a:defRPr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7363383" y="1910196"/>
            <a:ext cx="981635" cy="4611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dk1"/>
                </a:solidFill>
              </a:defRPr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Straight Arrow Connector 51"/>
          <p:cNvCxnSpPr>
            <a:stCxn id="49" idx="4"/>
            <a:endCxn id="53" idx="0"/>
          </p:cNvCxnSpPr>
          <p:nvPr/>
        </p:nvCxnSpPr>
        <p:spPr>
          <a:xfrm flipH="1">
            <a:off x="5062818" y="2344942"/>
            <a:ext cx="246208" cy="631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4572000" y="2976329"/>
            <a:ext cx="981635" cy="4611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dk1"/>
                </a:solidFill>
              </a:defRPr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endParaRPr lang="en-ID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Straight Arrow Connector 53"/>
          <p:cNvCxnSpPr>
            <a:stCxn id="50" idx="4"/>
            <a:endCxn id="55" idx="0"/>
          </p:cNvCxnSpPr>
          <p:nvPr/>
        </p:nvCxnSpPr>
        <p:spPr>
          <a:xfrm>
            <a:off x="6577543" y="2421403"/>
            <a:ext cx="10182" cy="35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096907" y="2772142"/>
            <a:ext cx="981635" cy="4611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dk1"/>
                </a:solidFill>
              </a:defRPr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Multiplication Sign 55"/>
          <p:cNvSpPr/>
          <p:nvPr/>
        </p:nvSpPr>
        <p:spPr>
          <a:xfrm rot="1474587">
            <a:off x="5057357" y="2459491"/>
            <a:ext cx="258648" cy="367569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001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lt1"/>
                </a:solidFill>
              </a:defRPr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endParaRPr lang="en-ID" dirty="0">
              <a:highlight>
                <a:srgbClr val="FF0000"/>
              </a:highlight>
            </a:endParaRPr>
          </a:p>
        </p:txBody>
      </p:sp>
      <p:cxnSp>
        <p:nvCxnSpPr>
          <p:cNvPr id="58" name="Straight Arrow Connector 57"/>
          <p:cNvCxnSpPr>
            <a:stCxn id="55" idx="4"/>
            <a:endCxn id="59" idx="0"/>
          </p:cNvCxnSpPr>
          <p:nvPr/>
        </p:nvCxnSpPr>
        <p:spPr>
          <a:xfrm flipH="1">
            <a:off x="6577542" y="3233283"/>
            <a:ext cx="10183" cy="36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086724" y="3593817"/>
            <a:ext cx="981635" cy="4611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dk1"/>
                </a:solidFill>
              </a:defRPr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5" name="table"/>
          <p:cNvPicPr>
            <a:picLocks noGr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28" y="1041071"/>
            <a:ext cx="3346450" cy="3416300"/>
          </a:xfrm>
          <a:prstGeom prst="rect">
            <a:avLst/>
          </a:prstGeom>
        </p:spPr>
      </p:pic>
      <p:sp>
        <p:nvSpPr>
          <p:cNvPr id="86" name="TextBox 61"/>
          <p:cNvSpPr txBox="1"/>
          <p:nvPr/>
        </p:nvSpPr>
        <p:spPr>
          <a:xfrm>
            <a:off x="981605" y="1403211"/>
            <a:ext cx="247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latin typeface="Amasis MT Pro Black" panose="02040A04050005020304" pitchFamily="18" charset="0"/>
                <a:cs typeface="Times New Roman" panose="02020603050405020304" pitchFamily="18" charset="0"/>
              </a:rPr>
              <a:t>4</a:t>
            </a:r>
            <a:endParaRPr lang="en-ID" dirty="0">
              <a:solidFill>
                <a:srgbClr val="FF0000"/>
              </a:solidFill>
              <a:latin typeface="Amasis MT Pro Black" panose="02040A040500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62"/>
          <p:cNvSpPr txBox="1"/>
          <p:nvPr/>
        </p:nvSpPr>
        <p:spPr>
          <a:xfrm>
            <a:off x="1313260" y="140430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latin typeface="Amasis MT Pro Black" panose="02040A04050005020304" pitchFamily="18" charset="0"/>
                <a:cs typeface="Times New Roman" panose="02020603050405020304" pitchFamily="18" charset="0"/>
              </a:rPr>
              <a:t>3</a:t>
            </a:r>
            <a:endParaRPr lang="en-ID" dirty="0">
              <a:solidFill>
                <a:srgbClr val="FF0000"/>
              </a:solidFill>
              <a:latin typeface="Amasis MT Pro Black" panose="02040A040500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63"/>
          <p:cNvSpPr txBox="1"/>
          <p:nvPr/>
        </p:nvSpPr>
        <p:spPr>
          <a:xfrm>
            <a:off x="981605" y="141391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latin typeface="Amasis MT Pro Black" panose="02040A04050005020304" pitchFamily="18" charset="0"/>
                <a:cs typeface="Times New Roman" panose="02020603050405020304" pitchFamily="18" charset="0"/>
              </a:rPr>
              <a:t>3</a:t>
            </a:r>
            <a:endParaRPr lang="en-ID" dirty="0">
              <a:solidFill>
                <a:srgbClr val="FF0000"/>
              </a:solidFill>
              <a:latin typeface="Amasis MT Pro Black" panose="02040A040500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74"/>
          <p:cNvSpPr txBox="1"/>
          <p:nvPr/>
        </p:nvSpPr>
        <p:spPr>
          <a:xfrm>
            <a:off x="1654257" y="14032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latin typeface="Amasis MT Pro Black" panose="02040A04050005020304" pitchFamily="18" charset="0"/>
                <a:cs typeface="Times New Roman" panose="02020603050405020304" pitchFamily="18" charset="0"/>
              </a:rPr>
              <a:t>5</a:t>
            </a:r>
            <a:endParaRPr lang="en-ID" dirty="0">
              <a:solidFill>
                <a:srgbClr val="FF0000"/>
              </a:solidFill>
              <a:latin typeface="Amasis MT Pro Black" panose="02040A040500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22"/>
          <p:cNvSpPr txBox="1"/>
          <p:nvPr/>
        </p:nvSpPr>
        <p:spPr>
          <a:xfrm>
            <a:off x="5174666" y="2746121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0,1</a:t>
            </a:r>
            <a:endParaRPr lang="en-ID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22"/>
          <p:cNvSpPr txBox="1"/>
          <p:nvPr/>
        </p:nvSpPr>
        <p:spPr>
          <a:xfrm>
            <a:off x="6666676" y="2582123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0,1</a:t>
            </a:r>
            <a:endParaRPr lang="en-ID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22"/>
          <p:cNvSpPr txBox="1"/>
          <p:nvPr/>
        </p:nvSpPr>
        <p:spPr>
          <a:xfrm>
            <a:off x="6639427" y="3419009"/>
            <a:ext cx="409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0,2</a:t>
            </a:r>
            <a:endParaRPr lang="en-ID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Box 61"/>
          <p:cNvSpPr txBox="1"/>
          <p:nvPr/>
        </p:nvSpPr>
        <p:spPr>
          <a:xfrm>
            <a:off x="4892637" y="3069370"/>
            <a:ext cx="316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latin typeface="Amasis MT Pro Black" panose="02040A04050005020304" pitchFamily="18" charset="0"/>
                <a:cs typeface="Times New Roman" panose="02020603050405020304" pitchFamily="18" charset="0"/>
              </a:rPr>
              <a:t>X</a:t>
            </a:r>
            <a:endParaRPr lang="en-ID" dirty="0">
              <a:solidFill>
                <a:srgbClr val="FF0000"/>
              </a:solidFill>
              <a:latin typeface="Amasis MT Pro Black" panose="02040A040500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6" grpId="0"/>
      <p:bldP spid="47" grpId="0"/>
      <p:bldP spid="48" grpId="0"/>
      <p:bldP spid="49" grpId="0" animBg="1"/>
      <p:bldP spid="50" grpId="0" animBg="1"/>
      <p:bldP spid="51" grpId="0" animBg="1"/>
      <p:bldP spid="53" grpId="0" animBg="1"/>
      <p:bldP spid="55" grpId="0" animBg="1"/>
      <p:bldP spid="56" grpId="0" animBg="1"/>
      <p:bldP spid="59" grpId="0" animBg="1"/>
      <p:bldP spid="86" grpId="0"/>
      <p:bldP spid="87" grpId="0"/>
      <p:bldP spid="88" grpId="0"/>
      <p:bldP spid="88" grpId="1"/>
      <p:bldP spid="89" grpId="0"/>
      <p:bldP spid="90" grpId="0"/>
      <p:bldP spid="92" grpId="0"/>
      <p:bldP spid="93" grpId="0"/>
      <p:bldP spid="1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5" name="Google Shape;3365;p50"/>
          <p:cNvSpPr txBox="1">
            <a:spLocks noGrp="1"/>
          </p:cNvSpPr>
          <p:nvPr>
            <p:ph type="title"/>
          </p:nvPr>
        </p:nvSpPr>
        <p:spPr>
          <a:xfrm>
            <a:off x="1143575" y="2261909"/>
            <a:ext cx="31116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oá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66" name="Google Shape;3366;p50"/>
          <p:cNvSpPr txBox="1">
            <a:spLocks noGrp="1"/>
          </p:cNvSpPr>
          <p:nvPr>
            <p:ph type="title" idx="2"/>
          </p:nvPr>
        </p:nvSpPr>
        <p:spPr>
          <a:xfrm>
            <a:off x="1143575" y="1486814"/>
            <a:ext cx="9930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67" name="Google Shape;3367;p50"/>
          <p:cNvSpPr/>
          <p:nvPr/>
        </p:nvSpPr>
        <p:spPr>
          <a:xfrm>
            <a:off x="713225" y="1247315"/>
            <a:ext cx="666873" cy="2648869"/>
          </a:xfrm>
          <a:custGeom>
            <a:avLst/>
            <a:gdLst/>
            <a:ahLst/>
            <a:cxnLst/>
            <a:rect l="l" t="t" r="r" b="b"/>
            <a:pathLst>
              <a:path w="14663" h="15776" extrusionOk="0">
                <a:moveTo>
                  <a:pt x="14663" y="0"/>
                </a:moveTo>
                <a:lnTo>
                  <a:pt x="0" y="36"/>
                </a:lnTo>
                <a:lnTo>
                  <a:pt x="0" y="15776"/>
                </a:lnTo>
                <a:lnTo>
                  <a:pt x="14627" y="15776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4775" y="1676678"/>
            <a:ext cx="1069429" cy="493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lt1"/>
                </a:solidFill>
              </a:defRPr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 đầu</a:t>
            </a:r>
          </a:p>
        </p:txBody>
      </p:sp>
      <p:cxnSp>
        <p:nvCxnSpPr>
          <p:cNvPr id="5" name="Straight Arrow Connector 4"/>
          <p:cNvCxnSpPr>
            <a:stCxn id="4" idx="6"/>
            <a:endCxn id="6" idx="2"/>
          </p:cNvCxnSpPr>
          <p:nvPr/>
        </p:nvCxnSpPr>
        <p:spPr>
          <a:xfrm flipV="1">
            <a:off x="1164204" y="1912657"/>
            <a:ext cx="268642" cy="10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432846" y="1301775"/>
            <a:ext cx="2568720" cy="1221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lt1"/>
                </a:solidFill>
              </a:defRPr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1800" dirty="0" err="1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tập </a:t>
            </a:r>
          </a:p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 </a:t>
            </a:r>
            <a:r>
              <a:rPr lang="en-US" sz="1800" dirty="0" err="1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có thể </a:t>
            </a:r>
          </a:p>
          <a:p>
            <a:pPr algn="ctr"/>
            <a:r>
              <a:rPr lang="en-US" sz="1800" dirty="0" err="1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vào ô</a:t>
            </a:r>
          </a:p>
          <a:p>
            <a:pPr algn="ctr"/>
            <a:r>
              <a:rPr lang="en-US" sz="1800" dirty="0" err="1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tiếp </a:t>
            </a:r>
            <a:r>
              <a:rPr lang="en-US" sz="1800" dirty="0" err="1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endParaRPr lang="en-US" sz="1800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66138" y="3082354"/>
            <a:ext cx="1798682" cy="1252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lt1"/>
                </a:solidFill>
              </a:defRPr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 nhật giá </a:t>
            </a:r>
            <a:r>
              <a:rPr lang="en-US" sz="1800" dirty="0" err="1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đầu </a:t>
            </a:r>
            <a:r>
              <a:rPr lang="en-US" sz="1800" dirty="0" err="1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1800" dirty="0" err="1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endParaRPr lang="en-US" sz="1800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324778" y="1301775"/>
            <a:ext cx="2750603" cy="1221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lt1"/>
                </a:solidFill>
              </a:defRPr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 nhật lại giá </a:t>
            </a:r>
            <a:r>
              <a:rPr lang="en-US" sz="1800" dirty="0" err="1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1800" dirty="0" err="1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trước đó và </a:t>
            </a:r>
            <a:r>
              <a:rPr lang="en-US" sz="1800" dirty="0" err="1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lại ô </a:t>
            </a:r>
            <a:r>
              <a:rPr lang="en-US" sz="1800" dirty="0" err="1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đó</a:t>
            </a:r>
          </a:p>
        </p:txBody>
      </p:sp>
      <p:cxnSp>
        <p:nvCxnSpPr>
          <p:cNvPr id="12" name="Straight Arrow Connector 11"/>
          <p:cNvCxnSpPr>
            <a:stCxn id="6" idx="6"/>
            <a:endCxn id="21" idx="1"/>
          </p:cNvCxnSpPr>
          <p:nvPr/>
        </p:nvCxnSpPr>
        <p:spPr>
          <a:xfrm flipV="1">
            <a:off x="4001566" y="1903261"/>
            <a:ext cx="309133" cy="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/>
          <p:cNvSpPr/>
          <p:nvPr/>
        </p:nvSpPr>
        <p:spPr>
          <a:xfrm>
            <a:off x="4310699" y="1500157"/>
            <a:ext cx="1459438" cy="8062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</a:t>
            </a:r>
            <a:r>
              <a:rPr lang="en-US" sz="1800" dirty="0" err="1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rỗng</a:t>
            </a:r>
            <a:endParaRPr lang="en-ID" sz="1800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/>
          <p:cNvCxnSpPr>
            <a:stCxn id="21" idx="3"/>
            <a:endCxn id="8" idx="2"/>
          </p:cNvCxnSpPr>
          <p:nvPr/>
        </p:nvCxnSpPr>
        <p:spPr>
          <a:xfrm>
            <a:off x="5770137" y="1903261"/>
            <a:ext cx="554641" cy="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77932" y="1568291"/>
            <a:ext cx="77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endParaRPr lang="en-ID" sz="1800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/>
          <p:cNvCxnSpPr>
            <a:stCxn id="21" idx="2"/>
            <a:endCxn id="7" idx="0"/>
          </p:cNvCxnSpPr>
          <p:nvPr/>
        </p:nvCxnSpPr>
        <p:spPr>
          <a:xfrm>
            <a:off x="5040418" y="2306365"/>
            <a:ext cx="25061" cy="77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991950" y="2732581"/>
            <a:ext cx="58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endParaRPr lang="en-ID" sz="1800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Connector: Elbow 96"/>
          <p:cNvCxnSpPr>
            <a:stCxn id="7" idx="4"/>
            <a:endCxn id="6" idx="4"/>
          </p:cNvCxnSpPr>
          <p:nvPr/>
        </p:nvCxnSpPr>
        <p:spPr>
          <a:xfrm rot="5400000" flipH="1">
            <a:off x="2985454" y="2255291"/>
            <a:ext cx="1811777" cy="2348273"/>
          </a:xfrm>
          <a:prstGeom prst="bentConnector3">
            <a:avLst>
              <a:gd name="adj1" fmla="val -126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/>
          <p:cNvCxnSpPr/>
          <p:nvPr/>
        </p:nvCxnSpPr>
        <p:spPr>
          <a:xfrm rot="16200000" flipV="1">
            <a:off x="5025739" y="-1035392"/>
            <a:ext cx="198188" cy="4815256"/>
          </a:xfrm>
          <a:prstGeom prst="bentConnector3">
            <a:avLst>
              <a:gd name="adj1" fmla="val 2153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0" name="Google Shape;3860;p7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532000" y="1830125"/>
            <a:ext cx="2165600" cy="15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2" name="Google Shape;3862;p71"/>
          <p:cNvSpPr txBox="1">
            <a:spLocks noGrp="1"/>
          </p:cNvSpPr>
          <p:nvPr>
            <p:ph type="title"/>
          </p:nvPr>
        </p:nvSpPr>
        <p:spPr>
          <a:xfrm>
            <a:off x="5229324" y="2323787"/>
            <a:ext cx="2849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63" name="Google Shape;3863;p71"/>
          <p:cNvGrpSpPr/>
          <p:nvPr/>
        </p:nvGrpSpPr>
        <p:grpSpPr>
          <a:xfrm>
            <a:off x="891556" y="1758631"/>
            <a:ext cx="3451837" cy="2077283"/>
            <a:chOff x="628700" y="869700"/>
            <a:chExt cx="6304725" cy="3794125"/>
          </a:xfrm>
        </p:grpSpPr>
        <p:sp>
          <p:nvSpPr>
            <p:cNvPr id="3864" name="Google Shape;3864;p71"/>
            <p:cNvSpPr/>
            <p:nvPr/>
          </p:nvSpPr>
          <p:spPr>
            <a:xfrm>
              <a:off x="1666325" y="869700"/>
              <a:ext cx="4228150" cy="2863025"/>
            </a:xfrm>
            <a:custGeom>
              <a:avLst/>
              <a:gdLst/>
              <a:ahLst/>
              <a:cxnLst/>
              <a:rect l="l" t="t" r="r" b="b"/>
              <a:pathLst>
                <a:path w="169126" h="114521" extrusionOk="0">
                  <a:moveTo>
                    <a:pt x="6471" y="5997"/>
                  </a:moveTo>
                  <a:lnTo>
                    <a:pt x="162761" y="6102"/>
                  </a:lnTo>
                  <a:lnTo>
                    <a:pt x="162655" y="108576"/>
                  </a:lnTo>
                  <a:lnTo>
                    <a:pt x="6366" y="108418"/>
                  </a:lnTo>
                  <a:lnTo>
                    <a:pt x="6471" y="5997"/>
                  </a:lnTo>
                  <a:close/>
                  <a:moveTo>
                    <a:pt x="6787" y="0"/>
                  </a:moveTo>
                  <a:cubicBezTo>
                    <a:pt x="3052" y="0"/>
                    <a:pt x="106" y="2946"/>
                    <a:pt x="106" y="6628"/>
                  </a:cubicBezTo>
                  <a:lnTo>
                    <a:pt x="1" y="112206"/>
                  </a:lnTo>
                  <a:cubicBezTo>
                    <a:pt x="1" y="113416"/>
                    <a:pt x="1000" y="114415"/>
                    <a:pt x="2210" y="114415"/>
                  </a:cubicBezTo>
                  <a:lnTo>
                    <a:pt x="166864" y="114520"/>
                  </a:lnTo>
                  <a:cubicBezTo>
                    <a:pt x="168021" y="114520"/>
                    <a:pt x="169021" y="113574"/>
                    <a:pt x="169021" y="112364"/>
                  </a:cubicBezTo>
                  <a:lnTo>
                    <a:pt x="169126" y="6786"/>
                  </a:lnTo>
                  <a:cubicBezTo>
                    <a:pt x="169126" y="3104"/>
                    <a:pt x="166127" y="105"/>
                    <a:pt x="162445" y="105"/>
                  </a:cubicBezTo>
                  <a:lnTo>
                    <a:pt x="67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71"/>
            <p:cNvSpPr/>
            <p:nvPr/>
          </p:nvSpPr>
          <p:spPr>
            <a:xfrm>
              <a:off x="4124300" y="3931775"/>
              <a:ext cx="184150" cy="176150"/>
            </a:xfrm>
            <a:custGeom>
              <a:avLst/>
              <a:gdLst/>
              <a:ahLst/>
              <a:cxnLst/>
              <a:rect l="l" t="t" r="r" b="b"/>
              <a:pathLst>
                <a:path w="7366" h="7046" extrusionOk="0">
                  <a:moveTo>
                    <a:pt x="4271" y="1"/>
                  </a:moveTo>
                  <a:cubicBezTo>
                    <a:pt x="2810" y="1"/>
                    <a:pt x="1651" y="1633"/>
                    <a:pt x="947" y="2874"/>
                  </a:cubicBezTo>
                  <a:cubicBezTo>
                    <a:pt x="1" y="4452"/>
                    <a:pt x="2473" y="6819"/>
                    <a:pt x="2473" y="6819"/>
                  </a:cubicBezTo>
                  <a:cubicBezTo>
                    <a:pt x="2624" y="6979"/>
                    <a:pt x="2778" y="7045"/>
                    <a:pt x="2929" y="7045"/>
                  </a:cubicBezTo>
                  <a:cubicBezTo>
                    <a:pt x="3623" y="7045"/>
                    <a:pt x="4262" y="5662"/>
                    <a:pt x="4262" y="5662"/>
                  </a:cubicBezTo>
                  <a:cubicBezTo>
                    <a:pt x="4340" y="5690"/>
                    <a:pt x="4416" y="5703"/>
                    <a:pt x="4489" y="5703"/>
                  </a:cubicBezTo>
                  <a:cubicBezTo>
                    <a:pt x="5104" y="5703"/>
                    <a:pt x="5524" y="4820"/>
                    <a:pt x="5524" y="4820"/>
                  </a:cubicBezTo>
                  <a:cubicBezTo>
                    <a:pt x="7365" y="1611"/>
                    <a:pt x="5524" y="402"/>
                    <a:pt x="5524" y="402"/>
                  </a:cubicBezTo>
                  <a:cubicBezTo>
                    <a:pt x="5086" y="121"/>
                    <a:pt x="4668" y="1"/>
                    <a:pt x="4271" y="1"/>
                  </a:cubicBezTo>
                  <a:close/>
                </a:path>
              </a:pathLst>
            </a:custGeom>
            <a:solidFill>
              <a:srgbClr val="DCB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71"/>
            <p:cNvSpPr/>
            <p:nvPr/>
          </p:nvSpPr>
          <p:spPr>
            <a:xfrm>
              <a:off x="652375" y="4523075"/>
              <a:ext cx="6256075" cy="140750"/>
            </a:xfrm>
            <a:custGeom>
              <a:avLst/>
              <a:gdLst/>
              <a:ahLst/>
              <a:cxnLst/>
              <a:rect l="l" t="t" r="r" b="b"/>
              <a:pathLst>
                <a:path w="250243" h="5630" extrusionOk="0">
                  <a:moveTo>
                    <a:pt x="1" y="1"/>
                  </a:moveTo>
                  <a:lnTo>
                    <a:pt x="1" y="211"/>
                  </a:lnTo>
                  <a:cubicBezTo>
                    <a:pt x="1" y="3105"/>
                    <a:pt x="2368" y="5472"/>
                    <a:pt x="5261" y="5472"/>
                  </a:cubicBezTo>
                  <a:lnTo>
                    <a:pt x="244982" y="5630"/>
                  </a:lnTo>
                  <a:cubicBezTo>
                    <a:pt x="247875" y="5630"/>
                    <a:pt x="250190" y="3262"/>
                    <a:pt x="250242" y="369"/>
                  </a:cubicBezTo>
                  <a:lnTo>
                    <a:pt x="250242" y="2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71"/>
            <p:cNvSpPr/>
            <p:nvPr/>
          </p:nvSpPr>
          <p:spPr>
            <a:xfrm>
              <a:off x="628700" y="3718225"/>
              <a:ext cx="6304725" cy="845650"/>
            </a:xfrm>
            <a:custGeom>
              <a:avLst/>
              <a:gdLst/>
              <a:ahLst/>
              <a:cxnLst/>
              <a:rect l="l" t="t" r="r" b="b"/>
              <a:pathLst>
                <a:path w="252189" h="33826" extrusionOk="0">
                  <a:moveTo>
                    <a:pt x="47029" y="1"/>
                  </a:moveTo>
                  <a:cubicBezTo>
                    <a:pt x="44136" y="1"/>
                    <a:pt x="40717" y="842"/>
                    <a:pt x="39349" y="1947"/>
                  </a:cubicBezTo>
                  <a:lnTo>
                    <a:pt x="1368" y="31669"/>
                  </a:lnTo>
                  <a:cubicBezTo>
                    <a:pt x="1" y="32774"/>
                    <a:pt x="2420" y="33615"/>
                    <a:pt x="6734" y="33615"/>
                  </a:cubicBezTo>
                  <a:lnTo>
                    <a:pt x="245455" y="33826"/>
                  </a:lnTo>
                  <a:cubicBezTo>
                    <a:pt x="249769" y="33826"/>
                    <a:pt x="252189" y="32931"/>
                    <a:pt x="250821" y="31879"/>
                  </a:cubicBezTo>
                  <a:lnTo>
                    <a:pt x="213419" y="2105"/>
                  </a:lnTo>
                  <a:cubicBezTo>
                    <a:pt x="212104" y="1000"/>
                    <a:pt x="208632" y="106"/>
                    <a:pt x="205791" y="106"/>
                  </a:cubicBezTo>
                  <a:lnTo>
                    <a:pt x="47029" y="1"/>
                  </a:lnTo>
                  <a:close/>
                </a:path>
              </a:pathLst>
            </a:custGeom>
            <a:solidFill>
              <a:srgbClr val="111B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71"/>
            <p:cNvSpPr/>
            <p:nvPr/>
          </p:nvSpPr>
          <p:spPr>
            <a:xfrm>
              <a:off x="2634275" y="4207450"/>
              <a:ext cx="2292275" cy="299875"/>
            </a:xfrm>
            <a:custGeom>
              <a:avLst/>
              <a:gdLst/>
              <a:ahLst/>
              <a:cxnLst/>
              <a:rect l="l" t="t" r="r" b="b"/>
              <a:pathLst>
                <a:path w="91691" h="11995" extrusionOk="0">
                  <a:moveTo>
                    <a:pt x="6208" y="1"/>
                  </a:moveTo>
                  <a:lnTo>
                    <a:pt x="0" y="11889"/>
                  </a:lnTo>
                  <a:lnTo>
                    <a:pt x="91691" y="11995"/>
                  </a:lnTo>
                  <a:lnTo>
                    <a:pt x="91691" y="11995"/>
                  </a:lnTo>
                  <a:lnTo>
                    <a:pt x="85746" y="53"/>
                  </a:lnTo>
                  <a:lnTo>
                    <a:pt x="62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71"/>
            <p:cNvSpPr/>
            <p:nvPr/>
          </p:nvSpPr>
          <p:spPr>
            <a:xfrm>
              <a:off x="1859650" y="3749800"/>
              <a:ext cx="292000" cy="77950"/>
            </a:xfrm>
            <a:custGeom>
              <a:avLst/>
              <a:gdLst/>
              <a:ahLst/>
              <a:cxnLst/>
              <a:rect l="l" t="t" r="r" b="b"/>
              <a:pathLst>
                <a:path w="11680" h="3118" extrusionOk="0">
                  <a:moveTo>
                    <a:pt x="4051" y="0"/>
                  </a:moveTo>
                  <a:cubicBezTo>
                    <a:pt x="3683" y="0"/>
                    <a:pt x="3315" y="106"/>
                    <a:pt x="2999" y="316"/>
                  </a:cubicBezTo>
                  <a:lnTo>
                    <a:pt x="211" y="2841"/>
                  </a:lnTo>
                  <a:cubicBezTo>
                    <a:pt x="1" y="2999"/>
                    <a:pt x="264" y="3104"/>
                    <a:pt x="685" y="3104"/>
                  </a:cubicBezTo>
                  <a:lnTo>
                    <a:pt x="7997" y="3104"/>
                  </a:lnTo>
                  <a:cubicBezTo>
                    <a:pt x="8060" y="3113"/>
                    <a:pt x="8123" y="3117"/>
                    <a:pt x="8186" y="3117"/>
                  </a:cubicBezTo>
                  <a:cubicBezTo>
                    <a:pt x="8490" y="3117"/>
                    <a:pt x="8787" y="3015"/>
                    <a:pt x="9049" y="2841"/>
                  </a:cubicBezTo>
                  <a:lnTo>
                    <a:pt x="11521" y="316"/>
                  </a:lnTo>
                  <a:cubicBezTo>
                    <a:pt x="11679" y="158"/>
                    <a:pt x="11469" y="0"/>
                    <a:pt x="110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71"/>
            <p:cNvSpPr/>
            <p:nvPr/>
          </p:nvSpPr>
          <p:spPr>
            <a:xfrm>
              <a:off x="2120050" y="3750775"/>
              <a:ext cx="280150" cy="76975"/>
            </a:xfrm>
            <a:custGeom>
              <a:avLst/>
              <a:gdLst/>
              <a:ahLst/>
              <a:cxnLst/>
              <a:rect l="l" t="t" r="r" b="b"/>
              <a:pathLst>
                <a:path w="11206" h="3079" extrusionOk="0">
                  <a:moveTo>
                    <a:pt x="3359" y="0"/>
                  </a:moveTo>
                  <a:cubicBezTo>
                    <a:pt x="3085" y="0"/>
                    <a:pt x="2787" y="103"/>
                    <a:pt x="2526" y="277"/>
                  </a:cubicBezTo>
                  <a:lnTo>
                    <a:pt x="106" y="2802"/>
                  </a:lnTo>
                  <a:cubicBezTo>
                    <a:pt x="1" y="2960"/>
                    <a:pt x="211" y="3065"/>
                    <a:pt x="632" y="3065"/>
                  </a:cubicBezTo>
                  <a:lnTo>
                    <a:pt x="7944" y="3065"/>
                  </a:lnTo>
                  <a:cubicBezTo>
                    <a:pt x="8007" y="3074"/>
                    <a:pt x="8070" y="3078"/>
                    <a:pt x="8133" y="3078"/>
                  </a:cubicBezTo>
                  <a:cubicBezTo>
                    <a:pt x="8436" y="3078"/>
                    <a:pt x="8726" y="2976"/>
                    <a:pt x="8944" y="2802"/>
                  </a:cubicBezTo>
                  <a:lnTo>
                    <a:pt x="11048" y="277"/>
                  </a:lnTo>
                  <a:cubicBezTo>
                    <a:pt x="11206" y="119"/>
                    <a:pt x="10942" y="14"/>
                    <a:pt x="10522" y="14"/>
                  </a:cubicBezTo>
                  <a:lnTo>
                    <a:pt x="3525" y="14"/>
                  </a:lnTo>
                  <a:cubicBezTo>
                    <a:pt x="3471" y="5"/>
                    <a:pt x="3415" y="0"/>
                    <a:pt x="33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71"/>
            <p:cNvSpPr/>
            <p:nvPr/>
          </p:nvSpPr>
          <p:spPr>
            <a:xfrm>
              <a:off x="2379125" y="3751100"/>
              <a:ext cx="269625" cy="77950"/>
            </a:xfrm>
            <a:custGeom>
              <a:avLst/>
              <a:gdLst/>
              <a:ahLst/>
              <a:cxnLst/>
              <a:rect l="l" t="t" r="r" b="b"/>
              <a:pathLst>
                <a:path w="10785" h="3118" extrusionOk="0">
                  <a:moveTo>
                    <a:pt x="3105" y="1"/>
                  </a:moveTo>
                  <a:cubicBezTo>
                    <a:pt x="2736" y="1"/>
                    <a:pt x="2421" y="106"/>
                    <a:pt x="2158" y="264"/>
                  </a:cubicBezTo>
                  <a:lnTo>
                    <a:pt x="106" y="2842"/>
                  </a:lnTo>
                  <a:cubicBezTo>
                    <a:pt x="1" y="2999"/>
                    <a:pt x="211" y="3105"/>
                    <a:pt x="632" y="3105"/>
                  </a:cubicBezTo>
                  <a:lnTo>
                    <a:pt x="7997" y="3105"/>
                  </a:lnTo>
                  <a:cubicBezTo>
                    <a:pt x="8051" y="3114"/>
                    <a:pt x="8107" y="3118"/>
                    <a:pt x="8163" y="3118"/>
                  </a:cubicBezTo>
                  <a:cubicBezTo>
                    <a:pt x="8436" y="3118"/>
                    <a:pt x="8726" y="3016"/>
                    <a:pt x="8944" y="2842"/>
                  </a:cubicBezTo>
                  <a:lnTo>
                    <a:pt x="10680" y="264"/>
                  </a:lnTo>
                  <a:cubicBezTo>
                    <a:pt x="10785" y="159"/>
                    <a:pt x="10522" y="1"/>
                    <a:pt x="10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71"/>
            <p:cNvSpPr/>
            <p:nvPr/>
          </p:nvSpPr>
          <p:spPr>
            <a:xfrm>
              <a:off x="2636900" y="3751100"/>
              <a:ext cx="259100" cy="77950"/>
            </a:xfrm>
            <a:custGeom>
              <a:avLst/>
              <a:gdLst/>
              <a:ahLst/>
              <a:cxnLst/>
              <a:rect l="l" t="t" r="r" b="b"/>
              <a:pathLst>
                <a:path w="10364" h="3118" extrusionOk="0">
                  <a:moveTo>
                    <a:pt x="2736" y="1"/>
                  </a:moveTo>
                  <a:cubicBezTo>
                    <a:pt x="2368" y="1"/>
                    <a:pt x="2052" y="54"/>
                    <a:pt x="1789" y="264"/>
                  </a:cubicBezTo>
                  <a:lnTo>
                    <a:pt x="106" y="2842"/>
                  </a:lnTo>
                  <a:cubicBezTo>
                    <a:pt x="0" y="2999"/>
                    <a:pt x="263" y="3105"/>
                    <a:pt x="737" y="3105"/>
                  </a:cubicBezTo>
                  <a:lnTo>
                    <a:pt x="8049" y="3105"/>
                  </a:lnTo>
                  <a:cubicBezTo>
                    <a:pt x="8103" y="3114"/>
                    <a:pt x="8157" y="3118"/>
                    <a:pt x="8211" y="3118"/>
                  </a:cubicBezTo>
                  <a:cubicBezTo>
                    <a:pt x="8471" y="3118"/>
                    <a:pt x="8725" y="3016"/>
                    <a:pt x="8943" y="2842"/>
                  </a:cubicBezTo>
                  <a:lnTo>
                    <a:pt x="10311" y="264"/>
                  </a:lnTo>
                  <a:cubicBezTo>
                    <a:pt x="10364" y="159"/>
                    <a:pt x="10153" y="1"/>
                    <a:pt x="9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71"/>
            <p:cNvSpPr/>
            <p:nvPr/>
          </p:nvSpPr>
          <p:spPr>
            <a:xfrm>
              <a:off x="2895975" y="3751100"/>
              <a:ext cx="248575" cy="77625"/>
            </a:xfrm>
            <a:custGeom>
              <a:avLst/>
              <a:gdLst/>
              <a:ahLst/>
              <a:cxnLst/>
              <a:rect l="l" t="t" r="r" b="b"/>
              <a:pathLst>
                <a:path w="9943" h="3105" extrusionOk="0">
                  <a:moveTo>
                    <a:pt x="2263" y="1"/>
                  </a:moveTo>
                  <a:cubicBezTo>
                    <a:pt x="1842" y="1"/>
                    <a:pt x="1474" y="159"/>
                    <a:pt x="1368" y="264"/>
                  </a:cubicBezTo>
                  <a:lnTo>
                    <a:pt x="53" y="2842"/>
                  </a:lnTo>
                  <a:cubicBezTo>
                    <a:pt x="1" y="2999"/>
                    <a:pt x="316" y="3105"/>
                    <a:pt x="737" y="3105"/>
                  </a:cubicBezTo>
                  <a:lnTo>
                    <a:pt x="8049" y="3105"/>
                  </a:lnTo>
                  <a:cubicBezTo>
                    <a:pt x="8470" y="3105"/>
                    <a:pt x="8891" y="2999"/>
                    <a:pt x="8943" y="2842"/>
                  </a:cubicBezTo>
                  <a:lnTo>
                    <a:pt x="9943" y="317"/>
                  </a:lnTo>
                  <a:cubicBezTo>
                    <a:pt x="9943" y="159"/>
                    <a:pt x="9680" y="1"/>
                    <a:pt x="9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71"/>
            <p:cNvSpPr/>
            <p:nvPr/>
          </p:nvSpPr>
          <p:spPr>
            <a:xfrm>
              <a:off x="3156375" y="3751100"/>
              <a:ext cx="239375" cy="77625"/>
            </a:xfrm>
            <a:custGeom>
              <a:avLst/>
              <a:gdLst/>
              <a:ahLst/>
              <a:cxnLst/>
              <a:rect l="l" t="t" r="r" b="b"/>
              <a:pathLst>
                <a:path w="9575" h="3105" extrusionOk="0">
                  <a:moveTo>
                    <a:pt x="1842" y="1"/>
                  </a:moveTo>
                  <a:cubicBezTo>
                    <a:pt x="1421" y="1"/>
                    <a:pt x="1052" y="159"/>
                    <a:pt x="1000" y="264"/>
                  </a:cubicBezTo>
                  <a:lnTo>
                    <a:pt x="53" y="2842"/>
                  </a:lnTo>
                  <a:cubicBezTo>
                    <a:pt x="0" y="2999"/>
                    <a:pt x="316" y="3105"/>
                    <a:pt x="737" y="3105"/>
                  </a:cubicBezTo>
                  <a:lnTo>
                    <a:pt x="8049" y="3105"/>
                  </a:lnTo>
                  <a:cubicBezTo>
                    <a:pt x="8470" y="3105"/>
                    <a:pt x="8891" y="2999"/>
                    <a:pt x="8891" y="2842"/>
                  </a:cubicBezTo>
                  <a:lnTo>
                    <a:pt x="9522" y="264"/>
                  </a:lnTo>
                  <a:cubicBezTo>
                    <a:pt x="9574" y="159"/>
                    <a:pt x="9259" y="1"/>
                    <a:pt x="88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71"/>
            <p:cNvSpPr/>
            <p:nvPr/>
          </p:nvSpPr>
          <p:spPr>
            <a:xfrm>
              <a:off x="3415450" y="3751100"/>
              <a:ext cx="227550" cy="77625"/>
            </a:xfrm>
            <a:custGeom>
              <a:avLst/>
              <a:gdLst/>
              <a:ahLst/>
              <a:cxnLst/>
              <a:rect l="l" t="t" r="r" b="b"/>
              <a:pathLst>
                <a:path w="9102" h="3105" extrusionOk="0">
                  <a:moveTo>
                    <a:pt x="1368" y="1"/>
                  </a:moveTo>
                  <a:cubicBezTo>
                    <a:pt x="947" y="1"/>
                    <a:pt x="579" y="106"/>
                    <a:pt x="579" y="264"/>
                  </a:cubicBezTo>
                  <a:lnTo>
                    <a:pt x="1" y="2842"/>
                  </a:lnTo>
                  <a:cubicBezTo>
                    <a:pt x="1" y="2999"/>
                    <a:pt x="316" y="3105"/>
                    <a:pt x="737" y="3105"/>
                  </a:cubicBezTo>
                  <a:lnTo>
                    <a:pt x="8049" y="3105"/>
                  </a:lnTo>
                  <a:cubicBezTo>
                    <a:pt x="8470" y="3105"/>
                    <a:pt x="8838" y="2999"/>
                    <a:pt x="8838" y="2842"/>
                  </a:cubicBezTo>
                  <a:lnTo>
                    <a:pt x="9101" y="264"/>
                  </a:lnTo>
                  <a:cubicBezTo>
                    <a:pt x="9101" y="106"/>
                    <a:pt x="8786" y="1"/>
                    <a:pt x="83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71"/>
            <p:cNvSpPr/>
            <p:nvPr/>
          </p:nvSpPr>
          <p:spPr>
            <a:xfrm>
              <a:off x="3674525" y="3751100"/>
              <a:ext cx="220975" cy="77625"/>
            </a:xfrm>
            <a:custGeom>
              <a:avLst/>
              <a:gdLst/>
              <a:ahLst/>
              <a:cxnLst/>
              <a:rect l="l" t="t" r="r" b="b"/>
              <a:pathLst>
                <a:path w="8839" h="3105" extrusionOk="0">
                  <a:moveTo>
                    <a:pt x="948" y="1"/>
                  </a:moveTo>
                  <a:cubicBezTo>
                    <a:pt x="527" y="1"/>
                    <a:pt x="159" y="159"/>
                    <a:pt x="159" y="264"/>
                  </a:cubicBezTo>
                  <a:lnTo>
                    <a:pt x="1" y="2842"/>
                  </a:lnTo>
                  <a:cubicBezTo>
                    <a:pt x="1" y="2999"/>
                    <a:pt x="316" y="3105"/>
                    <a:pt x="737" y="3105"/>
                  </a:cubicBezTo>
                  <a:lnTo>
                    <a:pt x="8049" y="3105"/>
                  </a:lnTo>
                  <a:cubicBezTo>
                    <a:pt x="8523" y="3105"/>
                    <a:pt x="8838" y="2999"/>
                    <a:pt x="8838" y="2842"/>
                  </a:cubicBezTo>
                  <a:lnTo>
                    <a:pt x="8681" y="264"/>
                  </a:lnTo>
                  <a:cubicBezTo>
                    <a:pt x="8681" y="159"/>
                    <a:pt x="8365" y="1"/>
                    <a:pt x="79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71"/>
            <p:cNvSpPr/>
            <p:nvPr/>
          </p:nvSpPr>
          <p:spPr>
            <a:xfrm>
              <a:off x="3928350" y="3751100"/>
              <a:ext cx="226225" cy="77625"/>
            </a:xfrm>
            <a:custGeom>
              <a:avLst/>
              <a:gdLst/>
              <a:ahLst/>
              <a:cxnLst/>
              <a:rect l="l" t="t" r="r" b="b"/>
              <a:pathLst>
                <a:path w="9049" h="3105" extrusionOk="0">
                  <a:moveTo>
                    <a:pt x="684" y="1"/>
                  </a:moveTo>
                  <a:cubicBezTo>
                    <a:pt x="316" y="1"/>
                    <a:pt x="0" y="159"/>
                    <a:pt x="0" y="264"/>
                  </a:cubicBezTo>
                  <a:lnTo>
                    <a:pt x="158" y="2842"/>
                  </a:lnTo>
                  <a:cubicBezTo>
                    <a:pt x="158" y="2999"/>
                    <a:pt x="527" y="3105"/>
                    <a:pt x="947" y="3105"/>
                  </a:cubicBezTo>
                  <a:lnTo>
                    <a:pt x="8312" y="3105"/>
                  </a:lnTo>
                  <a:cubicBezTo>
                    <a:pt x="8733" y="3105"/>
                    <a:pt x="9049" y="2999"/>
                    <a:pt x="8996" y="2842"/>
                  </a:cubicBezTo>
                  <a:lnTo>
                    <a:pt x="8522" y="264"/>
                  </a:lnTo>
                  <a:cubicBezTo>
                    <a:pt x="8470" y="159"/>
                    <a:pt x="8102" y="1"/>
                    <a:pt x="7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71"/>
            <p:cNvSpPr/>
            <p:nvPr/>
          </p:nvSpPr>
          <p:spPr>
            <a:xfrm>
              <a:off x="4176900" y="3751100"/>
              <a:ext cx="236750" cy="77625"/>
            </a:xfrm>
            <a:custGeom>
              <a:avLst/>
              <a:gdLst/>
              <a:ahLst/>
              <a:cxnLst/>
              <a:rect l="l" t="t" r="r" b="b"/>
              <a:pathLst>
                <a:path w="9470" h="3105" extrusionOk="0">
                  <a:moveTo>
                    <a:pt x="685" y="1"/>
                  </a:moveTo>
                  <a:cubicBezTo>
                    <a:pt x="264" y="1"/>
                    <a:pt x="1" y="159"/>
                    <a:pt x="1" y="264"/>
                  </a:cubicBezTo>
                  <a:lnTo>
                    <a:pt x="579" y="2842"/>
                  </a:lnTo>
                  <a:cubicBezTo>
                    <a:pt x="579" y="2999"/>
                    <a:pt x="948" y="3105"/>
                    <a:pt x="1421" y="3105"/>
                  </a:cubicBezTo>
                  <a:lnTo>
                    <a:pt x="8733" y="3105"/>
                  </a:lnTo>
                  <a:cubicBezTo>
                    <a:pt x="9154" y="3105"/>
                    <a:pt x="9470" y="2999"/>
                    <a:pt x="9364" y="2842"/>
                  </a:cubicBezTo>
                  <a:lnTo>
                    <a:pt x="8523" y="264"/>
                  </a:lnTo>
                  <a:cubicBezTo>
                    <a:pt x="8470" y="159"/>
                    <a:pt x="8102" y="1"/>
                    <a:pt x="76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71"/>
            <p:cNvSpPr/>
            <p:nvPr/>
          </p:nvSpPr>
          <p:spPr>
            <a:xfrm>
              <a:off x="4435975" y="3752425"/>
              <a:ext cx="248600" cy="77625"/>
            </a:xfrm>
            <a:custGeom>
              <a:avLst/>
              <a:gdLst/>
              <a:ahLst/>
              <a:cxnLst/>
              <a:rect l="l" t="t" r="r" b="b"/>
              <a:pathLst>
                <a:path w="9944" h="3105" extrusionOk="0">
                  <a:moveTo>
                    <a:pt x="737" y="1"/>
                  </a:moveTo>
                  <a:cubicBezTo>
                    <a:pt x="317" y="1"/>
                    <a:pt x="1" y="106"/>
                    <a:pt x="106" y="264"/>
                  </a:cubicBezTo>
                  <a:lnTo>
                    <a:pt x="1053" y="2789"/>
                  </a:lnTo>
                  <a:cubicBezTo>
                    <a:pt x="1106" y="2946"/>
                    <a:pt x="1474" y="3104"/>
                    <a:pt x="1895" y="3104"/>
                  </a:cubicBezTo>
                  <a:lnTo>
                    <a:pt x="9207" y="3104"/>
                  </a:lnTo>
                  <a:cubicBezTo>
                    <a:pt x="9628" y="3104"/>
                    <a:pt x="9943" y="2946"/>
                    <a:pt x="9891" y="2789"/>
                  </a:cubicBezTo>
                  <a:lnTo>
                    <a:pt x="8628" y="264"/>
                  </a:lnTo>
                  <a:cubicBezTo>
                    <a:pt x="8576" y="106"/>
                    <a:pt x="8155" y="1"/>
                    <a:pt x="77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71"/>
            <p:cNvSpPr/>
            <p:nvPr/>
          </p:nvSpPr>
          <p:spPr>
            <a:xfrm>
              <a:off x="4684550" y="3752100"/>
              <a:ext cx="259100" cy="77950"/>
            </a:xfrm>
            <a:custGeom>
              <a:avLst/>
              <a:gdLst/>
              <a:ahLst/>
              <a:cxnLst/>
              <a:rect l="l" t="t" r="r" b="b"/>
              <a:pathLst>
                <a:path w="10364" h="3118" extrusionOk="0">
                  <a:moveTo>
                    <a:pt x="7847" y="0"/>
                  </a:moveTo>
                  <a:cubicBezTo>
                    <a:pt x="7790" y="0"/>
                    <a:pt x="7735" y="4"/>
                    <a:pt x="7681" y="14"/>
                  </a:cubicBezTo>
                  <a:lnTo>
                    <a:pt x="684" y="14"/>
                  </a:lnTo>
                  <a:cubicBezTo>
                    <a:pt x="263" y="14"/>
                    <a:pt x="0" y="119"/>
                    <a:pt x="105" y="277"/>
                  </a:cubicBezTo>
                  <a:lnTo>
                    <a:pt x="1421" y="2854"/>
                  </a:lnTo>
                  <a:cubicBezTo>
                    <a:pt x="1473" y="3012"/>
                    <a:pt x="1894" y="3117"/>
                    <a:pt x="2315" y="3117"/>
                  </a:cubicBezTo>
                  <a:lnTo>
                    <a:pt x="9680" y="3117"/>
                  </a:lnTo>
                  <a:cubicBezTo>
                    <a:pt x="10100" y="3117"/>
                    <a:pt x="10363" y="3012"/>
                    <a:pt x="10258" y="2854"/>
                  </a:cubicBezTo>
                  <a:lnTo>
                    <a:pt x="8627" y="277"/>
                  </a:lnTo>
                  <a:cubicBezTo>
                    <a:pt x="8410" y="102"/>
                    <a:pt x="8119" y="0"/>
                    <a:pt x="78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71"/>
            <p:cNvSpPr/>
            <p:nvPr/>
          </p:nvSpPr>
          <p:spPr>
            <a:xfrm>
              <a:off x="4933100" y="3752425"/>
              <a:ext cx="269625" cy="77950"/>
            </a:xfrm>
            <a:custGeom>
              <a:avLst/>
              <a:gdLst/>
              <a:ahLst/>
              <a:cxnLst/>
              <a:rect l="l" t="t" r="r" b="b"/>
              <a:pathLst>
                <a:path w="10785" h="3118" extrusionOk="0">
                  <a:moveTo>
                    <a:pt x="684" y="1"/>
                  </a:moveTo>
                  <a:cubicBezTo>
                    <a:pt x="264" y="1"/>
                    <a:pt x="1" y="106"/>
                    <a:pt x="106" y="264"/>
                  </a:cubicBezTo>
                  <a:lnTo>
                    <a:pt x="1789" y="2841"/>
                  </a:lnTo>
                  <a:cubicBezTo>
                    <a:pt x="2051" y="3015"/>
                    <a:pt x="2312" y="3118"/>
                    <a:pt x="2604" y="3118"/>
                  </a:cubicBezTo>
                  <a:cubicBezTo>
                    <a:pt x="2664" y="3118"/>
                    <a:pt x="2726" y="3113"/>
                    <a:pt x="2789" y="3104"/>
                  </a:cubicBezTo>
                  <a:lnTo>
                    <a:pt x="10101" y="3104"/>
                  </a:lnTo>
                  <a:cubicBezTo>
                    <a:pt x="10522" y="3104"/>
                    <a:pt x="10785" y="2999"/>
                    <a:pt x="10679" y="2841"/>
                  </a:cubicBezTo>
                  <a:lnTo>
                    <a:pt x="8628" y="264"/>
                  </a:lnTo>
                  <a:cubicBezTo>
                    <a:pt x="8365" y="106"/>
                    <a:pt x="7997" y="1"/>
                    <a:pt x="76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71"/>
            <p:cNvSpPr/>
            <p:nvPr/>
          </p:nvSpPr>
          <p:spPr>
            <a:xfrm>
              <a:off x="5181650" y="3752425"/>
              <a:ext cx="280150" cy="77950"/>
            </a:xfrm>
            <a:custGeom>
              <a:avLst/>
              <a:gdLst/>
              <a:ahLst/>
              <a:cxnLst/>
              <a:rect l="l" t="t" r="r" b="b"/>
              <a:pathLst>
                <a:path w="11206" h="3118" extrusionOk="0">
                  <a:moveTo>
                    <a:pt x="685" y="1"/>
                  </a:moveTo>
                  <a:cubicBezTo>
                    <a:pt x="264" y="1"/>
                    <a:pt x="1" y="158"/>
                    <a:pt x="159" y="316"/>
                  </a:cubicBezTo>
                  <a:lnTo>
                    <a:pt x="2210" y="2841"/>
                  </a:lnTo>
                  <a:cubicBezTo>
                    <a:pt x="2428" y="3015"/>
                    <a:pt x="2718" y="3118"/>
                    <a:pt x="3021" y="3118"/>
                  </a:cubicBezTo>
                  <a:cubicBezTo>
                    <a:pt x="3083" y="3118"/>
                    <a:pt x="3147" y="3113"/>
                    <a:pt x="3210" y="3104"/>
                  </a:cubicBezTo>
                  <a:lnTo>
                    <a:pt x="10522" y="3104"/>
                  </a:lnTo>
                  <a:cubicBezTo>
                    <a:pt x="10943" y="3104"/>
                    <a:pt x="11206" y="2999"/>
                    <a:pt x="11048" y="2841"/>
                  </a:cubicBezTo>
                  <a:lnTo>
                    <a:pt x="8681" y="316"/>
                  </a:lnTo>
                  <a:cubicBezTo>
                    <a:pt x="8365" y="106"/>
                    <a:pt x="7997" y="1"/>
                    <a:pt x="76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71"/>
            <p:cNvSpPr/>
            <p:nvPr/>
          </p:nvSpPr>
          <p:spPr>
            <a:xfrm>
              <a:off x="5430225" y="3752425"/>
              <a:ext cx="290650" cy="77950"/>
            </a:xfrm>
            <a:custGeom>
              <a:avLst/>
              <a:gdLst/>
              <a:ahLst/>
              <a:cxnLst/>
              <a:rect l="l" t="t" r="r" b="b"/>
              <a:pathLst>
                <a:path w="11626" h="3118" extrusionOk="0">
                  <a:moveTo>
                    <a:pt x="632" y="1"/>
                  </a:moveTo>
                  <a:cubicBezTo>
                    <a:pt x="211" y="1"/>
                    <a:pt x="0" y="158"/>
                    <a:pt x="158" y="316"/>
                  </a:cubicBezTo>
                  <a:lnTo>
                    <a:pt x="2578" y="2841"/>
                  </a:lnTo>
                  <a:cubicBezTo>
                    <a:pt x="2839" y="3015"/>
                    <a:pt x="3137" y="3118"/>
                    <a:pt x="3441" y="3118"/>
                  </a:cubicBezTo>
                  <a:cubicBezTo>
                    <a:pt x="3504" y="3118"/>
                    <a:pt x="3567" y="3113"/>
                    <a:pt x="3630" y="3104"/>
                  </a:cubicBezTo>
                  <a:lnTo>
                    <a:pt x="10942" y="3104"/>
                  </a:lnTo>
                  <a:cubicBezTo>
                    <a:pt x="11363" y="3104"/>
                    <a:pt x="11626" y="2999"/>
                    <a:pt x="11416" y="2841"/>
                  </a:cubicBezTo>
                  <a:lnTo>
                    <a:pt x="8680" y="316"/>
                  </a:lnTo>
                  <a:cubicBezTo>
                    <a:pt x="8364" y="106"/>
                    <a:pt x="7996" y="1"/>
                    <a:pt x="76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71"/>
            <p:cNvSpPr/>
            <p:nvPr/>
          </p:nvSpPr>
          <p:spPr>
            <a:xfrm>
              <a:off x="1763650" y="3837900"/>
              <a:ext cx="410350" cy="78950"/>
            </a:xfrm>
            <a:custGeom>
              <a:avLst/>
              <a:gdLst/>
              <a:ahLst/>
              <a:cxnLst/>
              <a:rect l="l" t="t" r="r" b="b"/>
              <a:pathLst>
                <a:path w="16414" h="3158" extrusionOk="0">
                  <a:moveTo>
                    <a:pt x="4051" y="1"/>
                  </a:moveTo>
                  <a:cubicBezTo>
                    <a:pt x="3630" y="1"/>
                    <a:pt x="3262" y="106"/>
                    <a:pt x="2947" y="316"/>
                  </a:cubicBezTo>
                  <a:lnTo>
                    <a:pt x="159" y="2841"/>
                  </a:lnTo>
                  <a:cubicBezTo>
                    <a:pt x="1" y="2999"/>
                    <a:pt x="211" y="3157"/>
                    <a:pt x="685" y="3157"/>
                  </a:cubicBezTo>
                  <a:lnTo>
                    <a:pt x="12889" y="3157"/>
                  </a:lnTo>
                  <a:cubicBezTo>
                    <a:pt x="13257" y="3157"/>
                    <a:pt x="13625" y="3052"/>
                    <a:pt x="13941" y="2841"/>
                  </a:cubicBezTo>
                  <a:lnTo>
                    <a:pt x="16308" y="316"/>
                  </a:lnTo>
                  <a:cubicBezTo>
                    <a:pt x="16413" y="159"/>
                    <a:pt x="16203" y="1"/>
                    <a:pt x="157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71"/>
            <p:cNvSpPr/>
            <p:nvPr/>
          </p:nvSpPr>
          <p:spPr>
            <a:xfrm>
              <a:off x="2146350" y="3838900"/>
              <a:ext cx="286725" cy="77950"/>
            </a:xfrm>
            <a:custGeom>
              <a:avLst/>
              <a:gdLst/>
              <a:ahLst/>
              <a:cxnLst/>
              <a:rect l="l" t="t" r="r" b="b"/>
              <a:pathLst>
                <a:path w="11469" h="3118" extrusionOk="0">
                  <a:moveTo>
                    <a:pt x="3231" y="0"/>
                  </a:moveTo>
                  <a:cubicBezTo>
                    <a:pt x="2927" y="0"/>
                    <a:pt x="2629" y="102"/>
                    <a:pt x="2368" y="276"/>
                  </a:cubicBezTo>
                  <a:lnTo>
                    <a:pt x="106" y="2854"/>
                  </a:lnTo>
                  <a:cubicBezTo>
                    <a:pt x="1" y="2959"/>
                    <a:pt x="264" y="3117"/>
                    <a:pt x="685" y="3117"/>
                  </a:cubicBezTo>
                  <a:lnTo>
                    <a:pt x="8365" y="3117"/>
                  </a:lnTo>
                  <a:cubicBezTo>
                    <a:pt x="8733" y="3117"/>
                    <a:pt x="9101" y="3012"/>
                    <a:pt x="9364" y="2854"/>
                  </a:cubicBezTo>
                  <a:lnTo>
                    <a:pt x="11363" y="276"/>
                  </a:lnTo>
                  <a:cubicBezTo>
                    <a:pt x="11469" y="119"/>
                    <a:pt x="11206" y="13"/>
                    <a:pt x="10785" y="13"/>
                  </a:cubicBezTo>
                  <a:lnTo>
                    <a:pt x="3420" y="13"/>
                  </a:lnTo>
                  <a:cubicBezTo>
                    <a:pt x="3357" y="4"/>
                    <a:pt x="3294" y="0"/>
                    <a:pt x="3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71"/>
            <p:cNvSpPr/>
            <p:nvPr/>
          </p:nvSpPr>
          <p:spPr>
            <a:xfrm>
              <a:off x="2417275" y="3838900"/>
              <a:ext cx="277525" cy="77950"/>
            </a:xfrm>
            <a:custGeom>
              <a:avLst/>
              <a:gdLst/>
              <a:ahLst/>
              <a:cxnLst/>
              <a:rect l="l" t="t" r="r" b="b"/>
              <a:pathLst>
                <a:path w="11101" h="3118" extrusionOk="0">
                  <a:moveTo>
                    <a:pt x="2833" y="0"/>
                  </a:moveTo>
                  <a:cubicBezTo>
                    <a:pt x="2560" y="0"/>
                    <a:pt x="2270" y="102"/>
                    <a:pt x="2052" y="276"/>
                  </a:cubicBezTo>
                  <a:lnTo>
                    <a:pt x="158" y="2854"/>
                  </a:lnTo>
                  <a:cubicBezTo>
                    <a:pt x="0" y="3012"/>
                    <a:pt x="316" y="3117"/>
                    <a:pt x="737" y="3117"/>
                  </a:cubicBezTo>
                  <a:lnTo>
                    <a:pt x="8417" y="3117"/>
                  </a:lnTo>
                  <a:cubicBezTo>
                    <a:pt x="8785" y="3117"/>
                    <a:pt x="9154" y="3064"/>
                    <a:pt x="9417" y="2854"/>
                  </a:cubicBezTo>
                  <a:lnTo>
                    <a:pt x="10995" y="276"/>
                  </a:lnTo>
                  <a:cubicBezTo>
                    <a:pt x="11100" y="119"/>
                    <a:pt x="10837" y="13"/>
                    <a:pt x="10364" y="13"/>
                  </a:cubicBezTo>
                  <a:lnTo>
                    <a:pt x="2999" y="13"/>
                  </a:lnTo>
                  <a:cubicBezTo>
                    <a:pt x="2945" y="4"/>
                    <a:pt x="2889" y="0"/>
                    <a:pt x="28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71"/>
            <p:cNvSpPr/>
            <p:nvPr/>
          </p:nvSpPr>
          <p:spPr>
            <a:xfrm>
              <a:off x="2689500" y="3839225"/>
              <a:ext cx="267000" cy="77625"/>
            </a:xfrm>
            <a:custGeom>
              <a:avLst/>
              <a:gdLst/>
              <a:ahLst/>
              <a:cxnLst/>
              <a:rect l="l" t="t" r="r" b="b"/>
              <a:pathLst>
                <a:path w="10680" h="3105" extrusionOk="0">
                  <a:moveTo>
                    <a:pt x="2578" y="0"/>
                  </a:moveTo>
                  <a:cubicBezTo>
                    <a:pt x="2210" y="0"/>
                    <a:pt x="1894" y="53"/>
                    <a:pt x="1631" y="263"/>
                  </a:cubicBezTo>
                  <a:lnTo>
                    <a:pt x="106" y="2841"/>
                  </a:lnTo>
                  <a:cubicBezTo>
                    <a:pt x="1" y="2999"/>
                    <a:pt x="316" y="3104"/>
                    <a:pt x="737" y="3104"/>
                  </a:cubicBezTo>
                  <a:lnTo>
                    <a:pt x="8470" y="3104"/>
                  </a:lnTo>
                  <a:cubicBezTo>
                    <a:pt x="8891" y="3104"/>
                    <a:pt x="9312" y="2999"/>
                    <a:pt x="9364" y="2894"/>
                  </a:cubicBezTo>
                  <a:lnTo>
                    <a:pt x="10574" y="263"/>
                  </a:lnTo>
                  <a:cubicBezTo>
                    <a:pt x="10679" y="158"/>
                    <a:pt x="10364" y="0"/>
                    <a:pt x="99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71"/>
            <p:cNvSpPr/>
            <p:nvPr/>
          </p:nvSpPr>
          <p:spPr>
            <a:xfrm>
              <a:off x="2963050" y="3839225"/>
              <a:ext cx="255150" cy="77625"/>
            </a:xfrm>
            <a:custGeom>
              <a:avLst/>
              <a:gdLst/>
              <a:ahLst/>
              <a:cxnLst/>
              <a:rect l="l" t="t" r="r" b="b"/>
              <a:pathLst>
                <a:path w="10206" h="3105" extrusionOk="0">
                  <a:moveTo>
                    <a:pt x="2105" y="0"/>
                  </a:moveTo>
                  <a:cubicBezTo>
                    <a:pt x="1684" y="0"/>
                    <a:pt x="1263" y="158"/>
                    <a:pt x="1210" y="316"/>
                  </a:cubicBezTo>
                  <a:lnTo>
                    <a:pt x="53" y="2841"/>
                  </a:lnTo>
                  <a:cubicBezTo>
                    <a:pt x="0" y="2999"/>
                    <a:pt x="316" y="3104"/>
                    <a:pt x="737" y="3104"/>
                  </a:cubicBezTo>
                  <a:lnTo>
                    <a:pt x="8417" y="3104"/>
                  </a:lnTo>
                  <a:cubicBezTo>
                    <a:pt x="8891" y="3104"/>
                    <a:pt x="9311" y="2999"/>
                    <a:pt x="9364" y="2894"/>
                  </a:cubicBezTo>
                  <a:lnTo>
                    <a:pt x="10153" y="316"/>
                  </a:lnTo>
                  <a:cubicBezTo>
                    <a:pt x="10206" y="158"/>
                    <a:pt x="9890" y="0"/>
                    <a:pt x="9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71"/>
            <p:cNvSpPr/>
            <p:nvPr/>
          </p:nvSpPr>
          <p:spPr>
            <a:xfrm>
              <a:off x="3233975" y="3840550"/>
              <a:ext cx="245950" cy="76300"/>
            </a:xfrm>
            <a:custGeom>
              <a:avLst/>
              <a:gdLst/>
              <a:ahLst/>
              <a:cxnLst/>
              <a:rect l="l" t="t" r="r" b="b"/>
              <a:pathLst>
                <a:path w="9838" h="3052" extrusionOk="0">
                  <a:moveTo>
                    <a:pt x="1683" y="0"/>
                  </a:moveTo>
                  <a:cubicBezTo>
                    <a:pt x="1263" y="0"/>
                    <a:pt x="894" y="105"/>
                    <a:pt x="842" y="263"/>
                  </a:cubicBezTo>
                  <a:lnTo>
                    <a:pt x="53" y="2788"/>
                  </a:lnTo>
                  <a:cubicBezTo>
                    <a:pt x="0" y="2946"/>
                    <a:pt x="368" y="3051"/>
                    <a:pt x="789" y="3051"/>
                  </a:cubicBezTo>
                  <a:lnTo>
                    <a:pt x="8469" y="3051"/>
                  </a:lnTo>
                  <a:cubicBezTo>
                    <a:pt x="8943" y="3051"/>
                    <a:pt x="9311" y="2946"/>
                    <a:pt x="9364" y="2788"/>
                  </a:cubicBezTo>
                  <a:lnTo>
                    <a:pt x="9837" y="263"/>
                  </a:lnTo>
                  <a:cubicBezTo>
                    <a:pt x="9837" y="105"/>
                    <a:pt x="9522" y="0"/>
                    <a:pt x="91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71"/>
            <p:cNvSpPr/>
            <p:nvPr/>
          </p:nvSpPr>
          <p:spPr>
            <a:xfrm>
              <a:off x="3506200" y="3840550"/>
              <a:ext cx="235425" cy="77600"/>
            </a:xfrm>
            <a:custGeom>
              <a:avLst/>
              <a:gdLst/>
              <a:ahLst/>
              <a:cxnLst/>
              <a:rect l="l" t="t" r="r" b="b"/>
              <a:pathLst>
                <a:path w="9417" h="3104" extrusionOk="0">
                  <a:moveTo>
                    <a:pt x="1263" y="0"/>
                  </a:moveTo>
                  <a:cubicBezTo>
                    <a:pt x="842" y="0"/>
                    <a:pt x="421" y="105"/>
                    <a:pt x="421" y="263"/>
                  </a:cubicBezTo>
                  <a:lnTo>
                    <a:pt x="0" y="2788"/>
                  </a:lnTo>
                  <a:cubicBezTo>
                    <a:pt x="0" y="2946"/>
                    <a:pt x="369" y="3104"/>
                    <a:pt x="789" y="3104"/>
                  </a:cubicBezTo>
                  <a:lnTo>
                    <a:pt x="8470" y="3104"/>
                  </a:lnTo>
                  <a:cubicBezTo>
                    <a:pt x="8943" y="3104"/>
                    <a:pt x="9364" y="2946"/>
                    <a:pt x="9364" y="2841"/>
                  </a:cubicBezTo>
                  <a:lnTo>
                    <a:pt x="9417" y="263"/>
                  </a:lnTo>
                  <a:cubicBezTo>
                    <a:pt x="9417" y="105"/>
                    <a:pt x="9048" y="0"/>
                    <a:pt x="8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71"/>
            <p:cNvSpPr/>
            <p:nvPr/>
          </p:nvSpPr>
          <p:spPr>
            <a:xfrm>
              <a:off x="3778425" y="3840550"/>
              <a:ext cx="232800" cy="77600"/>
            </a:xfrm>
            <a:custGeom>
              <a:avLst/>
              <a:gdLst/>
              <a:ahLst/>
              <a:cxnLst/>
              <a:rect l="l" t="t" r="r" b="b"/>
              <a:pathLst>
                <a:path w="9312" h="3104" extrusionOk="0">
                  <a:moveTo>
                    <a:pt x="790" y="0"/>
                  </a:moveTo>
                  <a:cubicBezTo>
                    <a:pt x="369" y="0"/>
                    <a:pt x="0" y="105"/>
                    <a:pt x="0" y="263"/>
                  </a:cubicBezTo>
                  <a:lnTo>
                    <a:pt x="0" y="2841"/>
                  </a:lnTo>
                  <a:cubicBezTo>
                    <a:pt x="0" y="2946"/>
                    <a:pt x="369" y="3104"/>
                    <a:pt x="790" y="3104"/>
                  </a:cubicBezTo>
                  <a:lnTo>
                    <a:pt x="8470" y="3104"/>
                  </a:lnTo>
                  <a:cubicBezTo>
                    <a:pt x="8996" y="3104"/>
                    <a:pt x="9312" y="2946"/>
                    <a:pt x="9259" y="2841"/>
                  </a:cubicBezTo>
                  <a:lnTo>
                    <a:pt x="8996" y="263"/>
                  </a:lnTo>
                  <a:cubicBezTo>
                    <a:pt x="8996" y="105"/>
                    <a:pt x="8628" y="0"/>
                    <a:pt x="8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71"/>
            <p:cNvSpPr/>
            <p:nvPr/>
          </p:nvSpPr>
          <p:spPr>
            <a:xfrm>
              <a:off x="4041450" y="3840550"/>
              <a:ext cx="240700" cy="77600"/>
            </a:xfrm>
            <a:custGeom>
              <a:avLst/>
              <a:gdLst/>
              <a:ahLst/>
              <a:cxnLst/>
              <a:rect l="l" t="t" r="r" b="b"/>
              <a:pathLst>
                <a:path w="9628" h="3104" extrusionOk="0">
                  <a:moveTo>
                    <a:pt x="737" y="0"/>
                  </a:moveTo>
                  <a:cubicBezTo>
                    <a:pt x="316" y="0"/>
                    <a:pt x="0" y="105"/>
                    <a:pt x="0" y="263"/>
                  </a:cubicBezTo>
                  <a:lnTo>
                    <a:pt x="316" y="2841"/>
                  </a:lnTo>
                  <a:cubicBezTo>
                    <a:pt x="316" y="2946"/>
                    <a:pt x="737" y="3104"/>
                    <a:pt x="1158" y="3104"/>
                  </a:cubicBezTo>
                  <a:lnTo>
                    <a:pt x="8838" y="3104"/>
                  </a:lnTo>
                  <a:cubicBezTo>
                    <a:pt x="9312" y="3104"/>
                    <a:pt x="9627" y="2998"/>
                    <a:pt x="9627" y="2841"/>
                  </a:cubicBezTo>
                  <a:lnTo>
                    <a:pt x="8943" y="263"/>
                  </a:lnTo>
                  <a:cubicBezTo>
                    <a:pt x="8891" y="105"/>
                    <a:pt x="8522" y="0"/>
                    <a:pt x="8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71"/>
            <p:cNvSpPr/>
            <p:nvPr/>
          </p:nvSpPr>
          <p:spPr>
            <a:xfrm>
              <a:off x="4315000" y="3840550"/>
              <a:ext cx="252525" cy="77600"/>
            </a:xfrm>
            <a:custGeom>
              <a:avLst/>
              <a:gdLst/>
              <a:ahLst/>
              <a:cxnLst/>
              <a:rect l="l" t="t" r="r" b="b"/>
              <a:pathLst>
                <a:path w="10101" h="3104" extrusionOk="0">
                  <a:moveTo>
                    <a:pt x="737" y="0"/>
                  </a:moveTo>
                  <a:cubicBezTo>
                    <a:pt x="316" y="0"/>
                    <a:pt x="0" y="105"/>
                    <a:pt x="0" y="263"/>
                  </a:cubicBezTo>
                  <a:lnTo>
                    <a:pt x="737" y="2841"/>
                  </a:lnTo>
                  <a:cubicBezTo>
                    <a:pt x="789" y="2998"/>
                    <a:pt x="1210" y="3104"/>
                    <a:pt x="1631" y="3104"/>
                  </a:cubicBezTo>
                  <a:lnTo>
                    <a:pt x="9311" y="3104"/>
                  </a:lnTo>
                  <a:cubicBezTo>
                    <a:pt x="9785" y="3104"/>
                    <a:pt x="10100" y="2998"/>
                    <a:pt x="10048" y="2841"/>
                  </a:cubicBezTo>
                  <a:lnTo>
                    <a:pt x="8996" y="263"/>
                  </a:lnTo>
                  <a:cubicBezTo>
                    <a:pt x="8943" y="105"/>
                    <a:pt x="8522" y="0"/>
                    <a:pt x="81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71"/>
            <p:cNvSpPr/>
            <p:nvPr/>
          </p:nvSpPr>
          <p:spPr>
            <a:xfrm>
              <a:off x="4576700" y="3840200"/>
              <a:ext cx="263050" cy="77950"/>
            </a:xfrm>
            <a:custGeom>
              <a:avLst/>
              <a:gdLst/>
              <a:ahLst/>
              <a:cxnLst/>
              <a:rect l="l" t="t" r="r" b="b"/>
              <a:pathLst>
                <a:path w="10522" h="3118" extrusionOk="0">
                  <a:moveTo>
                    <a:pt x="8264" y="1"/>
                  </a:moveTo>
                  <a:cubicBezTo>
                    <a:pt x="8210" y="1"/>
                    <a:pt x="8156" y="5"/>
                    <a:pt x="8102" y="14"/>
                  </a:cubicBezTo>
                  <a:lnTo>
                    <a:pt x="737" y="14"/>
                  </a:lnTo>
                  <a:cubicBezTo>
                    <a:pt x="264" y="14"/>
                    <a:pt x="1" y="119"/>
                    <a:pt x="53" y="277"/>
                  </a:cubicBezTo>
                  <a:lnTo>
                    <a:pt x="1158" y="2855"/>
                  </a:lnTo>
                  <a:cubicBezTo>
                    <a:pt x="1211" y="3012"/>
                    <a:pt x="1631" y="3118"/>
                    <a:pt x="2052" y="3118"/>
                  </a:cubicBezTo>
                  <a:lnTo>
                    <a:pt x="9733" y="3118"/>
                  </a:lnTo>
                  <a:cubicBezTo>
                    <a:pt x="10206" y="3118"/>
                    <a:pt x="10522" y="3012"/>
                    <a:pt x="10416" y="2855"/>
                  </a:cubicBezTo>
                  <a:lnTo>
                    <a:pt x="8996" y="277"/>
                  </a:lnTo>
                  <a:cubicBezTo>
                    <a:pt x="8778" y="103"/>
                    <a:pt x="8524" y="1"/>
                    <a:pt x="8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71"/>
            <p:cNvSpPr/>
            <p:nvPr/>
          </p:nvSpPr>
          <p:spPr>
            <a:xfrm>
              <a:off x="4837100" y="3840550"/>
              <a:ext cx="273575" cy="77600"/>
            </a:xfrm>
            <a:custGeom>
              <a:avLst/>
              <a:gdLst/>
              <a:ahLst/>
              <a:cxnLst/>
              <a:rect l="l" t="t" r="r" b="b"/>
              <a:pathLst>
                <a:path w="10943" h="3104" extrusionOk="0">
                  <a:moveTo>
                    <a:pt x="737" y="0"/>
                  </a:moveTo>
                  <a:cubicBezTo>
                    <a:pt x="316" y="0"/>
                    <a:pt x="0" y="158"/>
                    <a:pt x="106" y="316"/>
                  </a:cubicBezTo>
                  <a:lnTo>
                    <a:pt x="1579" y="2841"/>
                  </a:lnTo>
                  <a:cubicBezTo>
                    <a:pt x="1631" y="2998"/>
                    <a:pt x="2105" y="3104"/>
                    <a:pt x="2525" y="3104"/>
                  </a:cubicBezTo>
                  <a:lnTo>
                    <a:pt x="10206" y="3104"/>
                  </a:lnTo>
                  <a:cubicBezTo>
                    <a:pt x="10679" y="3104"/>
                    <a:pt x="10942" y="2998"/>
                    <a:pt x="10890" y="2841"/>
                  </a:cubicBezTo>
                  <a:lnTo>
                    <a:pt x="9101" y="316"/>
                  </a:lnTo>
                  <a:cubicBezTo>
                    <a:pt x="8785" y="105"/>
                    <a:pt x="8470" y="0"/>
                    <a:pt x="8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71"/>
            <p:cNvSpPr/>
            <p:nvPr/>
          </p:nvSpPr>
          <p:spPr>
            <a:xfrm>
              <a:off x="5099150" y="3841525"/>
              <a:ext cx="284525" cy="76975"/>
            </a:xfrm>
            <a:custGeom>
              <a:avLst/>
              <a:gdLst/>
              <a:ahLst/>
              <a:cxnLst/>
              <a:rect l="l" t="t" r="r" b="b"/>
              <a:pathLst>
                <a:path w="11381" h="3079" extrusionOk="0">
                  <a:moveTo>
                    <a:pt x="8224" y="0"/>
                  </a:moveTo>
                  <a:cubicBezTo>
                    <a:pt x="8162" y="0"/>
                    <a:pt x="8099" y="5"/>
                    <a:pt x="8035" y="14"/>
                  </a:cubicBezTo>
                  <a:lnTo>
                    <a:pt x="671" y="14"/>
                  </a:lnTo>
                  <a:cubicBezTo>
                    <a:pt x="614" y="7"/>
                    <a:pt x="561" y="3"/>
                    <a:pt x="511" y="3"/>
                  </a:cubicBezTo>
                  <a:cubicBezTo>
                    <a:pt x="186" y="3"/>
                    <a:pt x="1" y="140"/>
                    <a:pt x="92" y="277"/>
                  </a:cubicBezTo>
                  <a:lnTo>
                    <a:pt x="1933" y="2802"/>
                  </a:lnTo>
                  <a:cubicBezTo>
                    <a:pt x="2195" y="2976"/>
                    <a:pt x="2456" y="3078"/>
                    <a:pt x="2748" y="3078"/>
                  </a:cubicBezTo>
                  <a:cubicBezTo>
                    <a:pt x="2808" y="3078"/>
                    <a:pt x="2870" y="3074"/>
                    <a:pt x="2933" y="3065"/>
                  </a:cubicBezTo>
                  <a:lnTo>
                    <a:pt x="10613" y="3065"/>
                  </a:lnTo>
                  <a:cubicBezTo>
                    <a:pt x="10676" y="3072"/>
                    <a:pt x="10737" y="3075"/>
                    <a:pt x="10794" y="3075"/>
                  </a:cubicBezTo>
                  <a:cubicBezTo>
                    <a:pt x="11163" y="3075"/>
                    <a:pt x="11381" y="2938"/>
                    <a:pt x="11244" y="2802"/>
                  </a:cubicBezTo>
                  <a:lnTo>
                    <a:pt x="9035" y="277"/>
                  </a:lnTo>
                  <a:cubicBezTo>
                    <a:pt x="8817" y="102"/>
                    <a:pt x="8527" y="0"/>
                    <a:pt x="8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71"/>
            <p:cNvSpPr/>
            <p:nvPr/>
          </p:nvSpPr>
          <p:spPr>
            <a:xfrm>
              <a:off x="5360525" y="3841850"/>
              <a:ext cx="455050" cy="77625"/>
            </a:xfrm>
            <a:custGeom>
              <a:avLst/>
              <a:gdLst/>
              <a:ahLst/>
              <a:cxnLst/>
              <a:rect l="l" t="t" r="r" b="b"/>
              <a:pathLst>
                <a:path w="18202" h="3105" extrusionOk="0">
                  <a:moveTo>
                    <a:pt x="684" y="1"/>
                  </a:moveTo>
                  <a:cubicBezTo>
                    <a:pt x="211" y="1"/>
                    <a:pt x="0" y="106"/>
                    <a:pt x="105" y="264"/>
                  </a:cubicBezTo>
                  <a:lnTo>
                    <a:pt x="2315" y="2841"/>
                  </a:lnTo>
                  <a:cubicBezTo>
                    <a:pt x="2630" y="2999"/>
                    <a:pt x="2999" y="3104"/>
                    <a:pt x="3367" y="3104"/>
                  </a:cubicBezTo>
                  <a:lnTo>
                    <a:pt x="17518" y="3104"/>
                  </a:lnTo>
                  <a:cubicBezTo>
                    <a:pt x="17991" y="3104"/>
                    <a:pt x="18202" y="2946"/>
                    <a:pt x="18044" y="2841"/>
                  </a:cubicBezTo>
                  <a:lnTo>
                    <a:pt x="15308" y="264"/>
                  </a:lnTo>
                  <a:cubicBezTo>
                    <a:pt x="14993" y="53"/>
                    <a:pt x="14572" y="1"/>
                    <a:pt x="142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71"/>
            <p:cNvSpPr/>
            <p:nvPr/>
          </p:nvSpPr>
          <p:spPr>
            <a:xfrm>
              <a:off x="1469075" y="4107175"/>
              <a:ext cx="460300" cy="77950"/>
            </a:xfrm>
            <a:custGeom>
              <a:avLst/>
              <a:gdLst/>
              <a:ahLst/>
              <a:cxnLst/>
              <a:rect l="l" t="t" r="r" b="b"/>
              <a:pathLst>
                <a:path w="18412" h="3118" extrusionOk="0">
                  <a:moveTo>
                    <a:pt x="3940" y="0"/>
                  </a:moveTo>
                  <a:cubicBezTo>
                    <a:pt x="3592" y="0"/>
                    <a:pt x="3251" y="102"/>
                    <a:pt x="2946" y="277"/>
                  </a:cubicBezTo>
                  <a:lnTo>
                    <a:pt x="158" y="2854"/>
                  </a:lnTo>
                  <a:cubicBezTo>
                    <a:pt x="0" y="2960"/>
                    <a:pt x="263" y="3117"/>
                    <a:pt x="789" y="3117"/>
                  </a:cubicBezTo>
                  <a:lnTo>
                    <a:pt x="14782" y="3117"/>
                  </a:lnTo>
                  <a:cubicBezTo>
                    <a:pt x="15203" y="3117"/>
                    <a:pt x="15571" y="3012"/>
                    <a:pt x="15940" y="2854"/>
                  </a:cubicBezTo>
                  <a:lnTo>
                    <a:pt x="18254" y="277"/>
                  </a:lnTo>
                  <a:cubicBezTo>
                    <a:pt x="18412" y="119"/>
                    <a:pt x="18096" y="14"/>
                    <a:pt x="17623" y="14"/>
                  </a:cubicBezTo>
                  <a:lnTo>
                    <a:pt x="4156" y="14"/>
                  </a:lnTo>
                  <a:cubicBezTo>
                    <a:pt x="4084" y="5"/>
                    <a:pt x="4012" y="0"/>
                    <a:pt x="39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71"/>
            <p:cNvSpPr/>
            <p:nvPr/>
          </p:nvSpPr>
          <p:spPr>
            <a:xfrm>
              <a:off x="1907000" y="4107175"/>
              <a:ext cx="320925" cy="77950"/>
            </a:xfrm>
            <a:custGeom>
              <a:avLst/>
              <a:gdLst/>
              <a:ahLst/>
              <a:cxnLst/>
              <a:rect l="l" t="t" r="r" b="b"/>
              <a:pathLst>
                <a:path w="12837" h="3118" extrusionOk="0">
                  <a:moveTo>
                    <a:pt x="3332" y="0"/>
                  </a:moveTo>
                  <a:cubicBezTo>
                    <a:pt x="3016" y="0"/>
                    <a:pt x="2682" y="102"/>
                    <a:pt x="2420" y="277"/>
                  </a:cubicBezTo>
                  <a:lnTo>
                    <a:pt x="106" y="2854"/>
                  </a:lnTo>
                  <a:cubicBezTo>
                    <a:pt x="1" y="3012"/>
                    <a:pt x="316" y="3117"/>
                    <a:pt x="842" y="3117"/>
                  </a:cubicBezTo>
                  <a:lnTo>
                    <a:pt x="9627" y="3117"/>
                  </a:lnTo>
                  <a:cubicBezTo>
                    <a:pt x="9996" y="3117"/>
                    <a:pt x="10364" y="3012"/>
                    <a:pt x="10679" y="2854"/>
                  </a:cubicBezTo>
                  <a:lnTo>
                    <a:pt x="12678" y="277"/>
                  </a:lnTo>
                  <a:cubicBezTo>
                    <a:pt x="12836" y="119"/>
                    <a:pt x="12521" y="14"/>
                    <a:pt x="11995" y="14"/>
                  </a:cubicBezTo>
                  <a:lnTo>
                    <a:pt x="3525" y="14"/>
                  </a:lnTo>
                  <a:cubicBezTo>
                    <a:pt x="3462" y="5"/>
                    <a:pt x="3397" y="0"/>
                    <a:pt x="33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71"/>
            <p:cNvSpPr/>
            <p:nvPr/>
          </p:nvSpPr>
          <p:spPr>
            <a:xfrm>
              <a:off x="2217375" y="4107175"/>
              <a:ext cx="310400" cy="78275"/>
            </a:xfrm>
            <a:custGeom>
              <a:avLst/>
              <a:gdLst/>
              <a:ahLst/>
              <a:cxnLst/>
              <a:rect l="l" t="t" r="r" b="b"/>
              <a:pathLst>
                <a:path w="12416" h="3131" extrusionOk="0">
                  <a:moveTo>
                    <a:pt x="2945" y="0"/>
                  </a:moveTo>
                  <a:cubicBezTo>
                    <a:pt x="2611" y="0"/>
                    <a:pt x="2313" y="102"/>
                    <a:pt x="2052" y="277"/>
                  </a:cubicBezTo>
                  <a:lnTo>
                    <a:pt x="106" y="2854"/>
                  </a:lnTo>
                  <a:cubicBezTo>
                    <a:pt x="0" y="3012"/>
                    <a:pt x="369" y="3117"/>
                    <a:pt x="842" y="3117"/>
                  </a:cubicBezTo>
                  <a:lnTo>
                    <a:pt x="9680" y="3117"/>
                  </a:lnTo>
                  <a:cubicBezTo>
                    <a:pt x="9743" y="3126"/>
                    <a:pt x="9806" y="3131"/>
                    <a:pt x="9869" y="3131"/>
                  </a:cubicBezTo>
                  <a:cubicBezTo>
                    <a:pt x="10174" y="3131"/>
                    <a:pt x="10479" y="3029"/>
                    <a:pt x="10784" y="2854"/>
                  </a:cubicBezTo>
                  <a:lnTo>
                    <a:pt x="12363" y="277"/>
                  </a:lnTo>
                  <a:cubicBezTo>
                    <a:pt x="12415" y="172"/>
                    <a:pt x="12100" y="14"/>
                    <a:pt x="11626" y="14"/>
                  </a:cubicBezTo>
                  <a:lnTo>
                    <a:pt x="3157" y="14"/>
                  </a:lnTo>
                  <a:cubicBezTo>
                    <a:pt x="3085" y="5"/>
                    <a:pt x="3014" y="0"/>
                    <a:pt x="29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71"/>
            <p:cNvSpPr/>
            <p:nvPr/>
          </p:nvSpPr>
          <p:spPr>
            <a:xfrm>
              <a:off x="2529050" y="4107500"/>
              <a:ext cx="299875" cy="77625"/>
            </a:xfrm>
            <a:custGeom>
              <a:avLst/>
              <a:gdLst/>
              <a:ahLst/>
              <a:cxnLst/>
              <a:rect l="l" t="t" r="r" b="b"/>
              <a:pathLst>
                <a:path w="11995" h="3105" extrusionOk="0">
                  <a:moveTo>
                    <a:pt x="2684" y="1"/>
                  </a:moveTo>
                  <a:cubicBezTo>
                    <a:pt x="2315" y="1"/>
                    <a:pt x="1895" y="53"/>
                    <a:pt x="1632" y="316"/>
                  </a:cubicBezTo>
                  <a:lnTo>
                    <a:pt x="106" y="2841"/>
                  </a:lnTo>
                  <a:cubicBezTo>
                    <a:pt x="1" y="2999"/>
                    <a:pt x="316" y="3104"/>
                    <a:pt x="842" y="3104"/>
                  </a:cubicBezTo>
                  <a:lnTo>
                    <a:pt x="9628" y="3104"/>
                  </a:lnTo>
                  <a:cubicBezTo>
                    <a:pt x="10154" y="3104"/>
                    <a:pt x="10627" y="2999"/>
                    <a:pt x="10680" y="2841"/>
                  </a:cubicBezTo>
                  <a:lnTo>
                    <a:pt x="11890" y="316"/>
                  </a:lnTo>
                  <a:cubicBezTo>
                    <a:pt x="11995" y="159"/>
                    <a:pt x="11626" y="1"/>
                    <a:pt x="111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71"/>
            <p:cNvSpPr/>
            <p:nvPr/>
          </p:nvSpPr>
          <p:spPr>
            <a:xfrm>
              <a:off x="2846000" y="4107500"/>
              <a:ext cx="1686025" cy="78950"/>
            </a:xfrm>
            <a:custGeom>
              <a:avLst/>
              <a:gdLst/>
              <a:ahLst/>
              <a:cxnLst/>
              <a:rect l="l" t="t" r="r" b="b"/>
              <a:pathLst>
                <a:path w="67441" h="3158" extrusionOk="0">
                  <a:moveTo>
                    <a:pt x="2263" y="1"/>
                  </a:moveTo>
                  <a:cubicBezTo>
                    <a:pt x="1737" y="1"/>
                    <a:pt x="1316" y="159"/>
                    <a:pt x="1211" y="316"/>
                  </a:cubicBezTo>
                  <a:lnTo>
                    <a:pt x="106" y="2841"/>
                  </a:lnTo>
                  <a:cubicBezTo>
                    <a:pt x="1" y="2999"/>
                    <a:pt x="369" y="3104"/>
                    <a:pt x="895" y="3104"/>
                  </a:cubicBezTo>
                  <a:lnTo>
                    <a:pt x="66546" y="3157"/>
                  </a:lnTo>
                  <a:cubicBezTo>
                    <a:pt x="67072" y="3157"/>
                    <a:pt x="67440" y="3052"/>
                    <a:pt x="67388" y="2894"/>
                  </a:cubicBezTo>
                  <a:lnTo>
                    <a:pt x="66546" y="369"/>
                  </a:lnTo>
                  <a:cubicBezTo>
                    <a:pt x="66493" y="211"/>
                    <a:pt x="66020" y="53"/>
                    <a:pt x="65546" y="53"/>
                  </a:cubicBezTo>
                  <a:lnTo>
                    <a:pt x="22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71"/>
            <p:cNvSpPr/>
            <p:nvPr/>
          </p:nvSpPr>
          <p:spPr>
            <a:xfrm>
              <a:off x="4551725" y="4110125"/>
              <a:ext cx="291975" cy="76325"/>
            </a:xfrm>
            <a:custGeom>
              <a:avLst/>
              <a:gdLst/>
              <a:ahLst/>
              <a:cxnLst/>
              <a:rect l="l" t="t" r="r" b="b"/>
              <a:pathLst>
                <a:path w="11679" h="3053" extrusionOk="0">
                  <a:moveTo>
                    <a:pt x="842" y="1"/>
                  </a:moveTo>
                  <a:cubicBezTo>
                    <a:pt x="368" y="1"/>
                    <a:pt x="0" y="106"/>
                    <a:pt x="53" y="264"/>
                  </a:cubicBezTo>
                  <a:lnTo>
                    <a:pt x="947" y="2789"/>
                  </a:lnTo>
                  <a:cubicBezTo>
                    <a:pt x="1000" y="2947"/>
                    <a:pt x="1473" y="3052"/>
                    <a:pt x="1999" y="3052"/>
                  </a:cubicBezTo>
                  <a:lnTo>
                    <a:pt x="10784" y="3052"/>
                  </a:lnTo>
                  <a:cubicBezTo>
                    <a:pt x="11310" y="3052"/>
                    <a:pt x="11678" y="2947"/>
                    <a:pt x="11573" y="2789"/>
                  </a:cubicBezTo>
                  <a:lnTo>
                    <a:pt x="10363" y="264"/>
                  </a:lnTo>
                  <a:cubicBezTo>
                    <a:pt x="10258" y="106"/>
                    <a:pt x="9837" y="1"/>
                    <a:pt x="93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71"/>
            <p:cNvSpPr/>
            <p:nvPr/>
          </p:nvSpPr>
          <p:spPr>
            <a:xfrm>
              <a:off x="4851575" y="4109800"/>
              <a:ext cx="302500" cy="77950"/>
            </a:xfrm>
            <a:custGeom>
              <a:avLst/>
              <a:gdLst/>
              <a:ahLst/>
              <a:cxnLst/>
              <a:rect l="l" t="t" r="r" b="b"/>
              <a:pathLst>
                <a:path w="12100" h="3118" extrusionOk="0">
                  <a:moveTo>
                    <a:pt x="9501" y="1"/>
                  </a:moveTo>
                  <a:cubicBezTo>
                    <a:pt x="9438" y="1"/>
                    <a:pt x="9374" y="5"/>
                    <a:pt x="9311" y="14"/>
                  </a:cubicBezTo>
                  <a:lnTo>
                    <a:pt x="842" y="14"/>
                  </a:lnTo>
                  <a:cubicBezTo>
                    <a:pt x="368" y="14"/>
                    <a:pt x="0" y="119"/>
                    <a:pt x="53" y="277"/>
                  </a:cubicBezTo>
                  <a:lnTo>
                    <a:pt x="1368" y="2802"/>
                  </a:lnTo>
                  <a:cubicBezTo>
                    <a:pt x="1473" y="2960"/>
                    <a:pt x="1946" y="3118"/>
                    <a:pt x="2473" y="3118"/>
                  </a:cubicBezTo>
                  <a:lnTo>
                    <a:pt x="11258" y="3118"/>
                  </a:lnTo>
                  <a:cubicBezTo>
                    <a:pt x="11784" y="3118"/>
                    <a:pt x="12099" y="2960"/>
                    <a:pt x="11994" y="2802"/>
                  </a:cubicBezTo>
                  <a:lnTo>
                    <a:pt x="10416" y="277"/>
                  </a:lnTo>
                  <a:cubicBezTo>
                    <a:pt x="10111" y="103"/>
                    <a:pt x="9806" y="1"/>
                    <a:pt x="9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71"/>
            <p:cNvSpPr/>
            <p:nvPr/>
          </p:nvSpPr>
          <p:spPr>
            <a:xfrm>
              <a:off x="5152725" y="4109800"/>
              <a:ext cx="313025" cy="77950"/>
            </a:xfrm>
            <a:custGeom>
              <a:avLst/>
              <a:gdLst/>
              <a:ahLst/>
              <a:cxnLst/>
              <a:rect l="l" t="t" r="r" b="b"/>
              <a:pathLst>
                <a:path w="12521" h="3118" extrusionOk="0">
                  <a:moveTo>
                    <a:pt x="9501" y="1"/>
                  </a:moveTo>
                  <a:cubicBezTo>
                    <a:pt x="9438" y="1"/>
                    <a:pt x="9375" y="5"/>
                    <a:pt x="9312" y="14"/>
                  </a:cubicBezTo>
                  <a:lnTo>
                    <a:pt x="790" y="14"/>
                  </a:lnTo>
                  <a:cubicBezTo>
                    <a:pt x="316" y="14"/>
                    <a:pt x="1" y="119"/>
                    <a:pt x="106" y="277"/>
                  </a:cubicBezTo>
                  <a:lnTo>
                    <a:pt x="1737" y="2855"/>
                  </a:lnTo>
                  <a:cubicBezTo>
                    <a:pt x="2105" y="3065"/>
                    <a:pt x="2473" y="3118"/>
                    <a:pt x="2894" y="3118"/>
                  </a:cubicBezTo>
                  <a:lnTo>
                    <a:pt x="11679" y="3118"/>
                  </a:lnTo>
                  <a:cubicBezTo>
                    <a:pt x="12205" y="3118"/>
                    <a:pt x="12521" y="3012"/>
                    <a:pt x="12363" y="2855"/>
                  </a:cubicBezTo>
                  <a:lnTo>
                    <a:pt x="10416" y="277"/>
                  </a:lnTo>
                  <a:cubicBezTo>
                    <a:pt x="10111" y="103"/>
                    <a:pt x="9806" y="1"/>
                    <a:pt x="9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71"/>
            <p:cNvSpPr/>
            <p:nvPr/>
          </p:nvSpPr>
          <p:spPr>
            <a:xfrm>
              <a:off x="5452575" y="4110125"/>
              <a:ext cx="323550" cy="77975"/>
            </a:xfrm>
            <a:custGeom>
              <a:avLst/>
              <a:gdLst/>
              <a:ahLst/>
              <a:cxnLst/>
              <a:rect l="l" t="t" r="r" b="b"/>
              <a:pathLst>
                <a:path w="12942" h="3119" extrusionOk="0">
                  <a:moveTo>
                    <a:pt x="790" y="1"/>
                  </a:moveTo>
                  <a:cubicBezTo>
                    <a:pt x="316" y="1"/>
                    <a:pt x="1" y="106"/>
                    <a:pt x="158" y="264"/>
                  </a:cubicBezTo>
                  <a:lnTo>
                    <a:pt x="2210" y="2842"/>
                  </a:lnTo>
                  <a:cubicBezTo>
                    <a:pt x="2471" y="3016"/>
                    <a:pt x="2805" y="3118"/>
                    <a:pt x="3121" y="3118"/>
                  </a:cubicBezTo>
                  <a:cubicBezTo>
                    <a:pt x="3187" y="3118"/>
                    <a:pt x="3252" y="3114"/>
                    <a:pt x="3315" y="3105"/>
                  </a:cubicBezTo>
                  <a:lnTo>
                    <a:pt x="12152" y="3105"/>
                  </a:lnTo>
                  <a:cubicBezTo>
                    <a:pt x="12626" y="3105"/>
                    <a:pt x="12941" y="2999"/>
                    <a:pt x="12784" y="2842"/>
                  </a:cubicBezTo>
                  <a:lnTo>
                    <a:pt x="10416" y="264"/>
                  </a:lnTo>
                  <a:cubicBezTo>
                    <a:pt x="10101" y="54"/>
                    <a:pt x="9680" y="1"/>
                    <a:pt x="9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71"/>
            <p:cNvSpPr/>
            <p:nvPr/>
          </p:nvSpPr>
          <p:spPr>
            <a:xfrm>
              <a:off x="5755050" y="4110125"/>
              <a:ext cx="332750" cy="77975"/>
            </a:xfrm>
            <a:custGeom>
              <a:avLst/>
              <a:gdLst/>
              <a:ahLst/>
              <a:cxnLst/>
              <a:rect l="l" t="t" r="r" b="b"/>
              <a:pathLst>
                <a:path w="13310" h="3119" extrusionOk="0">
                  <a:moveTo>
                    <a:pt x="790" y="1"/>
                  </a:moveTo>
                  <a:cubicBezTo>
                    <a:pt x="264" y="1"/>
                    <a:pt x="1" y="159"/>
                    <a:pt x="106" y="264"/>
                  </a:cubicBezTo>
                  <a:lnTo>
                    <a:pt x="2526" y="2842"/>
                  </a:lnTo>
                  <a:cubicBezTo>
                    <a:pt x="2831" y="3016"/>
                    <a:pt x="3172" y="3118"/>
                    <a:pt x="3519" y="3118"/>
                  </a:cubicBezTo>
                  <a:cubicBezTo>
                    <a:pt x="3591" y="3118"/>
                    <a:pt x="3663" y="3114"/>
                    <a:pt x="3736" y="3105"/>
                  </a:cubicBezTo>
                  <a:lnTo>
                    <a:pt x="12521" y="3105"/>
                  </a:lnTo>
                  <a:cubicBezTo>
                    <a:pt x="13047" y="3105"/>
                    <a:pt x="13310" y="2999"/>
                    <a:pt x="13152" y="2842"/>
                  </a:cubicBezTo>
                  <a:lnTo>
                    <a:pt x="10469" y="264"/>
                  </a:lnTo>
                  <a:cubicBezTo>
                    <a:pt x="10101" y="106"/>
                    <a:pt x="9680" y="1"/>
                    <a:pt x="9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71"/>
            <p:cNvSpPr/>
            <p:nvPr/>
          </p:nvSpPr>
          <p:spPr>
            <a:xfrm>
              <a:off x="1666325" y="3927325"/>
              <a:ext cx="581325" cy="77625"/>
            </a:xfrm>
            <a:custGeom>
              <a:avLst/>
              <a:gdLst/>
              <a:ahLst/>
              <a:cxnLst/>
              <a:rect l="l" t="t" r="r" b="b"/>
              <a:pathLst>
                <a:path w="23253" h="3105" extrusionOk="0">
                  <a:moveTo>
                    <a:pt x="4104" y="1"/>
                  </a:moveTo>
                  <a:cubicBezTo>
                    <a:pt x="3683" y="1"/>
                    <a:pt x="3315" y="54"/>
                    <a:pt x="2947" y="264"/>
                  </a:cubicBezTo>
                  <a:lnTo>
                    <a:pt x="159" y="2842"/>
                  </a:lnTo>
                  <a:cubicBezTo>
                    <a:pt x="1" y="2999"/>
                    <a:pt x="264" y="3105"/>
                    <a:pt x="737" y="3105"/>
                  </a:cubicBezTo>
                  <a:lnTo>
                    <a:pt x="19938" y="3105"/>
                  </a:lnTo>
                  <a:cubicBezTo>
                    <a:pt x="20306" y="3105"/>
                    <a:pt x="20727" y="3052"/>
                    <a:pt x="21043" y="2842"/>
                  </a:cubicBezTo>
                  <a:lnTo>
                    <a:pt x="23147" y="264"/>
                  </a:lnTo>
                  <a:cubicBezTo>
                    <a:pt x="23252" y="106"/>
                    <a:pt x="22989" y="1"/>
                    <a:pt x="225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71"/>
            <p:cNvSpPr/>
            <p:nvPr/>
          </p:nvSpPr>
          <p:spPr>
            <a:xfrm>
              <a:off x="2231850" y="3927325"/>
              <a:ext cx="293275" cy="77950"/>
            </a:xfrm>
            <a:custGeom>
              <a:avLst/>
              <a:gdLst/>
              <a:ahLst/>
              <a:cxnLst/>
              <a:rect l="l" t="t" r="r" b="b"/>
              <a:pathLst>
                <a:path w="11731" h="3118" extrusionOk="0">
                  <a:moveTo>
                    <a:pt x="3209" y="1"/>
                  </a:moveTo>
                  <a:cubicBezTo>
                    <a:pt x="2841" y="1"/>
                    <a:pt x="2473" y="106"/>
                    <a:pt x="2157" y="264"/>
                  </a:cubicBezTo>
                  <a:lnTo>
                    <a:pt x="105" y="2842"/>
                  </a:lnTo>
                  <a:cubicBezTo>
                    <a:pt x="0" y="2999"/>
                    <a:pt x="316" y="3105"/>
                    <a:pt x="789" y="3105"/>
                  </a:cubicBezTo>
                  <a:lnTo>
                    <a:pt x="8838" y="3105"/>
                  </a:lnTo>
                  <a:cubicBezTo>
                    <a:pt x="8901" y="3114"/>
                    <a:pt x="8964" y="3118"/>
                    <a:pt x="9027" y="3118"/>
                  </a:cubicBezTo>
                  <a:cubicBezTo>
                    <a:pt x="9332" y="3118"/>
                    <a:pt x="9637" y="3016"/>
                    <a:pt x="9942" y="2842"/>
                  </a:cubicBezTo>
                  <a:lnTo>
                    <a:pt x="11678" y="264"/>
                  </a:lnTo>
                  <a:cubicBezTo>
                    <a:pt x="11731" y="159"/>
                    <a:pt x="11468" y="1"/>
                    <a:pt x="109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71"/>
            <p:cNvSpPr/>
            <p:nvPr/>
          </p:nvSpPr>
          <p:spPr>
            <a:xfrm>
              <a:off x="2517225" y="3927325"/>
              <a:ext cx="282775" cy="77625"/>
            </a:xfrm>
            <a:custGeom>
              <a:avLst/>
              <a:gdLst/>
              <a:ahLst/>
              <a:cxnLst/>
              <a:rect l="l" t="t" r="r" b="b"/>
              <a:pathLst>
                <a:path w="11311" h="3105" extrusionOk="0">
                  <a:moveTo>
                    <a:pt x="2788" y="1"/>
                  </a:moveTo>
                  <a:cubicBezTo>
                    <a:pt x="2420" y="1"/>
                    <a:pt x="2105" y="106"/>
                    <a:pt x="1789" y="317"/>
                  </a:cubicBezTo>
                  <a:lnTo>
                    <a:pt x="106" y="2842"/>
                  </a:lnTo>
                  <a:cubicBezTo>
                    <a:pt x="0" y="2999"/>
                    <a:pt x="316" y="3105"/>
                    <a:pt x="789" y="3105"/>
                  </a:cubicBezTo>
                  <a:lnTo>
                    <a:pt x="8838" y="3105"/>
                  </a:lnTo>
                  <a:cubicBezTo>
                    <a:pt x="9311" y="3105"/>
                    <a:pt x="9732" y="2999"/>
                    <a:pt x="9837" y="2842"/>
                  </a:cubicBezTo>
                  <a:lnTo>
                    <a:pt x="11205" y="317"/>
                  </a:lnTo>
                  <a:cubicBezTo>
                    <a:pt x="11310" y="159"/>
                    <a:pt x="10995" y="1"/>
                    <a:pt x="105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71"/>
            <p:cNvSpPr/>
            <p:nvPr/>
          </p:nvSpPr>
          <p:spPr>
            <a:xfrm>
              <a:off x="2802600" y="3928650"/>
              <a:ext cx="272250" cy="76300"/>
            </a:xfrm>
            <a:custGeom>
              <a:avLst/>
              <a:gdLst/>
              <a:ahLst/>
              <a:cxnLst/>
              <a:rect l="l" t="t" r="r" b="b"/>
              <a:pathLst>
                <a:path w="10890" h="3052" extrusionOk="0">
                  <a:moveTo>
                    <a:pt x="2368" y="1"/>
                  </a:moveTo>
                  <a:cubicBezTo>
                    <a:pt x="1894" y="1"/>
                    <a:pt x="1474" y="106"/>
                    <a:pt x="1421" y="264"/>
                  </a:cubicBezTo>
                  <a:lnTo>
                    <a:pt x="106" y="2789"/>
                  </a:lnTo>
                  <a:cubicBezTo>
                    <a:pt x="1" y="2946"/>
                    <a:pt x="316" y="3052"/>
                    <a:pt x="790" y="3052"/>
                  </a:cubicBezTo>
                  <a:lnTo>
                    <a:pt x="8838" y="3052"/>
                  </a:lnTo>
                  <a:cubicBezTo>
                    <a:pt x="9312" y="3052"/>
                    <a:pt x="9785" y="2946"/>
                    <a:pt x="9838" y="2789"/>
                  </a:cubicBezTo>
                  <a:lnTo>
                    <a:pt x="10837" y="264"/>
                  </a:lnTo>
                  <a:cubicBezTo>
                    <a:pt x="10890" y="106"/>
                    <a:pt x="10574" y="1"/>
                    <a:pt x="10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71"/>
            <p:cNvSpPr/>
            <p:nvPr/>
          </p:nvSpPr>
          <p:spPr>
            <a:xfrm>
              <a:off x="3087975" y="3928650"/>
              <a:ext cx="260425" cy="77625"/>
            </a:xfrm>
            <a:custGeom>
              <a:avLst/>
              <a:gdLst/>
              <a:ahLst/>
              <a:cxnLst/>
              <a:rect l="l" t="t" r="r" b="b"/>
              <a:pathLst>
                <a:path w="10417" h="3105" extrusionOk="0">
                  <a:moveTo>
                    <a:pt x="1895" y="1"/>
                  </a:moveTo>
                  <a:cubicBezTo>
                    <a:pt x="1474" y="1"/>
                    <a:pt x="1053" y="106"/>
                    <a:pt x="1000" y="264"/>
                  </a:cubicBezTo>
                  <a:lnTo>
                    <a:pt x="54" y="2789"/>
                  </a:lnTo>
                  <a:cubicBezTo>
                    <a:pt x="1" y="2946"/>
                    <a:pt x="317" y="3104"/>
                    <a:pt x="790" y="3104"/>
                  </a:cubicBezTo>
                  <a:lnTo>
                    <a:pt x="8839" y="3104"/>
                  </a:lnTo>
                  <a:cubicBezTo>
                    <a:pt x="9312" y="3104"/>
                    <a:pt x="9733" y="2946"/>
                    <a:pt x="9785" y="2789"/>
                  </a:cubicBezTo>
                  <a:lnTo>
                    <a:pt x="10364" y="264"/>
                  </a:lnTo>
                  <a:cubicBezTo>
                    <a:pt x="10417" y="106"/>
                    <a:pt x="10101" y="1"/>
                    <a:pt x="96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71"/>
            <p:cNvSpPr/>
            <p:nvPr/>
          </p:nvSpPr>
          <p:spPr>
            <a:xfrm>
              <a:off x="3372050" y="3928650"/>
              <a:ext cx="251225" cy="77625"/>
            </a:xfrm>
            <a:custGeom>
              <a:avLst/>
              <a:gdLst/>
              <a:ahLst/>
              <a:cxnLst/>
              <a:rect l="l" t="t" r="r" b="b"/>
              <a:pathLst>
                <a:path w="10049" h="3105" extrusionOk="0">
                  <a:moveTo>
                    <a:pt x="1526" y="1"/>
                  </a:moveTo>
                  <a:cubicBezTo>
                    <a:pt x="1053" y="1"/>
                    <a:pt x="632" y="106"/>
                    <a:pt x="632" y="264"/>
                  </a:cubicBezTo>
                  <a:lnTo>
                    <a:pt x="53" y="2841"/>
                  </a:lnTo>
                  <a:cubicBezTo>
                    <a:pt x="1" y="2946"/>
                    <a:pt x="369" y="3104"/>
                    <a:pt x="842" y="3104"/>
                  </a:cubicBezTo>
                  <a:lnTo>
                    <a:pt x="8891" y="3104"/>
                  </a:lnTo>
                  <a:cubicBezTo>
                    <a:pt x="9364" y="3104"/>
                    <a:pt x="9785" y="2946"/>
                    <a:pt x="9785" y="2841"/>
                  </a:cubicBezTo>
                  <a:lnTo>
                    <a:pt x="10048" y="264"/>
                  </a:lnTo>
                  <a:cubicBezTo>
                    <a:pt x="10048" y="106"/>
                    <a:pt x="9680" y="1"/>
                    <a:pt x="9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71"/>
            <p:cNvSpPr/>
            <p:nvPr/>
          </p:nvSpPr>
          <p:spPr>
            <a:xfrm>
              <a:off x="3657425" y="3928650"/>
              <a:ext cx="243325" cy="77625"/>
            </a:xfrm>
            <a:custGeom>
              <a:avLst/>
              <a:gdLst/>
              <a:ahLst/>
              <a:cxnLst/>
              <a:rect l="l" t="t" r="r" b="b"/>
              <a:pathLst>
                <a:path w="9733" h="3105" extrusionOk="0">
                  <a:moveTo>
                    <a:pt x="1053" y="1"/>
                  </a:moveTo>
                  <a:cubicBezTo>
                    <a:pt x="579" y="1"/>
                    <a:pt x="211" y="106"/>
                    <a:pt x="211" y="264"/>
                  </a:cubicBezTo>
                  <a:lnTo>
                    <a:pt x="1" y="2841"/>
                  </a:lnTo>
                  <a:cubicBezTo>
                    <a:pt x="1" y="2999"/>
                    <a:pt x="369" y="3104"/>
                    <a:pt x="843" y="3104"/>
                  </a:cubicBezTo>
                  <a:lnTo>
                    <a:pt x="8891" y="3104"/>
                  </a:lnTo>
                  <a:cubicBezTo>
                    <a:pt x="9365" y="3104"/>
                    <a:pt x="9733" y="2999"/>
                    <a:pt x="9733" y="2841"/>
                  </a:cubicBezTo>
                  <a:lnTo>
                    <a:pt x="9628" y="264"/>
                  </a:lnTo>
                  <a:cubicBezTo>
                    <a:pt x="9628" y="106"/>
                    <a:pt x="9207" y="1"/>
                    <a:pt x="87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71"/>
            <p:cNvSpPr/>
            <p:nvPr/>
          </p:nvSpPr>
          <p:spPr>
            <a:xfrm>
              <a:off x="3937550" y="3928650"/>
              <a:ext cx="248600" cy="77625"/>
            </a:xfrm>
            <a:custGeom>
              <a:avLst/>
              <a:gdLst/>
              <a:ahLst/>
              <a:cxnLst/>
              <a:rect l="l" t="t" r="r" b="b"/>
              <a:pathLst>
                <a:path w="9944" h="3105" extrusionOk="0">
                  <a:moveTo>
                    <a:pt x="790" y="1"/>
                  </a:moveTo>
                  <a:cubicBezTo>
                    <a:pt x="316" y="1"/>
                    <a:pt x="1" y="106"/>
                    <a:pt x="1" y="264"/>
                  </a:cubicBezTo>
                  <a:lnTo>
                    <a:pt x="159" y="2841"/>
                  </a:lnTo>
                  <a:cubicBezTo>
                    <a:pt x="159" y="2999"/>
                    <a:pt x="579" y="3104"/>
                    <a:pt x="1053" y="3104"/>
                  </a:cubicBezTo>
                  <a:lnTo>
                    <a:pt x="9101" y="3104"/>
                  </a:lnTo>
                  <a:cubicBezTo>
                    <a:pt x="9575" y="3104"/>
                    <a:pt x="9943" y="2999"/>
                    <a:pt x="9890" y="2841"/>
                  </a:cubicBezTo>
                  <a:lnTo>
                    <a:pt x="9417" y="264"/>
                  </a:lnTo>
                  <a:cubicBezTo>
                    <a:pt x="9364" y="106"/>
                    <a:pt x="8996" y="1"/>
                    <a:pt x="85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71"/>
            <p:cNvSpPr/>
            <p:nvPr/>
          </p:nvSpPr>
          <p:spPr>
            <a:xfrm>
              <a:off x="4212425" y="3928650"/>
              <a:ext cx="257775" cy="77625"/>
            </a:xfrm>
            <a:custGeom>
              <a:avLst/>
              <a:gdLst/>
              <a:ahLst/>
              <a:cxnLst/>
              <a:rect l="l" t="t" r="r" b="b"/>
              <a:pathLst>
                <a:path w="10311" h="3105" extrusionOk="0">
                  <a:moveTo>
                    <a:pt x="789" y="1"/>
                  </a:moveTo>
                  <a:cubicBezTo>
                    <a:pt x="316" y="1"/>
                    <a:pt x="0" y="158"/>
                    <a:pt x="0" y="316"/>
                  </a:cubicBezTo>
                  <a:lnTo>
                    <a:pt x="579" y="2841"/>
                  </a:lnTo>
                  <a:cubicBezTo>
                    <a:pt x="579" y="2999"/>
                    <a:pt x="1000" y="3104"/>
                    <a:pt x="1473" y="3104"/>
                  </a:cubicBezTo>
                  <a:lnTo>
                    <a:pt x="9522" y="3104"/>
                  </a:lnTo>
                  <a:cubicBezTo>
                    <a:pt x="9995" y="3104"/>
                    <a:pt x="10311" y="2999"/>
                    <a:pt x="10311" y="2841"/>
                  </a:cubicBezTo>
                  <a:lnTo>
                    <a:pt x="9416" y="316"/>
                  </a:lnTo>
                  <a:cubicBezTo>
                    <a:pt x="9364" y="158"/>
                    <a:pt x="8943" y="1"/>
                    <a:pt x="8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71"/>
            <p:cNvSpPr/>
            <p:nvPr/>
          </p:nvSpPr>
          <p:spPr>
            <a:xfrm>
              <a:off x="4485950" y="3929975"/>
              <a:ext cx="269625" cy="76300"/>
            </a:xfrm>
            <a:custGeom>
              <a:avLst/>
              <a:gdLst/>
              <a:ahLst/>
              <a:cxnLst/>
              <a:rect l="l" t="t" r="r" b="b"/>
              <a:pathLst>
                <a:path w="10785" h="3052" extrusionOk="0">
                  <a:moveTo>
                    <a:pt x="790" y="0"/>
                  </a:moveTo>
                  <a:cubicBezTo>
                    <a:pt x="317" y="0"/>
                    <a:pt x="1" y="105"/>
                    <a:pt x="54" y="263"/>
                  </a:cubicBezTo>
                  <a:lnTo>
                    <a:pt x="948" y="2788"/>
                  </a:lnTo>
                  <a:cubicBezTo>
                    <a:pt x="1000" y="2946"/>
                    <a:pt x="1421" y="3051"/>
                    <a:pt x="1947" y="3051"/>
                  </a:cubicBezTo>
                  <a:lnTo>
                    <a:pt x="9996" y="3051"/>
                  </a:lnTo>
                  <a:cubicBezTo>
                    <a:pt x="10417" y="3051"/>
                    <a:pt x="10785" y="2946"/>
                    <a:pt x="10680" y="2788"/>
                  </a:cubicBezTo>
                  <a:lnTo>
                    <a:pt x="9470" y="263"/>
                  </a:lnTo>
                  <a:cubicBezTo>
                    <a:pt x="9365" y="105"/>
                    <a:pt x="8944" y="0"/>
                    <a:pt x="85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71"/>
            <p:cNvSpPr/>
            <p:nvPr/>
          </p:nvSpPr>
          <p:spPr>
            <a:xfrm>
              <a:off x="4759500" y="3929625"/>
              <a:ext cx="280150" cy="77950"/>
            </a:xfrm>
            <a:custGeom>
              <a:avLst/>
              <a:gdLst/>
              <a:ahLst/>
              <a:cxnLst/>
              <a:rect l="l" t="t" r="r" b="b"/>
              <a:pathLst>
                <a:path w="11206" h="3118" extrusionOk="0">
                  <a:moveTo>
                    <a:pt x="8712" y="1"/>
                  </a:moveTo>
                  <a:cubicBezTo>
                    <a:pt x="8649" y="1"/>
                    <a:pt x="8586" y="5"/>
                    <a:pt x="8523" y="14"/>
                  </a:cubicBezTo>
                  <a:lnTo>
                    <a:pt x="737" y="14"/>
                  </a:lnTo>
                  <a:cubicBezTo>
                    <a:pt x="316" y="14"/>
                    <a:pt x="1" y="119"/>
                    <a:pt x="106" y="277"/>
                  </a:cubicBezTo>
                  <a:lnTo>
                    <a:pt x="1421" y="2802"/>
                  </a:lnTo>
                  <a:cubicBezTo>
                    <a:pt x="1474" y="2960"/>
                    <a:pt x="1895" y="3118"/>
                    <a:pt x="2368" y="3118"/>
                  </a:cubicBezTo>
                  <a:lnTo>
                    <a:pt x="10417" y="3118"/>
                  </a:lnTo>
                  <a:cubicBezTo>
                    <a:pt x="10890" y="3118"/>
                    <a:pt x="11206" y="2960"/>
                    <a:pt x="11153" y="2802"/>
                  </a:cubicBezTo>
                  <a:lnTo>
                    <a:pt x="9522" y="277"/>
                  </a:lnTo>
                  <a:cubicBezTo>
                    <a:pt x="9304" y="103"/>
                    <a:pt x="9014" y="1"/>
                    <a:pt x="87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71"/>
            <p:cNvSpPr/>
            <p:nvPr/>
          </p:nvSpPr>
          <p:spPr>
            <a:xfrm>
              <a:off x="5034375" y="3929625"/>
              <a:ext cx="290650" cy="77950"/>
            </a:xfrm>
            <a:custGeom>
              <a:avLst/>
              <a:gdLst/>
              <a:ahLst/>
              <a:cxnLst/>
              <a:rect l="l" t="t" r="r" b="b"/>
              <a:pathLst>
                <a:path w="11626" h="3118" extrusionOk="0">
                  <a:moveTo>
                    <a:pt x="8659" y="1"/>
                  </a:moveTo>
                  <a:cubicBezTo>
                    <a:pt x="8596" y="1"/>
                    <a:pt x="8533" y="5"/>
                    <a:pt x="8470" y="14"/>
                  </a:cubicBezTo>
                  <a:lnTo>
                    <a:pt x="737" y="14"/>
                  </a:lnTo>
                  <a:cubicBezTo>
                    <a:pt x="263" y="14"/>
                    <a:pt x="0" y="119"/>
                    <a:pt x="105" y="277"/>
                  </a:cubicBezTo>
                  <a:lnTo>
                    <a:pt x="1736" y="2855"/>
                  </a:lnTo>
                  <a:cubicBezTo>
                    <a:pt x="2052" y="3065"/>
                    <a:pt x="2420" y="3118"/>
                    <a:pt x="2788" y="3118"/>
                  </a:cubicBezTo>
                  <a:lnTo>
                    <a:pt x="10837" y="3118"/>
                  </a:lnTo>
                  <a:cubicBezTo>
                    <a:pt x="11363" y="3118"/>
                    <a:pt x="11626" y="2960"/>
                    <a:pt x="11468" y="2855"/>
                  </a:cubicBezTo>
                  <a:lnTo>
                    <a:pt x="9522" y="277"/>
                  </a:lnTo>
                  <a:cubicBezTo>
                    <a:pt x="9260" y="103"/>
                    <a:pt x="8963" y="1"/>
                    <a:pt x="86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71"/>
            <p:cNvSpPr/>
            <p:nvPr/>
          </p:nvSpPr>
          <p:spPr>
            <a:xfrm>
              <a:off x="5309225" y="3929975"/>
              <a:ext cx="299875" cy="77600"/>
            </a:xfrm>
            <a:custGeom>
              <a:avLst/>
              <a:gdLst/>
              <a:ahLst/>
              <a:cxnLst/>
              <a:rect l="l" t="t" r="r" b="b"/>
              <a:pathLst>
                <a:path w="11995" h="3104" extrusionOk="0">
                  <a:moveTo>
                    <a:pt x="684" y="0"/>
                  </a:moveTo>
                  <a:cubicBezTo>
                    <a:pt x="264" y="0"/>
                    <a:pt x="1" y="105"/>
                    <a:pt x="106" y="263"/>
                  </a:cubicBezTo>
                  <a:lnTo>
                    <a:pt x="2157" y="2841"/>
                  </a:lnTo>
                  <a:cubicBezTo>
                    <a:pt x="2473" y="3051"/>
                    <a:pt x="2841" y="3104"/>
                    <a:pt x="3210" y="3104"/>
                  </a:cubicBezTo>
                  <a:lnTo>
                    <a:pt x="11258" y="3104"/>
                  </a:lnTo>
                  <a:cubicBezTo>
                    <a:pt x="11732" y="3104"/>
                    <a:pt x="11995" y="2999"/>
                    <a:pt x="11889" y="2841"/>
                  </a:cubicBezTo>
                  <a:lnTo>
                    <a:pt x="9522" y="263"/>
                  </a:lnTo>
                  <a:cubicBezTo>
                    <a:pt x="9206" y="53"/>
                    <a:pt x="8838" y="0"/>
                    <a:pt x="84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71"/>
            <p:cNvSpPr/>
            <p:nvPr/>
          </p:nvSpPr>
          <p:spPr>
            <a:xfrm>
              <a:off x="5584100" y="3929975"/>
              <a:ext cx="311700" cy="77950"/>
            </a:xfrm>
            <a:custGeom>
              <a:avLst/>
              <a:gdLst/>
              <a:ahLst/>
              <a:cxnLst/>
              <a:rect l="l" t="t" r="r" b="b"/>
              <a:pathLst>
                <a:path w="12468" h="3118" extrusionOk="0">
                  <a:moveTo>
                    <a:pt x="684" y="0"/>
                  </a:moveTo>
                  <a:cubicBezTo>
                    <a:pt x="263" y="0"/>
                    <a:pt x="0" y="158"/>
                    <a:pt x="158" y="263"/>
                  </a:cubicBezTo>
                  <a:lnTo>
                    <a:pt x="2578" y="2841"/>
                  </a:lnTo>
                  <a:cubicBezTo>
                    <a:pt x="2839" y="3015"/>
                    <a:pt x="3137" y="3117"/>
                    <a:pt x="3470" y="3117"/>
                  </a:cubicBezTo>
                  <a:cubicBezTo>
                    <a:pt x="3540" y="3117"/>
                    <a:pt x="3610" y="3113"/>
                    <a:pt x="3682" y="3104"/>
                  </a:cubicBezTo>
                  <a:lnTo>
                    <a:pt x="11731" y="3104"/>
                  </a:lnTo>
                  <a:cubicBezTo>
                    <a:pt x="12204" y="3104"/>
                    <a:pt x="12467" y="2999"/>
                    <a:pt x="12257" y="2841"/>
                  </a:cubicBezTo>
                  <a:lnTo>
                    <a:pt x="9522" y="316"/>
                  </a:lnTo>
                  <a:cubicBezTo>
                    <a:pt x="9206" y="105"/>
                    <a:pt x="8785" y="0"/>
                    <a:pt x="84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71"/>
            <p:cNvSpPr/>
            <p:nvPr/>
          </p:nvSpPr>
          <p:spPr>
            <a:xfrm>
              <a:off x="1567700" y="4017750"/>
              <a:ext cx="772000" cy="77950"/>
            </a:xfrm>
            <a:custGeom>
              <a:avLst/>
              <a:gdLst/>
              <a:ahLst/>
              <a:cxnLst/>
              <a:rect l="l" t="t" r="r" b="b"/>
              <a:pathLst>
                <a:path w="30880" h="3118" extrusionOk="0">
                  <a:moveTo>
                    <a:pt x="3892" y="0"/>
                  </a:moveTo>
                  <a:cubicBezTo>
                    <a:pt x="3557" y="0"/>
                    <a:pt x="3252" y="102"/>
                    <a:pt x="2946" y="277"/>
                  </a:cubicBezTo>
                  <a:lnTo>
                    <a:pt x="158" y="2854"/>
                  </a:lnTo>
                  <a:cubicBezTo>
                    <a:pt x="1" y="2960"/>
                    <a:pt x="264" y="3117"/>
                    <a:pt x="737" y="3117"/>
                  </a:cubicBezTo>
                  <a:lnTo>
                    <a:pt x="27776" y="3117"/>
                  </a:lnTo>
                  <a:cubicBezTo>
                    <a:pt x="28197" y="3117"/>
                    <a:pt x="28565" y="3012"/>
                    <a:pt x="28881" y="2854"/>
                  </a:cubicBezTo>
                  <a:lnTo>
                    <a:pt x="30774" y="277"/>
                  </a:lnTo>
                  <a:cubicBezTo>
                    <a:pt x="30880" y="119"/>
                    <a:pt x="30617" y="14"/>
                    <a:pt x="30143" y="14"/>
                  </a:cubicBezTo>
                  <a:lnTo>
                    <a:pt x="4104" y="14"/>
                  </a:lnTo>
                  <a:cubicBezTo>
                    <a:pt x="4032" y="5"/>
                    <a:pt x="3961" y="0"/>
                    <a:pt x="3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71"/>
            <p:cNvSpPr/>
            <p:nvPr/>
          </p:nvSpPr>
          <p:spPr>
            <a:xfrm>
              <a:off x="2329150" y="4017750"/>
              <a:ext cx="298575" cy="77950"/>
            </a:xfrm>
            <a:custGeom>
              <a:avLst/>
              <a:gdLst/>
              <a:ahLst/>
              <a:cxnLst/>
              <a:rect l="l" t="t" r="r" b="b"/>
              <a:pathLst>
                <a:path w="11943" h="3118" extrusionOk="0">
                  <a:moveTo>
                    <a:pt x="2840" y="0"/>
                  </a:moveTo>
                  <a:cubicBezTo>
                    <a:pt x="2506" y="0"/>
                    <a:pt x="2209" y="102"/>
                    <a:pt x="1947" y="277"/>
                  </a:cubicBezTo>
                  <a:lnTo>
                    <a:pt x="106" y="2854"/>
                  </a:lnTo>
                  <a:cubicBezTo>
                    <a:pt x="1" y="2960"/>
                    <a:pt x="316" y="3117"/>
                    <a:pt x="843" y="3117"/>
                  </a:cubicBezTo>
                  <a:lnTo>
                    <a:pt x="9259" y="3117"/>
                  </a:lnTo>
                  <a:cubicBezTo>
                    <a:pt x="9628" y="3117"/>
                    <a:pt x="9996" y="3065"/>
                    <a:pt x="10311" y="2854"/>
                  </a:cubicBezTo>
                  <a:lnTo>
                    <a:pt x="11837" y="277"/>
                  </a:lnTo>
                  <a:cubicBezTo>
                    <a:pt x="11942" y="119"/>
                    <a:pt x="11627" y="14"/>
                    <a:pt x="11153" y="14"/>
                  </a:cubicBezTo>
                  <a:lnTo>
                    <a:pt x="3052" y="14"/>
                  </a:lnTo>
                  <a:cubicBezTo>
                    <a:pt x="2980" y="5"/>
                    <a:pt x="2909" y="0"/>
                    <a:pt x="28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71"/>
            <p:cNvSpPr/>
            <p:nvPr/>
          </p:nvSpPr>
          <p:spPr>
            <a:xfrm>
              <a:off x="2629000" y="4018075"/>
              <a:ext cx="286725" cy="77625"/>
            </a:xfrm>
            <a:custGeom>
              <a:avLst/>
              <a:gdLst/>
              <a:ahLst/>
              <a:cxnLst/>
              <a:rect l="l" t="t" r="r" b="b"/>
              <a:pathLst>
                <a:path w="11469" h="3105" extrusionOk="0">
                  <a:moveTo>
                    <a:pt x="2578" y="1"/>
                  </a:moveTo>
                  <a:cubicBezTo>
                    <a:pt x="2105" y="1"/>
                    <a:pt x="1632" y="106"/>
                    <a:pt x="1526" y="264"/>
                  </a:cubicBezTo>
                  <a:lnTo>
                    <a:pt x="53" y="2841"/>
                  </a:lnTo>
                  <a:cubicBezTo>
                    <a:pt x="1" y="2999"/>
                    <a:pt x="316" y="3104"/>
                    <a:pt x="842" y="3104"/>
                  </a:cubicBezTo>
                  <a:lnTo>
                    <a:pt x="9259" y="3104"/>
                  </a:lnTo>
                  <a:cubicBezTo>
                    <a:pt x="9733" y="3104"/>
                    <a:pt x="10206" y="2999"/>
                    <a:pt x="10259" y="2841"/>
                  </a:cubicBezTo>
                  <a:lnTo>
                    <a:pt x="11416" y="264"/>
                  </a:lnTo>
                  <a:cubicBezTo>
                    <a:pt x="11469" y="106"/>
                    <a:pt x="11153" y="1"/>
                    <a:pt x="10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71"/>
            <p:cNvSpPr/>
            <p:nvPr/>
          </p:nvSpPr>
          <p:spPr>
            <a:xfrm>
              <a:off x="2926225" y="4018075"/>
              <a:ext cx="277525" cy="77625"/>
            </a:xfrm>
            <a:custGeom>
              <a:avLst/>
              <a:gdLst/>
              <a:ahLst/>
              <a:cxnLst/>
              <a:rect l="l" t="t" r="r" b="b"/>
              <a:pathLst>
                <a:path w="11101" h="3105" extrusionOk="0">
                  <a:moveTo>
                    <a:pt x="2157" y="1"/>
                  </a:moveTo>
                  <a:cubicBezTo>
                    <a:pt x="1684" y="1"/>
                    <a:pt x="1263" y="158"/>
                    <a:pt x="1158" y="264"/>
                  </a:cubicBezTo>
                  <a:lnTo>
                    <a:pt x="106" y="2841"/>
                  </a:lnTo>
                  <a:cubicBezTo>
                    <a:pt x="0" y="2999"/>
                    <a:pt x="369" y="3104"/>
                    <a:pt x="842" y="3104"/>
                  </a:cubicBezTo>
                  <a:lnTo>
                    <a:pt x="9312" y="3104"/>
                  </a:lnTo>
                  <a:cubicBezTo>
                    <a:pt x="9785" y="3104"/>
                    <a:pt x="10206" y="2999"/>
                    <a:pt x="10258" y="2841"/>
                  </a:cubicBezTo>
                  <a:lnTo>
                    <a:pt x="11048" y="316"/>
                  </a:lnTo>
                  <a:cubicBezTo>
                    <a:pt x="11100" y="158"/>
                    <a:pt x="10732" y="1"/>
                    <a:pt x="102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71"/>
            <p:cNvSpPr/>
            <p:nvPr/>
          </p:nvSpPr>
          <p:spPr>
            <a:xfrm>
              <a:off x="3224750" y="4019400"/>
              <a:ext cx="267000" cy="76300"/>
            </a:xfrm>
            <a:custGeom>
              <a:avLst/>
              <a:gdLst/>
              <a:ahLst/>
              <a:cxnLst/>
              <a:rect l="l" t="t" r="r" b="b"/>
              <a:pathLst>
                <a:path w="10680" h="3052" extrusionOk="0">
                  <a:moveTo>
                    <a:pt x="1737" y="0"/>
                  </a:moveTo>
                  <a:cubicBezTo>
                    <a:pt x="1263" y="0"/>
                    <a:pt x="842" y="105"/>
                    <a:pt x="790" y="263"/>
                  </a:cubicBezTo>
                  <a:lnTo>
                    <a:pt x="53" y="2788"/>
                  </a:lnTo>
                  <a:cubicBezTo>
                    <a:pt x="1" y="2946"/>
                    <a:pt x="369" y="3051"/>
                    <a:pt x="895" y="3051"/>
                  </a:cubicBezTo>
                  <a:lnTo>
                    <a:pt x="9259" y="3051"/>
                  </a:lnTo>
                  <a:cubicBezTo>
                    <a:pt x="9785" y="3051"/>
                    <a:pt x="10206" y="2946"/>
                    <a:pt x="10206" y="2788"/>
                  </a:cubicBezTo>
                  <a:lnTo>
                    <a:pt x="10627" y="263"/>
                  </a:lnTo>
                  <a:cubicBezTo>
                    <a:pt x="10680" y="105"/>
                    <a:pt x="10311" y="0"/>
                    <a:pt x="9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71"/>
            <p:cNvSpPr/>
            <p:nvPr/>
          </p:nvSpPr>
          <p:spPr>
            <a:xfrm>
              <a:off x="3521975" y="4019400"/>
              <a:ext cx="256475" cy="77600"/>
            </a:xfrm>
            <a:custGeom>
              <a:avLst/>
              <a:gdLst/>
              <a:ahLst/>
              <a:cxnLst/>
              <a:rect l="l" t="t" r="r" b="b"/>
              <a:pathLst>
                <a:path w="10259" h="3104" extrusionOk="0">
                  <a:moveTo>
                    <a:pt x="1316" y="0"/>
                  </a:moveTo>
                  <a:cubicBezTo>
                    <a:pt x="790" y="0"/>
                    <a:pt x="421" y="105"/>
                    <a:pt x="421" y="263"/>
                  </a:cubicBezTo>
                  <a:lnTo>
                    <a:pt x="53" y="2788"/>
                  </a:lnTo>
                  <a:cubicBezTo>
                    <a:pt x="1" y="2946"/>
                    <a:pt x="421" y="3104"/>
                    <a:pt x="895" y="3104"/>
                  </a:cubicBezTo>
                  <a:lnTo>
                    <a:pt x="9312" y="3104"/>
                  </a:lnTo>
                  <a:cubicBezTo>
                    <a:pt x="9838" y="3104"/>
                    <a:pt x="10206" y="2946"/>
                    <a:pt x="10206" y="2788"/>
                  </a:cubicBezTo>
                  <a:lnTo>
                    <a:pt x="10258" y="263"/>
                  </a:lnTo>
                  <a:cubicBezTo>
                    <a:pt x="10258" y="105"/>
                    <a:pt x="9890" y="0"/>
                    <a:pt x="94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71"/>
            <p:cNvSpPr/>
            <p:nvPr/>
          </p:nvSpPr>
          <p:spPr>
            <a:xfrm>
              <a:off x="3820500" y="4019400"/>
              <a:ext cx="255175" cy="77600"/>
            </a:xfrm>
            <a:custGeom>
              <a:avLst/>
              <a:gdLst/>
              <a:ahLst/>
              <a:cxnLst/>
              <a:rect l="l" t="t" r="r" b="b"/>
              <a:pathLst>
                <a:path w="10207" h="3104" extrusionOk="0">
                  <a:moveTo>
                    <a:pt x="843" y="0"/>
                  </a:moveTo>
                  <a:cubicBezTo>
                    <a:pt x="369" y="0"/>
                    <a:pt x="1" y="105"/>
                    <a:pt x="1" y="263"/>
                  </a:cubicBezTo>
                  <a:lnTo>
                    <a:pt x="1" y="2841"/>
                  </a:lnTo>
                  <a:cubicBezTo>
                    <a:pt x="1" y="2946"/>
                    <a:pt x="422" y="3104"/>
                    <a:pt x="895" y="3104"/>
                  </a:cubicBezTo>
                  <a:lnTo>
                    <a:pt x="9312" y="3104"/>
                  </a:lnTo>
                  <a:cubicBezTo>
                    <a:pt x="9838" y="3104"/>
                    <a:pt x="10206" y="2946"/>
                    <a:pt x="10206" y="2841"/>
                  </a:cubicBezTo>
                  <a:lnTo>
                    <a:pt x="9838" y="263"/>
                  </a:lnTo>
                  <a:cubicBezTo>
                    <a:pt x="9838" y="105"/>
                    <a:pt x="9417" y="0"/>
                    <a:pt x="89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71"/>
            <p:cNvSpPr/>
            <p:nvPr/>
          </p:nvSpPr>
          <p:spPr>
            <a:xfrm>
              <a:off x="4108525" y="4019400"/>
              <a:ext cx="264350" cy="77600"/>
            </a:xfrm>
            <a:custGeom>
              <a:avLst/>
              <a:gdLst/>
              <a:ahLst/>
              <a:cxnLst/>
              <a:rect l="l" t="t" r="r" b="b"/>
              <a:pathLst>
                <a:path w="10574" h="3104" extrusionOk="0">
                  <a:moveTo>
                    <a:pt x="789" y="0"/>
                  </a:moveTo>
                  <a:cubicBezTo>
                    <a:pt x="316" y="0"/>
                    <a:pt x="0" y="105"/>
                    <a:pt x="0" y="263"/>
                  </a:cubicBezTo>
                  <a:lnTo>
                    <a:pt x="369" y="2841"/>
                  </a:lnTo>
                  <a:cubicBezTo>
                    <a:pt x="369" y="2999"/>
                    <a:pt x="789" y="3104"/>
                    <a:pt x="1315" y="3104"/>
                  </a:cubicBezTo>
                  <a:lnTo>
                    <a:pt x="9732" y="3104"/>
                  </a:lnTo>
                  <a:cubicBezTo>
                    <a:pt x="10258" y="3104"/>
                    <a:pt x="10574" y="2999"/>
                    <a:pt x="10574" y="2841"/>
                  </a:cubicBezTo>
                  <a:lnTo>
                    <a:pt x="9837" y="263"/>
                  </a:lnTo>
                  <a:cubicBezTo>
                    <a:pt x="9837" y="105"/>
                    <a:pt x="9417" y="0"/>
                    <a:pt x="89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71"/>
            <p:cNvSpPr/>
            <p:nvPr/>
          </p:nvSpPr>
          <p:spPr>
            <a:xfrm>
              <a:off x="4395225" y="4019400"/>
              <a:ext cx="276200" cy="77600"/>
            </a:xfrm>
            <a:custGeom>
              <a:avLst/>
              <a:gdLst/>
              <a:ahLst/>
              <a:cxnLst/>
              <a:rect l="l" t="t" r="r" b="b"/>
              <a:pathLst>
                <a:path w="11048" h="3104" extrusionOk="0">
                  <a:moveTo>
                    <a:pt x="789" y="0"/>
                  </a:moveTo>
                  <a:cubicBezTo>
                    <a:pt x="316" y="0"/>
                    <a:pt x="0" y="105"/>
                    <a:pt x="53" y="263"/>
                  </a:cubicBezTo>
                  <a:lnTo>
                    <a:pt x="789" y="2841"/>
                  </a:lnTo>
                  <a:cubicBezTo>
                    <a:pt x="842" y="2999"/>
                    <a:pt x="1263" y="3104"/>
                    <a:pt x="1789" y="3104"/>
                  </a:cubicBezTo>
                  <a:lnTo>
                    <a:pt x="10206" y="3104"/>
                  </a:lnTo>
                  <a:cubicBezTo>
                    <a:pt x="10679" y="3104"/>
                    <a:pt x="11047" y="2999"/>
                    <a:pt x="10995" y="2841"/>
                  </a:cubicBezTo>
                  <a:lnTo>
                    <a:pt x="9890" y="263"/>
                  </a:lnTo>
                  <a:cubicBezTo>
                    <a:pt x="9837" y="105"/>
                    <a:pt x="9416" y="0"/>
                    <a:pt x="89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71"/>
            <p:cNvSpPr/>
            <p:nvPr/>
          </p:nvSpPr>
          <p:spPr>
            <a:xfrm>
              <a:off x="4681925" y="4019050"/>
              <a:ext cx="286700" cy="77950"/>
            </a:xfrm>
            <a:custGeom>
              <a:avLst/>
              <a:gdLst/>
              <a:ahLst/>
              <a:cxnLst/>
              <a:rect l="l" t="t" r="r" b="b"/>
              <a:pathLst>
                <a:path w="11468" h="3118" extrusionOk="0">
                  <a:moveTo>
                    <a:pt x="9132" y="1"/>
                  </a:moveTo>
                  <a:cubicBezTo>
                    <a:pt x="9069" y="1"/>
                    <a:pt x="9006" y="5"/>
                    <a:pt x="8943" y="14"/>
                  </a:cubicBezTo>
                  <a:lnTo>
                    <a:pt x="842" y="14"/>
                  </a:lnTo>
                  <a:cubicBezTo>
                    <a:pt x="368" y="14"/>
                    <a:pt x="0" y="119"/>
                    <a:pt x="105" y="277"/>
                  </a:cubicBezTo>
                  <a:lnTo>
                    <a:pt x="1210" y="2855"/>
                  </a:lnTo>
                  <a:cubicBezTo>
                    <a:pt x="1315" y="3013"/>
                    <a:pt x="1736" y="3118"/>
                    <a:pt x="2262" y="3118"/>
                  </a:cubicBezTo>
                  <a:lnTo>
                    <a:pt x="10679" y="3118"/>
                  </a:lnTo>
                  <a:cubicBezTo>
                    <a:pt x="11152" y="3118"/>
                    <a:pt x="11468" y="3013"/>
                    <a:pt x="11415" y="2855"/>
                  </a:cubicBezTo>
                  <a:lnTo>
                    <a:pt x="9942" y="277"/>
                  </a:lnTo>
                  <a:cubicBezTo>
                    <a:pt x="9725" y="103"/>
                    <a:pt x="9434" y="1"/>
                    <a:pt x="91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71"/>
            <p:cNvSpPr/>
            <p:nvPr/>
          </p:nvSpPr>
          <p:spPr>
            <a:xfrm>
              <a:off x="4969925" y="4019050"/>
              <a:ext cx="297250" cy="78300"/>
            </a:xfrm>
            <a:custGeom>
              <a:avLst/>
              <a:gdLst/>
              <a:ahLst/>
              <a:cxnLst/>
              <a:rect l="l" t="t" r="r" b="b"/>
              <a:pathLst>
                <a:path w="11890" h="3132" extrusionOk="0">
                  <a:moveTo>
                    <a:pt x="9103" y="1"/>
                  </a:moveTo>
                  <a:cubicBezTo>
                    <a:pt x="9034" y="1"/>
                    <a:pt x="8963" y="5"/>
                    <a:pt x="8891" y="14"/>
                  </a:cubicBezTo>
                  <a:lnTo>
                    <a:pt x="790" y="14"/>
                  </a:lnTo>
                  <a:cubicBezTo>
                    <a:pt x="316" y="14"/>
                    <a:pt x="1" y="119"/>
                    <a:pt x="106" y="277"/>
                  </a:cubicBezTo>
                  <a:lnTo>
                    <a:pt x="1579" y="2855"/>
                  </a:lnTo>
                  <a:cubicBezTo>
                    <a:pt x="1840" y="3029"/>
                    <a:pt x="2138" y="3131"/>
                    <a:pt x="2471" y="3131"/>
                  </a:cubicBezTo>
                  <a:cubicBezTo>
                    <a:pt x="2541" y="3131"/>
                    <a:pt x="2611" y="3127"/>
                    <a:pt x="2683" y="3118"/>
                  </a:cubicBezTo>
                  <a:lnTo>
                    <a:pt x="11100" y="3118"/>
                  </a:lnTo>
                  <a:cubicBezTo>
                    <a:pt x="11574" y="3118"/>
                    <a:pt x="11889" y="3013"/>
                    <a:pt x="11784" y="2855"/>
                  </a:cubicBezTo>
                  <a:lnTo>
                    <a:pt x="9995" y="277"/>
                  </a:lnTo>
                  <a:cubicBezTo>
                    <a:pt x="9734" y="103"/>
                    <a:pt x="9436" y="1"/>
                    <a:pt x="9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71"/>
            <p:cNvSpPr/>
            <p:nvPr/>
          </p:nvSpPr>
          <p:spPr>
            <a:xfrm>
              <a:off x="5256625" y="4020375"/>
              <a:ext cx="307750" cy="77950"/>
            </a:xfrm>
            <a:custGeom>
              <a:avLst/>
              <a:gdLst/>
              <a:ahLst/>
              <a:cxnLst/>
              <a:rect l="l" t="t" r="r" b="b"/>
              <a:pathLst>
                <a:path w="12310" h="3118" extrusionOk="0">
                  <a:moveTo>
                    <a:pt x="9084" y="0"/>
                  </a:moveTo>
                  <a:cubicBezTo>
                    <a:pt x="9019" y="0"/>
                    <a:pt x="8954" y="5"/>
                    <a:pt x="8891" y="14"/>
                  </a:cubicBezTo>
                  <a:lnTo>
                    <a:pt x="790" y="14"/>
                  </a:lnTo>
                  <a:cubicBezTo>
                    <a:pt x="316" y="14"/>
                    <a:pt x="0" y="119"/>
                    <a:pt x="106" y="277"/>
                  </a:cubicBezTo>
                  <a:lnTo>
                    <a:pt x="1999" y="2802"/>
                  </a:lnTo>
                  <a:cubicBezTo>
                    <a:pt x="2315" y="3012"/>
                    <a:pt x="2736" y="3118"/>
                    <a:pt x="3104" y="3118"/>
                  </a:cubicBezTo>
                  <a:lnTo>
                    <a:pt x="11521" y="3118"/>
                  </a:lnTo>
                  <a:cubicBezTo>
                    <a:pt x="12047" y="3118"/>
                    <a:pt x="12310" y="2960"/>
                    <a:pt x="12205" y="2802"/>
                  </a:cubicBezTo>
                  <a:lnTo>
                    <a:pt x="9995" y="277"/>
                  </a:lnTo>
                  <a:cubicBezTo>
                    <a:pt x="9734" y="103"/>
                    <a:pt x="9400" y="0"/>
                    <a:pt x="90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71"/>
            <p:cNvSpPr/>
            <p:nvPr/>
          </p:nvSpPr>
          <p:spPr>
            <a:xfrm>
              <a:off x="5545950" y="4020375"/>
              <a:ext cx="445850" cy="77950"/>
            </a:xfrm>
            <a:custGeom>
              <a:avLst/>
              <a:gdLst/>
              <a:ahLst/>
              <a:cxnLst/>
              <a:rect l="l" t="t" r="r" b="b"/>
              <a:pathLst>
                <a:path w="17834" h="3118" extrusionOk="0">
                  <a:moveTo>
                    <a:pt x="14048" y="0"/>
                  </a:moveTo>
                  <a:cubicBezTo>
                    <a:pt x="13978" y="0"/>
                    <a:pt x="13908" y="5"/>
                    <a:pt x="13836" y="14"/>
                  </a:cubicBezTo>
                  <a:lnTo>
                    <a:pt x="790" y="14"/>
                  </a:lnTo>
                  <a:cubicBezTo>
                    <a:pt x="264" y="14"/>
                    <a:pt x="1" y="119"/>
                    <a:pt x="158" y="277"/>
                  </a:cubicBezTo>
                  <a:lnTo>
                    <a:pt x="2420" y="2855"/>
                  </a:lnTo>
                  <a:cubicBezTo>
                    <a:pt x="2736" y="3012"/>
                    <a:pt x="3157" y="3118"/>
                    <a:pt x="3525" y="3118"/>
                  </a:cubicBezTo>
                  <a:lnTo>
                    <a:pt x="17097" y="3118"/>
                  </a:lnTo>
                  <a:cubicBezTo>
                    <a:pt x="17571" y="3118"/>
                    <a:pt x="17834" y="3012"/>
                    <a:pt x="17728" y="2855"/>
                  </a:cubicBezTo>
                  <a:lnTo>
                    <a:pt x="14993" y="277"/>
                  </a:lnTo>
                  <a:cubicBezTo>
                    <a:pt x="14688" y="103"/>
                    <a:pt x="14383" y="0"/>
                    <a:pt x="140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71"/>
            <p:cNvSpPr/>
            <p:nvPr/>
          </p:nvSpPr>
          <p:spPr>
            <a:xfrm>
              <a:off x="633975" y="4513875"/>
              <a:ext cx="6292875" cy="50000"/>
            </a:xfrm>
            <a:custGeom>
              <a:avLst/>
              <a:gdLst/>
              <a:ahLst/>
              <a:cxnLst/>
              <a:rect l="l" t="t" r="r" b="b"/>
              <a:pathLst>
                <a:path w="251715" h="2000" extrusionOk="0">
                  <a:moveTo>
                    <a:pt x="947" y="1"/>
                  </a:moveTo>
                  <a:cubicBezTo>
                    <a:pt x="0" y="1053"/>
                    <a:pt x="2367" y="1842"/>
                    <a:pt x="6470" y="1842"/>
                  </a:cubicBezTo>
                  <a:lnTo>
                    <a:pt x="245192" y="2000"/>
                  </a:lnTo>
                  <a:cubicBezTo>
                    <a:pt x="249347" y="2000"/>
                    <a:pt x="251715" y="1211"/>
                    <a:pt x="250768" y="211"/>
                  </a:cubicBezTo>
                  <a:lnTo>
                    <a:pt x="250768" y="211"/>
                  </a:lnTo>
                  <a:cubicBezTo>
                    <a:pt x="250084" y="790"/>
                    <a:pt x="248085" y="1158"/>
                    <a:pt x="245192" y="1158"/>
                  </a:cubicBezTo>
                  <a:lnTo>
                    <a:pt x="6470" y="1000"/>
                  </a:lnTo>
                  <a:cubicBezTo>
                    <a:pt x="3630" y="1000"/>
                    <a:pt x="1578" y="579"/>
                    <a:pt x="9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6" name="Google Shape;3936;p71"/>
          <p:cNvSpPr/>
          <p:nvPr/>
        </p:nvSpPr>
        <p:spPr>
          <a:xfrm>
            <a:off x="4953000" y="1549075"/>
            <a:ext cx="679775" cy="2568250"/>
          </a:xfrm>
          <a:custGeom>
            <a:avLst/>
            <a:gdLst/>
            <a:ahLst/>
            <a:cxnLst/>
            <a:rect l="l" t="t" r="r" b="b"/>
            <a:pathLst>
              <a:path w="27191" h="102730" extrusionOk="0">
                <a:moveTo>
                  <a:pt x="27191" y="131"/>
                </a:moveTo>
                <a:lnTo>
                  <a:pt x="0" y="0"/>
                </a:lnTo>
                <a:lnTo>
                  <a:pt x="0" y="102730"/>
                </a:lnTo>
                <a:lnTo>
                  <a:pt x="26609" y="102730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Google Shape;3366;p50"/>
          <p:cNvSpPr txBox="1"/>
          <p:nvPr/>
        </p:nvSpPr>
        <p:spPr>
          <a:xfrm>
            <a:off x="5229324" y="1605531"/>
            <a:ext cx="9930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GB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nics CV by Slidesgo">
  <a:themeElements>
    <a:clrScheme name="Simple Light">
      <a:dk1>
        <a:srgbClr val="111B85"/>
      </a:dk1>
      <a:lt1>
        <a:srgbClr val="FFFFFF"/>
      </a:lt1>
      <a:dk2>
        <a:srgbClr val="2B82D5"/>
      </a:dk2>
      <a:lt2>
        <a:srgbClr val="1D28A4"/>
      </a:lt2>
      <a:accent1>
        <a:srgbClr val="FFFFFF"/>
      </a:accent1>
      <a:accent2>
        <a:srgbClr val="DDF4F7"/>
      </a:accent2>
      <a:accent3>
        <a:srgbClr val="7FCED6"/>
      </a:accent3>
      <a:accent4>
        <a:srgbClr val="FFFFFF"/>
      </a:accent4>
      <a:accent5>
        <a:srgbClr val="0A136B"/>
      </a:accent5>
      <a:accent6>
        <a:srgbClr val="F3F3F3"/>
      </a:accent6>
      <a:hlink>
        <a:srgbClr val="7FCED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327</Words>
  <Application>Microsoft Office PowerPoint</Application>
  <PresentationFormat>On-screen Show (16:9)</PresentationFormat>
  <Paragraphs>55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Times New Roman</vt:lpstr>
      <vt:lpstr>Amasis MT Pro Black</vt:lpstr>
      <vt:lpstr>Montserrat Black</vt:lpstr>
      <vt:lpstr>Catamaran Medium</vt:lpstr>
      <vt:lpstr>Montserrat Medium</vt:lpstr>
      <vt:lpstr>Wingdings</vt:lpstr>
      <vt:lpstr>Arial</vt:lpstr>
      <vt:lpstr>Roboto Condensed</vt:lpstr>
      <vt:lpstr>Montserrat Light</vt:lpstr>
      <vt:lpstr>Catamaran Black</vt:lpstr>
      <vt:lpstr>Simple Light</vt:lpstr>
      <vt:lpstr>Manics CV by Slidesgo</vt:lpstr>
      <vt:lpstr>Bài báo cáo thi giữa kỳ trí tuệ nhân tạo  Đề tài:Tìm hiểu thuật toán BFS ứng dụng cho trò chơi game Sudoku </vt:lpstr>
      <vt:lpstr>Nội dung</vt:lpstr>
      <vt:lpstr>Giới thiệu</vt:lpstr>
      <vt:lpstr>PowerPoint Presentation</vt:lpstr>
      <vt:lpstr>Phân tích bài toán</vt:lpstr>
      <vt:lpstr>Ý tưởng bài toàn ứng dụng BFS</vt:lpstr>
      <vt:lpstr>Thuật toán</vt:lpstr>
      <vt:lpstr>PowerPoint Presentation</vt:lpstr>
      <vt:lpstr>Kết quả</vt:lpstr>
      <vt:lpstr>PowerPoint Presentation</vt:lpstr>
      <vt:lpstr>Demo </vt:lpstr>
      <vt:lpstr>https://en.wikipedia.org/wiki/Sudoku_solving_algorithms  https://stackoverflow.com/questions/2709030/explain-bfs-and-dfs-in-terms-of-backtracking  https://www.programiz.com/dsa/graph-bfs  https://www.geeksforgeeks.org/breadth-first-search-or-bfs-for-a-graph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báo cáo thi giữa kỳ trí tuệ nhân tạo  Đề tài:Tìm hiểu thuật toán BFS ứng dụng cho trò chơi game Sudoku </dc:title>
  <dc:creator/>
  <cp:lastModifiedBy>Phan Thị Thu Sương</cp:lastModifiedBy>
  <cp:revision>29</cp:revision>
  <dcterms:created xsi:type="dcterms:W3CDTF">2022-03-30T17:03:00Z</dcterms:created>
  <dcterms:modified xsi:type="dcterms:W3CDTF">2022-03-31T01:53:49Z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2F29C410621441A093B749CBFCB74D3D</vt:lpwstr>
  </property>
  <property fmtid="{D5CDD505-2E9C-101B-9397-08002B2CF9AE}" pid="3" name="KSOProductBuildVer">
    <vt:lpwstr>1033-11.2.0.11042</vt:lpwstr>
  </property>
</Properties>
</file>