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6"/>
  </p:notesMasterIdLst>
  <p:sldIdLst>
    <p:sldId id="283" r:id="rId2"/>
    <p:sldId id="284" r:id="rId3"/>
    <p:sldId id="256"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279" r:id="rId35"/>
  </p:sldIdLst>
  <p:sldSz cx="9144000" cy="5143500" type="screen16x9"/>
  <p:notesSz cx="6858000" cy="9144000"/>
  <p:embeddedFontLst>
    <p:embeddedFont>
      <p:font typeface="Sniglet" panose="020B0604020202020204" charset="0"/>
      <p:regular r:id="rId37"/>
    </p:embeddedFont>
    <p:embeddedFont>
      <p:font typeface="Tahoma" panose="020B0604030504040204" pitchFamily="34" charset="0"/>
      <p:regular r:id="rId38"/>
      <p:bold r:id="rId39"/>
    </p:embeddedFont>
    <p:embeddedFont>
      <p:font typeface="Dosis"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5E0FE-D782-4A1A-986F-B7B9CD512967}">
  <a:tblStyle styleId="{BE05E0FE-D782-4A1A-986F-B7B9CD512967}"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32457578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52" name="Shape 5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7930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7450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2584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5113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080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51269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1857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68685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26431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2887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923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39152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51390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553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44587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8988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52551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8350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47051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82557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13200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4917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5388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76533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24483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5853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8753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Shape 7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1" name="Shape 7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753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1724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019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331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834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9756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6758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2305100" y="1161050"/>
            <a:ext cx="6153000" cy="1159799"/>
          </a:xfrm>
          <a:prstGeom prst="rect">
            <a:avLst/>
          </a:prstGeom>
        </p:spPr>
        <p:txBody>
          <a:bodyPr lIns="91425" tIns="91425" rIns="91425" bIns="91425" anchor="ctr" anchorCtr="0"/>
          <a:lstStyle>
            <a:lvl1pPr lvl="0" algn="r">
              <a:spcBef>
                <a:spcPts val="0"/>
              </a:spcBef>
              <a:buClr>
                <a:srgbClr val="1C4587"/>
              </a:buClr>
              <a:buSzPct val="100000"/>
              <a:defRPr sz="4800" b="0">
                <a:solidFill>
                  <a:srgbClr val="1C4587"/>
                </a:solidFill>
              </a:defRPr>
            </a:lvl1pPr>
            <a:lvl2pPr lvl="1" algn="r">
              <a:spcBef>
                <a:spcPts val="0"/>
              </a:spcBef>
              <a:buClr>
                <a:srgbClr val="1C4587"/>
              </a:buClr>
              <a:buSzPct val="100000"/>
              <a:defRPr sz="4800" b="0">
                <a:solidFill>
                  <a:srgbClr val="1C4587"/>
                </a:solidFill>
              </a:defRPr>
            </a:lvl2pPr>
            <a:lvl3pPr lvl="2" algn="r">
              <a:spcBef>
                <a:spcPts val="0"/>
              </a:spcBef>
              <a:buClr>
                <a:srgbClr val="1C4587"/>
              </a:buClr>
              <a:buSzPct val="100000"/>
              <a:defRPr sz="4800" b="0">
                <a:solidFill>
                  <a:srgbClr val="1C4587"/>
                </a:solidFill>
              </a:defRPr>
            </a:lvl3pPr>
            <a:lvl4pPr lvl="3" algn="r">
              <a:spcBef>
                <a:spcPts val="0"/>
              </a:spcBef>
              <a:buClr>
                <a:srgbClr val="1C4587"/>
              </a:buClr>
              <a:buSzPct val="100000"/>
              <a:defRPr sz="4800" b="0">
                <a:solidFill>
                  <a:srgbClr val="1C4587"/>
                </a:solidFill>
              </a:defRPr>
            </a:lvl4pPr>
            <a:lvl5pPr lvl="4" algn="r">
              <a:spcBef>
                <a:spcPts val="0"/>
              </a:spcBef>
              <a:buClr>
                <a:srgbClr val="1C4587"/>
              </a:buClr>
              <a:buSzPct val="100000"/>
              <a:defRPr sz="4800" b="0">
                <a:solidFill>
                  <a:srgbClr val="1C4587"/>
                </a:solidFill>
              </a:defRPr>
            </a:lvl5pPr>
            <a:lvl6pPr lvl="5" algn="r">
              <a:spcBef>
                <a:spcPts val="0"/>
              </a:spcBef>
              <a:buClr>
                <a:srgbClr val="1C4587"/>
              </a:buClr>
              <a:buSzPct val="100000"/>
              <a:defRPr sz="4800" b="0">
                <a:solidFill>
                  <a:srgbClr val="1C4587"/>
                </a:solidFill>
              </a:defRPr>
            </a:lvl6pPr>
            <a:lvl7pPr lvl="6" algn="r">
              <a:spcBef>
                <a:spcPts val="0"/>
              </a:spcBef>
              <a:buClr>
                <a:srgbClr val="1C4587"/>
              </a:buClr>
              <a:buSzPct val="100000"/>
              <a:defRPr sz="4800" b="0">
                <a:solidFill>
                  <a:srgbClr val="1C4587"/>
                </a:solidFill>
              </a:defRPr>
            </a:lvl7pPr>
            <a:lvl8pPr lvl="7" algn="r">
              <a:spcBef>
                <a:spcPts val="0"/>
              </a:spcBef>
              <a:buClr>
                <a:srgbClr val="1C4587"/>
              </a:buClr>
              <a:buSzPct val="100000"/>
              <a:defRPr sz="4800" b="0">
                <a:solidFill>
                  <a:srgbClr val="1C4587"/>
                </a:solidFill>
              </a:defRPr>
            </a:lvl8pPr>
            <a:lvl9pPr lvl="8" algn="r">
              <a:spcBef>
                <a:spcPts val="0"/>
              </a:spcBef>
              <a:buClr>
                <a:srgbClr val="1C4587"/>
              </a:buClr>
              <a:buSzPct val="100000"/>
              <a:defRPr sz="4800" b="0">
                <a:solidFill>
                  <a:srgbClr val="1C4587"/>
                </a:solidFill>
              </a:defRPr>
            </a:lvl9pPr>
          </a:lstStyle>
          <a:p>
            <a:endParaRPr/>
          </a:p>
        </p:txBody>
      </p:sp>
      <p:sp>
        <p:nvSpPr>
          <p:cNvPr id="162" name="Shape 162"/>
          <p:cNvSpPr/>
          <p:nvPr/>
        </p:nvSpPr>
        <p:spPr>
          <a:xfrm>
            <a:off x="723692" y="4220090"/>
            <a:ext cx="794875" cy="985737"/>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3" name="Shape 163"/>
          <p:cNvSpPr/>
          <p:nvPr/>
        </p:nvSpPr>
        <p:spPr>
          <a:xfrm>
            <a:off x="-58318" y="3053286"/>
            <a:ext cx="782014" cy="890356"/>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4" name="Shape 164"/>
          <p:cNvSpPr/>
          <p:nvPr/>
        </p:nvSpPr>
        <p:spPr>
          <a:xfrm>
            <a:off x="4025101" y="3422420"/>
            <a:ext cx="370864" cy="809587"/>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5" name="Shape 165"/>
          <p:cNvSpPr/>
          <p:nvPr/>
        </p:nvSpPr>
        <p:spPr>
          <a:xfrm>
            <a:off x="3078045" y="3128353"/>
            <a:ext cx="730670" cy="895810"/>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6" name="Shape 166"/>
          <p:cNvSpPr/>
          <p:nvPr/>
        </p:nvSpPr>
        <p:spPr>
          <a:xfrm>
            <a:off x="5401647" y="3285712"/>
            <a:ext cx="805934" cy="750837"/>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7" name="Shape 167"/>
          <p:cNvSpPr/>
          <p:nvPr/>
        </p:nvSpPr>
        <p:spPr>
          <a:xfrm>
            <a:off x="8364459" y="3346842"/>
            <a:ext cx="873792" cy="600259"/>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8" name="Shape 168"/>
          <p:cNvSpPr/>
          <p:nvPr/>
        </p:nvSpPr>
        <p:spPr>
          <a:xfrm>
            <a:off x="4551116" y="3125540"/>
            <a:ext cx="657208" cy="679226"/>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69" name="Shape 169"/>
          <p:cNvSpPr/>
          <p:nvPr/>
        </p:nvSpPr>
        <p:spPr>
          <a:xfrm>
            <a:off x="4419881" y="3994834"/>
            <a:ext cx="919681" cy="950907"/>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0" name="Shape 170"/>
          <p:cNvSpPr/>
          <p:nvPr/>
        </p:nvSpPr>
        <p:spPr>
          <a:xfrm>
            <a:off x="2644911" y="4036537"/>
            <a:ext cx="890356" cy="7068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1" name="Shape 171"/>
          <p:cNvSpPr/>
          <p:nvPr/>
        </p:nvSpPr>
        <p:spPr>
          <a:xfrm>
            <a:off x="2116541" y="3186156"/>
            <a:ext cx="829754" cy="780162"/>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2" name="Shape 172"/>
          <p:cNvSpPr/>
          <p:nvPr/>
        </p:nvSpPr>
        <p:spPr>
          <a:xfrm>
            <a:off x="1347360" y="3186146"/>
            <a:ext cx="599145" cy="706812"/>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3" name="Shape 173"/>
          <p:cNvSpPr/>
          <p:nvPr/>
        </p:nvSpPr>
        <p:spPr>
          <a:xfrm>
            <a:off x="2681614" y="4813558"/>
            <a:ext cx="816943" cy="313966"/>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4" name="Shape 174"/>
          <p:cNvSpPr/>
          <p:nvPr/>
        </p:nvSpPr>
        <p:spPr>
          <a:xfrm>
            <a:off x="7146421" y="4508764"/>
            <a:ext cx="1040883" cy="73062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5" name="Shape 175"/>
          <p:cNvSpPr/>
          <p:nvPr/>
        </p:nvSpPr>
        <p:spPr>
          <a:xfrm>
            <a:off x="7146430" y="3104431"/>
            <a:ext cx="684731" cy="721462"/>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6" name="Shape 176"/>
          <p:cNvSpPr/>
          <p:nvPr/>
        </p:nvSpPr>
        <p:spPr>
          <a:xfrm>
            <a:off x="5262207" y="4729516"/>
            <a:ext cx="525045" cy="372666"/>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7" name="Shape 177"/>
          <p:cNvSpPr/>
          <p:nvPr/>
        </p:nvSpPr>
        <p:spPr>
          <a:xfrm>
            <a:off x="8376371" y="4729061"/>
            <a:ext cx="508531" cy="324975"/>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8" name="Shape 178"/>
          <p:cNvSpPr/>
          <p:nvPr/>
        </p:nvSpPr>
        <p:spPr>
          <a:xfrm>
            <a:off x="3808716" y="4429326"/>
            <a:ext cx="570934" cy="567281"/>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79" name="Shape 179"/>
          <p:cNvSpPr/>
          <p:nvPr/>
        </p:nvSpPr>
        <p:spPr>
          <a:xfrm>
            <a:off x="7975390" y="3053271"/>
            <a:ext cx="541559" cy="67927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0" name="Shape 180"/>
          <p:cNvSpPr/>
          <p:nvPr/>
        </p:nvSpPr>
        <p:spPr>
          <a:xfrm>
            <a:off x="1570784" y="4028294"/>
            <a:ext cx="734323" cy="723314"/>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1" name="Shape 181"/>
          <p:cNvSpPr/>
          <p:nvPr/>
        </p:nvSpPr>
        <p:spPr>
          <a:xfrm>
            <a:off x="247060" y="4094875"/>
            <a:ext cx="275433" cy="244207"/>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2" name="Shape 182"/>
          <p:cNvSpPr/>
          <p:nvPr/>
        </p:nvSpPr>
        <p:spPr>
          <a:xfrm>
            <a:off x="8516943" y="4082883"/>
            <a:ext cx="690236" cy="510383"/>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3" name="Shape 183"/>
          <p:cNvSpPr/>
          <p:nvPr/>
        </p:nvSpPr>
        <p:spPr>
          <a:xfrm>
            <a:off x="859713" y="3417442"/>
            <a:ext cx="317619" cy="659009"/>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4" name="Shape 184"/>
          <p:cNvSpPr/>
          <p:nvPr/>
        </p:nvSpPr>
        <p:spPr>
          <a:xfrm rot="1920742">
            <a:off x="5707037" y="4213989"/>
            <a:ext cx="884796" cy="750833"/>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5" name="Shape 185"/>
          <p:cNvSpPr/>
          <p:nvPr/>
        </p:nvSpPr>
        <p:spPr>
          <a:xfrm rot="-3496844">
            <a:off x="115838" y="4509560"/>
            <a:ext cx="537852" cy="464440"/>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6" name="Shape 186"/>
          <p:cNvSpPr/>
          <p:nvPr/>
        </p:nvSpPr>
        <p:spPr>
          <a:xfrm>
            <a:off x="7518183" y="3966329"/>
            <a:ext cx="846268" cy="598458"/>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7" name="Shape 187"/>
          <p:cNvSpPr/>
          <p:nvPr/>
        </p:nvSpPr>
        <p:spPr>
          <a:xfrm rot="-5400000">
            <a:off x="6496794" y="3021440"/>
            <a:ext cx="493819" cy="63153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8" name="Shape 188"/>
          <p:cNvSpPr/>
          <p:nvPr/>
        </p:nvSpPr>
        <p:spPr>
          <a:xfrm>
            <a:off x="6453205" y="3705906"/>
            <a:ext cx="666365" cy="752689"/>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89" name="Shape 189"/>
          <p:cNvSpPr/>
          <p:nvPr/>
        </p:nvSpPr>
        <p:spPr>
          <a:xfrm>
            <a:off x="1866011" y="4742878"/>
            <a:ext cx="681078" cy="455286"/>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190" name="Shape 190"/>
          <p:cNvSpPr/>
          <p:nvPr/>
        </p:nvSpPr>
        <p:spPr>
          <a:xfrm>
            <a:off x="6669805" y="4614394"/>
            <a:ext cx="308461" cy="33048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747925" y="225025"/>
            <a:ext cx="6140399"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0" name="Shape 290"/>
          <p:cNvSpPr txBox="1">
            <a:spLocks noGrp="1"/>
          </p:cNvSpPr>
          <p:nvPr>
            <p:ph type="body" idx="1"/>
          </p:nvPr>
        </p:nvSpPr>
        <p:spPr>
          <a:xfrm>
            <a:off x="747925" y="1302836"/>
            <a:ext cx="6140399" cy="3610800"/>
          </a:xfrm>
          <a:prstGeom prst="rect">
            <a:avLst/>
          </a:prstGeom>
        </p:spPr>
        <p:txBody>
          <a:bodyPr lIns="91425" tIns="91425" rIns="91425" bIns="91425" anchor="t" anchorCtr="0"/>
          <a:lstStyle>
            <a:lvl1pPr lvl="0">
              <a:spcBef>
                <a:spcPts val="0"/>
              </a:spcBef>
              <a:buSzPct val="100000"/>
              <a:defRPr sz="25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grpSp>
        <p:nvGrpSpPr>
          <p:cNvPr id="291" name="Shape 291"/>
          <p:cNvGrpSpPr/>
          <p:nvPr/>
        </p:nvGrpSpPr>
        <p:grpSpPr>
          <a:xfrm>
            <a:off x="7442902" y="-91153"/>
            <a:ext cx="1796289" cy="5330574"/>
            <a:chOff x="6023725" y="842300"/>
            <a:chExt cx="1358150" cy="4030375"/>
          </a:xfrm>
        </p:grpSpPr>
        <p:sp>
          <p:nvSpPr>
            <p:cNvPr id="292" name="Shape 292"/>
            <p:cNvSpPr/>
            <p:nvPr/>
          </p:nvSpPr>
          <p:spPr>
            <a:xfrm>
              <a:off x="6371275" y="842300"/>
              <a:ext cx="397100" cy="492450"/>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3" name="Shape 293"/>
            <p:cNvSpPr/>
            <p:nvPr/>
          </p:nvSpPr>
          <p:spPr>
            <a:xfrm>
              <a:off x="6991200" y="2879025"/>
              <a:ext cx="390675" cy="44480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4" name="Shape 294"/>
            <p:cNvSpPr/>
            <p:nvPr/>
          </p:nvSpPr>
          <p:spPr>
            <a:xfrm>
              <a:off x="6244725" y="2547975"/>
              <a:ext cx="185275" cy="404450"/>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5" name="Shape 295"/>
            <p:cNvSpPr/>
            <p:nvPr/>
          </p:nvSpPr>
          <p:spPr>
            <a:xfrm>
              <a:off x="6823375" y="1978500"/>
              <a:ext cx="365025" cy="447525"/>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6" name="Shape 296"/>
            <p:cNvSpPr/>
            <p:nvPr/>
          </p:nvSpPr>
          <p:spPr>
            <a:xfrm>
              <a:off x="6071400" y="1791425"/>
              <a:ext cx="402625" cy="375100"/>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7" name="Shape 297"/>
            <p:cNvSpPr/>
            <p:nvPr/>
          </p:nvSpPr>
          <p:spPr>
            <a:xfrm>
              <a:off x="6902250" y="3951050"/>
              <a:ext cx="436525" cy="299875"/>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8" name="Shape 298"/>
            <p:cNvSpPr/>
            <p:nvPr/>
          </p:nvSpPr>
          <p:spPr>
            <a:xfrm>
              <a:off x="6405225" y="2154575"/>
              <a:ext cx="328325" cy="339325"/>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299" name="Shape 299"/>
            <p:cNvSpPr/>
            <p:nvPr/>
          </p:nvSpPr>
          <p:spPr>
            <a:xfrm>
              <a:off x="6537275" y="2750650"/>
              <a:ext cx="459450" cy="475050"/>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0" name="Shape 300"/>
            <p:cNvSpPr/>
            <p:nvPr/>
          </p:nvSpPr>
          <p:spPr>
            <a:xfrm>
              <a:off x="6855475" y="1544725"/>
              <a:ext cx="444800" cy="353100"/>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1" name="Shape 301"/>
            <p:cNvSpPr/>
            <p:nvPr/>
          </p:nvSpPr>
          <p:spPr>
            <a:xfrm>
              <a:off x="6844475" y="1037625"/>
              <a:ext cx="414525" cy="38975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2" name="Shape 302"/>
            <p:cNvSpPr/>
            <p:nvPr/>
          </p:nvSpPr>
          <p:spPr>
            <a:xfrm>
              <a:off x="6553775" y="1840025"/>
              <a:ext cx="234775" cy="276975"/>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3" name="Shape 303"/>
            <p:cNvSpPr/>
            <p:nvPr/>
          </p:nvSpPr>
          <p:spPr>
            <a:xfrm>
              <a:off x="6618875" y="2550725"/>
              <a:ext cx="408125" cy="156850"/>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4" name="Shape 304"/>
            <p:cNvSpPr/>
            <p:nvPr/>
          </p:nvSpPr>
          <p:spPr>
            <a:xfrm>
              <a:off x="6336425" y="4507675"/>
              <a:ext cx="520000" cy="365000"/>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5" name="Shape 305"/>
            <p:cNvSpPr/>
            <p:nvPr/>
          </p:nvSpPr>
          <p:spPr>
            <a:xfrm>
              <a:off x="6425400" y="3728200"/>
              <a:ext cx="342075" cy="360425"/>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6" name="Shape 306"/>
            <p:cNvSpPr/>
            <p:nvPr/>
          </p:nvSpPr>
          <p:spPr>
            <a:xfrm>
              <a:off x="6789450" y="3384325"/>
              <a:ext cx="262300" cy="186175"/>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7" name="Shape 307"/>
            <p:cNvSpPr/>
            <p:nvPr/>
          </p:nvSpPr>
          <p:spPr>
            <a:xfrm>
              <a:off x="6950850" y="4617725"/>
              <a:ext cx="254050" cy="162350"/>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8" name="Shape 308"/>
            <p:cNvSpPr/>
            <p:nvPr/>
          </p:nvSpPr>
          <p:spPr>
            <a:xfrm>
              <a:off x="6051225" y="1090800"/>
              <a:ext cx="285225" cy="283400"/>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09" name="Shape 309"/>
            <p:cNvSpPr/>
            <p:nvPr/>
          </p:nvSpPr>
          <p:spPr>
            <a:xfrm>
              <a:off x="6849975" y="3631900"/>
              <a:ext cx="270550" cy="339350"/>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0" name="Shape 310"/>
            <p:cNvSpPr/>
            <p:nvPr/>
          </p:nvSpPr>
          <p:spPr>
            <a:xfrm>
              <a:off x="6351100" y="3281600"/>
              <a:ext cx="366850" cy="361350"/>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1" name="Shape 311"/>
            <p:cNvSpPr/>
            <p:nvPr/>
          </p:nvSpPr>
          <p:spPr>
            <a:xfrm>
              <a:off x="6316250" y="3040425"/>
              <a:ext cx="137600" cy="122000"/>
            </a:xfrm>
            <a:custGeom>
              <a:avLst/>
              <a:gdLst/>
              <a:ahLst/>
              <a:cxnLst/>
              <a:rect l="0" t="0" r="0" b="0"/>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2" name="Shape 312"/>
            <p:cNvSpPr/>
            <p:nvPr/>
          </p:nvSpPr>
          <p:spPr>
            <a:xfrm>
              <a:off x="6879325" y="4294925"/>
              <a:ext cx="344825" cy="254975"/>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3" name="Shape 313"/>
            <p:cNvSpPr/>
            <p:nvPr/>
          </p:nvSpPr>
          <p:spPr>
            <a:xfrm>
              <a:off x="6114500" y="2324225"/>
              <a:ext cx="158675" cy="329225"/>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4" name="Shape 314"/>
            <p:cNvSpPr/>
            <p:nvPr/>
          </p:nvSpPr>
          <p:spPr>
            <a:xfrm>
              <a:off x="6335525" y="1405350"/>
              <a:ext cx="442025" cy="375100"/>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5" name="Shape 315"/>
            <p:cNvSpPr/>
            <p:nvPr/>
          </p:nvSpPr>
          <p:spPr>
            <a:xfrm>
              <a:off x="6059500" y="3516375"/>
              <a:ext cx="268700" cy="232025"/>
            </a:xfrm>
            <a:custGeom>
              <a:avLst/>
              <a:gdLst/>
              <a:ahLst/>
              <a:cxnLst/>
              <a:rect l="0" t="0" r="0" b="0"/>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6" name="Shape 316"/>
            <p:cNvSpPr/>
            <p:nvPr/>
          </p:nvSpPr>
          <p:spPr>
            <a:xfrm>
              <a:off x="6385050" y="4208725"/>
              <a:ext cx="422775" cy="298975"/>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7" name="Shape 317"/>
            <p:cNvSpPr/>
            <p:nvPr/>
          </p:nvSpPr>
          <p:spPr>
            <a:xfrm>
              <a:off x="7121425" y="2437925"/>
              <a:ext cx="246700" cy="315500"/>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8" name="Shape 318"/>
            <p:cNvSpPr/>
            <p:nvPr/>
          </p:nvSpPr>
          <p:spPr>
            <a:xfrm>
              <a:off x="6062250" y="3853825"/>
              <a:ext cx="332900" cy="376025"/>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19" name="Shape 319"/>
            <p:cNvSpPr/>
            <p:nvPr/>
          </p:nvSpPr>
          <p:spPr>
            <a:xfrm>
              <a:off x="6023725" y="3167900"/>
              <a:ext cx="340250" cy="227450"/>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sp>
          <p:nvSpPr>
            <p:cNvPr id="320" name="Shape 320"/>
            <p:cNvSpPr/>
            <p:nvPr/>
          </p:nvSpPr>
          <p:spPr>
            <a:xfrm>
              <a:off x="7109500" y="3449425"/>
              <a:ext cx="154100" cy="165100"/>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a:spcBef>
                  <a:spcPts val="0"/>
                </a:spcBef>
                <a:buNone/>
              </a:pPr>
              <a:endParaRPr>
                <a:solidFill>
                  <a:srgbClr val="A4C2F4"/>
                </a:solidFill>
              </a:endParaRPr>
            </a:p>
          </p:txBody>
        </p:sp>
      </p:grpSp>
      <p:cxnSp>
        <p:nvCxnSpPr>
          <p:cNvPr id="321" name="Shape 321"/>
          <p:cNvCxnSpPr/>
          <p:nvPr/>
        </p:nvCxnSpPr>
        <p:spPr>
          <a:xfrm>
            <a:off x="850475" y="1031425"/>
            <a:ext cx="6037799" cy="0"/>
          </a:xfrm>
          <a:prstGeom prst="straightConnector1">
            <a:avLst/>
          </a:prstGeom>
          <a:noFill/>
          <a:ln w="19050" cap="rnd" cmpd="sng">
            <a:solidFill>
              <a:srgbClr val="A4C2F4"/>
            </a:solidFill>
            <a:prstDash val="dash"/>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9"/>
        <p:cNvGrpSpPr/>
        <p:nvPr/>
      </p:nvGrpSpPr>
      <p:grpSpPr>
        <a:xfrm>
          <a:off x="0" y="0"/>
          <a:ext cx="0" cy="0"/>
          <a:chOff x="0" y="0"/>
          <a:chExt cx="0" cy="0"/>
        </a:xfrm>
      </p:grpSpPr>
      <p:sp>
        <p:nvSpPr>
          <p:cNvPr id="470" name="Shape 470"/>
          <p:cNvSpPr/>
          <p:nvPr/>
        </p:nvSpPr>
        <p:spPr>
          <a:xfrm>
            <a:off x="7302880" y="-294361"/>
            <a:ext cx="450549" cy="558733"/>
          </a:xfrm>
          <a:custGeom>
            <a:avLst/>
            <a:gdLst/>
            <a:ahLst/>
            <a:cxnLst/>
            <a:rect l="0" t="0" r="0" b="0"/>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1" name="Shape 471"/>
          <p:cNvSpPr/>
          <p:nvPr/>
        </p:nvSpPr>
        <p:spPr>
          <a:xfrm>
            <a:off x="-35374" y="3366962"/>
            <a:ext cx="443259" cy="504670"/>
          </a:xfrm>
          <a:custGeom>
            <a:avLst/>
            <a:gdLst/>
            <a:ahLst/>
            <a:cxnLst/>
            <a:rect l="0" t="0" r="0" b="0"/>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2" name="Shape 472"/>
          <p:cNvSpPr/>
          <p:nvPr/>
        </p:nvSpPr>
        <p:spPr>
          <a:xfrm>
            <a:off x="8817947" y="3439660"/>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3" name="Shape 473"/>
          <p:cNvSpPr/>
          <p:nvPr/>
        </p:nvSpPr>
        <p:spPr>
          <a:xfrm>
            <a:off x="8742973" y="4166676"/>
            <a:ext cx="495281" cy="340238"/>
          </a:xfrm>
          <a:custGeom>
            <a:avLst/>
            <a:gdLst/>
            <a:ahLst/>
            <a:cxnLst/>
            <a:rect l="0" t="0" r="0" b="0"/>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4" name="Shape 474"/>
          <p:cNvSpPr/>
          <p:nvPr/>
        </p:nvSpPr>
        <p:spPr>
          <a:xfrm>
            <a:off x="8360954" y="450691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5" name="Shape 475"/>
          <p:cNvSpPr/>
          <p:nvPr/>
        </p:nvSpPr>
        <p:spPr>
          <a:xfrm>
            <a:off x="-77078" y="1488018"/>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6" name="Shape 476"/>
          <p:cNvSpPr/>
          <p:nvPr/>
        </p:nvSpPr>
        <p:spPr>
          <a:xfrm>
            <a:off x="8052571" y="482525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7" name="Shape 477"/>
          <p:cNvSpPr/>
          <p:nvPr/>
        </p:nvSpPr>
        <p:spPr>
          <a:xfrm>
            <a:off x="8052577" y="4132326"/>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8" name="Shape 478"/>
          <p:cNvSpPr/>
          <p:nvPr/>
        </p:nvSpPr>
        <p:spPr>
          <a:xfrm>
            <a:off x="7430898" y="4873170"/>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79" name="Shape 479"/>
          <p:cNvSpPr/>
          <p:nvPr/>
        </p:nvSpPr>
        <p:spPr>
          <a:xfrm>
            <a:off x="8749725" y="4950125"/>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0" name="Shape 480"/>
          <p:cNvSpPr/>
          <p:nvPr/>
        </p:nvSpPr>
        <p:spPr>
          <a:xfrm>
            <a:off x="8522443" y="4000279"/>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1" name="Shape 481"/>
          <p:cNvSpPr/>
          <p:nvPr/>
        </p:nvSpPr>
        <p:spPr>
          <a:xfrm>
            <a:off x="8829403" y="4583868"/>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2" name="Shape 482"/>
          <p:cNvSpPr/>
          <p:nvPr/>
        </p:nvSpPr>
        <p:spPr>
          <a:xfrm>
            <a:off x="8963978" y="1338718"/>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3" name="Shape 483"/>
          <p:cNvSpPr/>
          <p:nvPr/>
        </p:nvSpPr>
        <p:spPr>
          <a:xfrm rot="-2426120">
            <a:off x="7110131" y="4877011"/>
            <a:ext cx="279909" cy="357971"/>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4" name="Shape 484"/>
          <p:cNvSpPr/>
          <p:nvPr/>
        </p:nvSpPr>
        <p:spPr>
          <a:xfrm>
            <a:off x="7659647" y="4370196"/>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5" name="Shape 485"/>
          <p:cNvSpPr/>
          <p:nvPr/>
        </p:nvSpPr>
        <p:spPr>
          <a:xfrm>
            <a:off x="8797587" y="3078732"/>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6" name="Shape 486"/>
          <p:cNvSpPr/>
          <p:nvPr/>
        </p:nvSpPr>
        <p:spPr>
          <a:xfrm>
            <a:off x="7782420" y="4885132"/>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7" name="Shape 487"/>
          <p:cNvSpPr/>
          <p:nvPr/>
        </p:nvSpPr>
        <p:spPr>
          <a:xfrm>
            <a:off x="346877" y="608614"/>
            <a:ext cx="210213" cy="458888"/>
          </a:xfrm>
          <a:custGeom>
            <a:avLst/>
            <a:gdLst/>
            <a:ahLst/>
            <a:cxnLst/>
            <a:rect l="0" t="0" r="0" b="0"/>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8" name="Shape 488"/>
          <p:cNvSpPr/>
          <p:nvPr/>
        </p:nvSpPr>
        <p:spPr>
          <a:xfrm>
            <a:off x="645010" y="355961"/>
            <a:ext cx="414157" cy="507761"/>
          </a:xfrm>
          <a:custGeom>
            <a:avLst/>
            <a:gdLst/>
            <a:ahLst/>
            <a:cxnLst/>
            <a:rect l="0" t="0" r="0" b="0"/>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89" name="Shape 489"/>
          <p:cNvSpPr/>
          <p:nvPr/>
        </p:nvSpPr>
        <p:spPr>
          <a:xfrm>
            <a:off x="8318810" y="-29822"/>
            <a:ext cx="456818" cy="425588"/>
          </a:xfrm>
          <a:custGeom>
            <a:avLst/>
            <a:gdLst/>
            <a:ahLst/>
            <a:cxnLst/>
            <a:rect l="0" t="0" r="0" b="0"/>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0" name="Shape 490"/>
          <p:cNvSpPr/>
          <p:nvPr/>
        </p:nvSpPr>
        <p:spPr>
          <a:xfrm>
            <a:off x="-7" y="1013366"/>
            <a:ext cx="372517" cy="384998"/>
          </a:xfrm>
          <a:custGeom>
            <a:avLst/>
            <a:gdLst/>
            <a:ahLst/>
            <a:cxnLst/>
            <a:rect l="0" t="0" r="0" b="0"/>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1" name="Shape 491"/>
          <p:cNvSpPr/>
          <p:nvPr/>
        </p:nvSpPr>
        <p:spPr>
          <a:xfrm>
            <a:off x="8699356" y="179111"/>
            <a:ext cx="521291" cy="538991"/>
          </a:xfrm>
          <a:custGeom>
            <a:avLst/>
            <a:gdLst/>
            <a:ahLst/>
            <a:cxnLst/>
            <a:rect l="0" t="0" r="0" b="0"/>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2" name="Shape 492"/>
          <p:cNvSpPr/>
          <p:nvPr/>
        </p:nvSpPr>
        <p:spPr>
          <a:xfrm>
            <a:off x="700454" y="4557599"/>
            <a:ext cx="504670" cy="400627"/>
          </a:xfrm>
          <a:custGeom>
            <a:avLst/>
            <a:gdLst/>
            <a:ahLst/>
            <a:cxnLst/>
            <a:rect l="0" t="0" r="0" b="0"/>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3" name="Shape 493"/>
          <p:cNvSpPr/>
          <p:nvPr/>
        </p:nvSpPr>
        <p:spPr>
          <a:xfrm>
            <a:off x="258966" y="-86251"/>
            <a:ext cx="470320" cy="442210"/>
          </a:xfrm>
          <a:custGeom>
            <a:avLst/>
            <a:gdLst/>
            <a:ahLst/>
            <a:cxnLst/>
            <a:rect l="0" t="0" r="0" b="0"/>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4" name="Shape 494"/>
          <p:cNvSpPr/>
          <p:nvPr/>
        </p:nvSpPr>
        <p:spPr>
          <a:xfrm>
            <a:off x="-35015" y="4075593"/>
            <a:ext cx="339602" cy="400616"/>
          </a:xfrm>
          <a:custGeom>
            <a:avLst/>
            <a:gdLst/>
            <a:ahLst/>
            <a:cxnLst/>
            <a:rect l="0" t="0" r="0" b="0"/>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5" name="Shape 495"/>
          <p:cNvSpPr/>
          <p:nvPr/>
        </p:nvSpPr>
        <p:spPr>
          <a:xfrm>
            <a:off x="721257" y="4998018"/>
            <a:ext cx="463058" cy="177962"/>
          </a:xfrm>
          <a:custGeom>
            <a:avLst/>
            <a:gdLst/>
            <a:ahLst/>
            <a:cxnLst/>
            <a:rect l="0" t="0" r="0" b="0"/>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6" name="Shape 496"/>
          <p:cNvSpPr/>
          <p:nvPr/>
        </p:nvSpPr>
        <p:spPr>
          <a:xfrm>
            <a:off x="-243127" y="54209"/>
            <a:ext cx="589992" cy="414129"/>
          </a:xfrm>
          <a:custGeom>
            <a:avLst/>
            <a:gdLst/>
            <a:ahLst/>
            <a:cxnLst/>
            <a:rect l="0" t="0" r="0" b="0"/>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7" name="Shape 497"/>
          <p:cNvSpPr/>
          <p:nvPr/>
        </p:nvSpPr>
        <p:spPr>
          <a:xfrm>
            <a:off x="7842052" y="-100873"/>
            <a:ext cx="388118" cy="408938"/>
          </a:xfrm>
          <a:custGeom>
            <a:avLst/>
            <a:gdLst/>
            <a:ahLst/>
            <a:cxnLst/>
            <a:rect l="0" t="0" r="0" b="0"/>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8" name="Shape 498"/>
          <p:cNvSpPr/>
          <p:nvPr/>
        </p:nvSpPr>
        <p:spPr>
          <a:xfrm>
            <a:off x="-38626" y="579045"/>
            <a:ext cx="297605" cy="211234"/>
          </a:xfrm>
          <a:custGeom>
            <a:avLst/>
            <a:gdLst/>
            <a:ahLst/>
            <a:cxnLst/>
            <a:rect l="0" t="0" r="0" b="0"/>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499" name="Shape 499"/>
          <p:cNvSpPr/>
          <p:nvPr/>
        </p:nvSpPr>
        <p:spPr>
          <a:xfrm>
            <a:off x="1403775" y="11500"/>
            <a:ext cx="288245" cy="184202"/>
          </a:xfrm>
          <a:custGeom>
            <a:avLst/>
            <a:gdLst/>
            <a:ahLst/>
            <a:cxnLst/>
            <a:rect l="0" t="0" r="0" b="0"/>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0" name="Shape 500"/>
          <p:cNvSpPr/>
          <p:nvPr/>
        </p:nvSpPr>
        <p:spPr>
          <a:xfrm>
            <a:off x="955989" y="-57166"/>
            <a:ext cx="323616" cy="321545"/>
          </a:xfrm>
          <a:custGeom>
            <a:avLst/>
            <a:gdLst/>
            <a:ahLst/>
            <a:cxnLst/>
            <a:rect l="0" t="0" r="0" b="0"/>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1" name="Shape 501"/>
          <p:cNvSpPr/>
          <p:nvPr/>
        </p:nvSpPr>
        <p:spPr>
          <a:xfrm>
            <a:off x="1333293" y="4678454"/>
            <a:ext cx="306966" cy="385026"/>
          </a:xfrm>
          <a:custGeom>
            <a:avLst/>
            <a:gdLst/>
            <a:ahLst/>
            <a:cxnLst/>
            <a:rect l="0" t="0" r="0" b="0"/>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2" name="Shape 502"/>
          <p:cNvSpPr/>
          <p:nvPr/>
        </p:nvSpPr>
        <p:spPr>
          <a:xfrm>
            <a:off x="91624" y="4552927"/>
            <a:ext cx="416228" cy="409987"/>
          </a:xfrm>
          <a:custGeom>
            <a:avLst/>
            <a:gdLst/>
            <a:ahLst/>
            <a:cxnLst/>
            <a:rect l="0" t="0" r="0" b="0"/>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3" name="Shape 503"/>
          <p:cNvSpPr/>
          <p:nvPr/>
        </p:nvSpPr>
        <p:spPr>
          <a:xfrm>
            <a:off x="1525678" y="4911343"/>
            <a:ext cx="391238" cy="289294"/>
          </a:xfrm>
          <a:custGeom>
            <a:avLst/>
            <a:gdLst/>
            <a:ahLst/>
            <a:cxnLst/>
            <a:rect l="0" t="0" r="0" b="0"/>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4" name="Shape 504"/>
          <p:cNvSpPr/>
          <p:nvPr/>
        </p:nvSpPr>
        <p:spPr>
          <a:xfrm>
            <a:off x="2703" y="4900230"/>
            <a:ext cx="180032" cy="373538"/>
          </a:xfrm>
          <a:custGeom>
            <a:avLst/>
            <a:gdLst/>
            <a:ahLst/>
            <a:cxnLst/>
            <a:rect l="0" t="0" r="0" b="0"/>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5" name="Shape 505"/>
          <p:cNvSpPr/>
          <p:nvPr/>
        </p:nvSpPr>
        <p:spPr>
          <a:xfrm rot="1920548">
            <a:off x="8225550" y="625274"/>
            <a:ext cx="501521" cy="425556"/>
          </a:xfrm>
          <a:custGeom>
            <a:avLst/>
            <a:gdLst/>
            <a:ahLst/>
            <a:cxnLst/>
            <a:rect l="0" t="0" r="0" b="0"/>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6" name="Shape 506"/>
          <p:cNvSpPr/>
          <p:nvPr/>
        </p:nvSpPr>
        <p:spPr>
          <a:xfrm>
            <a:off x="346867" y="4064142"/>
            <a:ext cx="479680" cy="339217"/>
          </a:xfrm>
          <a:custGeom>
            <a:avLst/>
            <a:gdLst/>
            <a:ahLst/>
            <a:cxnLst/>
            <a:rect l="0" t="0" r="0" b="0"/>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7" name="Shape 507"/>
          <p:cNvSpPr/>
          <p:nvPr/>
        </p:nvSpPr>
        <p:spPr>
          <a:xfrm rot="-5400000">
            <a:off x="7996280" y="316929"/>
            <a:ext cx="279905" cy="357966"/>
          </a:xfrm>
          <a:custGeom>
            <a:avLst/>
            <a:gdLst/>
            <a:ahLst/>
            <a:cxnLst/>
            <a:rect l="0" t="0" r="0" b="0"/>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8" name="Shape 508"/>
          <p:cNvSpPr/>
          <p:nvPr/>
        </p:nvSpPr>
        <p:spPr>
          <a:xfrm>
            <a:off x="8801760" y="790270"/>
            <a:ext cx="377708" cy="426637"/>
          </a:xfrm>
          <a:custGeom>
            <a:avLst/>
            <a:gdLst/>
            <a:ahLst/>
            <a:cxnLst/>
            <a:rect l="0" t="0" r="0" b="0"/>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09" name="Shape 509"/>
          <p:cNvSpPr/>
          <p:nvPr/>
        </p:nvSpPr>
        <p:spPr>
          <a:xfrm>
            <a:off x="258962" y="4957957"/>
            <a:ext cx="386047" cy="258064"/>
          </a:xfrm>
          <a:custGeom>
            <a:avLst/>
            <a:gdLst/>
            <a:ahLst/>
            <a:cxnLst/>
            <a:rect l="0" t="0" r="0" b="0"/>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
        <p:nvSpPr>
          <p:cNvPr id="510" name="Shape 510"/>
          <p:cNvSpPr/>
          <p:nvPr/>
        </p:nvSpPr>
        <p:spPr>
          <a:xfrm>
            <a:off x="8699345" y="1151406"/>
            <a:ext cx="174841" cy="187322"/>
          </a:xfrm>
          <a:custGeom>
            <a:avLst/>
            <a:gdLst/>
            <a:ahLst/>
            <a:cxnLst/>
            <a:rect l="0" t="0" r="0" b="0"/>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lIns="91425" tIns="91425" rIns="91425" bIns="91425" anchor="ctr" anchorCtr="0">
            <a:noAutofit/>
          </a:bodyPr>
          <a:lstStyle/>
          <a:p>
            <a:pPr lvl="0" rtl="0">
              <a:spcBef>
                <a:spcPts val="0"/>
              </a:spcBef>
              <a:buNone/>
            </a:pPr>
            <a:endParaRPr>
              <a:solidFill>
                <a:srgbClr val="A4C2F4"/>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6" y="-23"/>
            <a:ext cx="9143797" cy="5143377"/>
            <a:chOff x="239950" y="872550"/>
            <a:chExt cx="7042900" cy="3961625"/>
          </a:xfrm>
        </p:grpSpPr>
        <p:sp>
          <p:nvSpPr>
            <p:cNvPr id="7" name="Shape 7"/>
            <p:cNvSpPr/>
            <p:nvPr/>
          </p:nvSpPr>
          <p:spPr>
            <a:xfrm>
              <a:off x="239950" y="872550"/>
              <a:ext cx="7042900" cy="3961625"/>
            </a:xfrm>
            <a:custGeom>
              <a:avLst/>
              <a:gdLst/>
              <a:ahLst/>
              <a:cxnLst/>
              <a:rect l="0" t="0" r="0" b="0"/>
              <a:pathLst>
                <a:path w="281716" h="158465" fill="none" extrusionOk="0">
                  <a:moveTo>
                    <a:pt x="0" y="0"/>
                  </a:moveTo>
                  <a:lnTo>
                    <a:pt x="281715" y="0"/>
                  </a:lnTo>
                  <a:lnTo>
                    <a:pt x="281715" y="158464"/>
                  </a:lnTo>
                  <a:lnTo>
                    <a:pt x="0" y="158464"/>
                  </a:lnTo>
                  <a:lnTo>
                    <a:pt x="0" y="0"/>
                  </a:lnTo>
                  <a:close/>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 name="Shape 8"/>
            <p:cNvSpPr/>
            <p:nvPr/>
          </p:nvSpPr>
          <p:spPr>
            <a:xfrm>
              <a:off x="239950" y="47617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 name="Shape 9"/>
            <p:cNvSpPr/>
            <p:nvPr/>
          </p:nvSpPr>
          <p:spPr>
            <a:xfrm>
              <a:off x="239950" y="4690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 name="Shape 10"/>
            <p:cNvSpPr/>
            <p:nvPr/>
          </p:nvSpPr>
          <p:spPr>
            <a:xfrm>
              <a:off x="239950" y="46177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 name="Shape 11"/>
            <p:cNvSpPr/>
            <p:nvPr/>
          </p:nvSpPr>
          <p:spPr>
            <a:xfrm>
              <a:off x="239950" y="4546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p:nvPr/>
          </p:nvSpPr>
          <p:spPr>
            <a:xfrm>
              <a:off x="239950" y="44737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 name="Shape 13"/>
            <p:cNvSpPr/>
            <p:nvPr/>
          </p:nvSpPr>
          <p:spPr>
            <a:xfrm>
              <a:off x="239950" y="4402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 name="Shape 14"/>
            <p:cNvSpPr/>
            <p:nvPr/>
          </p:nvSpPr>
          <p:spPr>
            <a:xfrm>
              <a:off x="239950" y="43297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 name="Shape 15"/>
            <p:cNvSpPr/>
            <p:nvPr/>
          </p:nvSpPr>
          <p:spPr>
            <a:xfrm>
              <a:off x="239950" y="4258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 name="Shape 16"/>
            <p:cNvSpPr/>
            <p:nvPr/>
          </p:nvSpPr>
          <p:spPr>
            <a:xfrm>
              <a:off x="239950" y="41858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7" name="Shape 17"/>
            <p:cNvSpPr/>
            <p:nvPr/>
          </p:nvSpPr>
          <p:spPr>
            <a:xfrm>
              <a:off x="239950" y="4114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8" name="Shape 18"/>
            <p:cNvSpPr/>
            <p:nvPr/>
          </p:nvSpPr>
          <p:spPr>
            <a:xfrm>
              <a:off x="239950" y="40418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 name="Shape 19"/>
            <p:cNvSpPr/>
            <p:nvPr/>
          </p:nvSpPr>
          <p:spPr>
            <a:xfrm>
              <a:off x="239950" y="39693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0" name="Shape 20"/>
            <p:cNvSpPr/>
            <p:nvPr/>
          </p:nvSpPr>
          <p:spPr>
            <a:xfrm>
              <a:off x="239950" y="38978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1" name="Shape 21"/>
            <p:cNvSpPr/>
            <p:nvPr/>
          </p:nvSpPr>
          <p:spPr>
            <a:xfrm>
              <a:off x="239950" y="38254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2" name="Shape 22"/>
            <p:cNvSpPr/>
            <p:nvPr/>
          </p:nvSpPr>
          <p:spPr>
            <a:xfrm>
              <a:off x="239950" y="37538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3" name="Shape 23"/>
            <p:cNvSpPr/>
            <p:nvPr/>
          </p:nvSpPr>
          <p:spPr>
            <a:xfrm>
              <a:off x="239950" y="36814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 name="Shape 24"/>
            <p:cNvSpPr/>
            <p:nvPr/>
          </p:nvSpPr>
          <p:spPr>
            <a:xfrm>
              <a:off x="239950" y="36099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5" name="Shape 25"/>
            <p:cNvSpPr/>
            <p:nvPr/>
          </p:nvSpPr>
          <p:spPr>
            <a:xfrm>
              <a:off x="239950" y="35374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 name="Shape 26"/>
            <p:cNvSpPr/>
            <p:nvPr/>
          </p:nvSpPr>
          <p:spPr>
            <a:xfrm>
              <a:off x="239950" y="34659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 name="Shape 27"/>
            <p:cNvSpPr/>
            <p:nvPr/>
          </p:nvSpPr>
          <p:spPr>
            <a:xfrm>
              <a:off x="239950" y="33934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 name="Shape 28"/>
            <p:cNvSpPr/>
            <p:nvPr/>
          </p:nvSpPr>
          <p:spPr>
            <a:xfrm>
              <a:off x="239950" y="33219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 name="Shape 29"/>
            <p:cNvSpPr/>
            <p:nvPr/>
          </p:nvSpPr>
          <p:spPr>
            <a:xfrm>
              <a:off x="239950" y="32495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0" name="Shape 30"/>
            <p:cNvSpPr/>
            <p:nvPr/>
          </p:nvSpPr>
          <p:spPr>
            <a:xfrm>
              <a:off x="239950" y="31770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1" name="Shape 31"/>
            <p:cNvSpPr/>
            <p:nvPr/>
          </p:nvSpPr>
          <p:spPr>
            <a:xfrm>
              <a:off x="239950" y="31055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 name="Shape 32"/>
            <p:cNvSpPr/>
            <p:nvPr/>
          </p:nvSpPr>
          <p:spPr>
            <a:xfrm>
              <a:off x="239950" y="3033100"/>
              <a:ext cx="7042900" cy="0"/>
            </a:xfrm>
            <a:custGeom>
              <a:avLst/>
              <a:gdLst/>
              <a:ahLst/>
              <a:cxnLst/>
              <a:rect l="0" t="0" r="0" b="0"/>
              <a:pathLst>
                <a:path w="281716"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 name="Shape 33"/>
            <p:cNvSpPr/>
            <p:nvPr/>
          </p:nvSpPr>
          <p:spPr>
            <a:xfrm>
              <a:off x="239950" y="296155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 name="Shape 34"/>
            <p:cNvSpPr/>
            <p:nvPr/>
          </p:nvSpPr>
          <p:spPr>
            <a:xfrm>
              <a:off x="239950" y="28891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 name="Shape 35"/>
            <p:cNvSpPr/>
            <p:nvPr/>
          </p:nvSpPr>
          <p:spPr>
            <a:xfrm>
              <a:off x="239950" y="281757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 name="Shape 36"/>
            <p:cNvSpPr/>
            <p:nvPr/>
          </p:nvSpPr>
          <p:spPr>
            <a:xfrm>
              <a:off x="239950" y="27451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a:off x="239950" y="2673600"/>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 name="Shape 38"/>
            <p:cNvSpPr/>
            <p:nvPr/>
          </p:nvSpPr>
          <p:spPr>
            <a:xfrm>
              <a:off x="239950" y="26011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 name="Shape 39"/>
            <p:cNvSpPr/>
            <p:nvPr/>
          </p:nvSpPr>
          <p:spPr>
            <a:xfrm>
              <a:off x="239950" y="2529625"/>
              <a:ext cx="7042900" cy="25"/>
            </a:xfrm>
            <a:custGeom>
              <a:avLst/>
              <a:gdLst/>
              <a:ahLst/>
              <a:cxnLst/>
              <a:rect l="0" t="0" r="0" b="0"/>
              <a:pathLst>
                <a:path w="281716" h="1" fill="none" extrusionOk="0">
                  <a:moveTo>
                    <a:pt x="0" y="1"/>
                  </a:moveTo>
                  <a:lnTo>
                    <a:pt x="281715" y="1"/>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 name="Shape 40"/>
            <p:cNvSpPr/>
            <p:nvPr/>
          </p:nvSpPr>
          <p:spPr>
            <a:xfrm>
              <a:off x="239950" y="24572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 name="Shape 41"/>
            <p:cNvSpPr/>
            <p:nvPr/>
          </p:nvSpPr>
          <p:spPr>
            <a:xfrm>
              <a:off x="239950" y="23847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 name="Shape 42"/>
            <p:cNvSpPr/>
            <p:nvPr/>
          </p:nvSpPr>
          <p:spPr>
            <a:xfrm>
              <a:off x="239950" y="23132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 name="Shape 43"/>
            <p:cNvSpPr/>
            <p:nvPr/>
          </p:nvSpPr>
          <p:spPr>
            <a:xfrm>
              <a:off x="239950" y="22407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 name="Shape 44"/>
            <p:cNvSpPr/>
            <p:nvPr/>
          </p:nvSpPr>
          <p:spPr>
            <a:xfrm>
              <a:off x="239950" y="21692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 name="Shape 45"/>
            <p:cNvSpPr/>
            <p:nvPr/>
          </p:nvSpPr>
          <p:spPr>
            <a:xfrm>
              <a:off x="239950" y="20968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 name="Shape 46"/>
            <p:cNvSpPr/>
            <p:nvPr/>
          </p:nvSpPr>
          <p:spPr>
            <a:xfrm>
              <a:off x="239950" y="20252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 name="Shape 47"/>
            <p:cNvSpPr/>
            <p:nvPr/>
          </p:nvSpPr>
          <p:spPr>
            <a:xfrm>
              <a:off x="239950" y="19528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39950" y="18813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p:nvPr/>
          </p:nvSpPr>
          <p:spPr>
            <a:xfrm>
              <a:off x="239950" y="18088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 name="Shape 50"/>
            <p:cNvSpPr/>
            <p:nvPr/>
          </p:nvSpPr>
          <p:spPr>
            <a:xfrm>
              <a:off x="239950" y="17373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 name="Shape 51"/>
            <p:cNvSpPr/>
            <p:nvPr/>
          </p:nvSpPr>
          <p:spPr>
            <a:xfrm>
              <a:off x="239950" y="16648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 name="Shape 52"/>
            <p:cNvSpPr/>
            <p:nvPr/>
          </p:nvSpPr>
          <p:spPr>
            <a:xfrm>
              <a:off x="239950" y="15924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 name="Shape 53"/>
            <p:cNvSpPr/>
            <p:nvPr/>
          </p:nvSpPr>
          <p:spPr>
            <a:xfrm>
              <a:off x="239950" y="15209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 name="Shape 54"/>
            <p:cNvSpPr/>
            <p:nvPr/>
          </p:nvSpPr>
          <p:spPr>
            <a:xfrm>
              <a:off x="239950" y="14484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 name="Shape 55"/>
            <p:cNvSpPr/>
            <p:nvPr/>
          </p:nvSpPr>
          <p:spPr>
            <a:xfrm>
              <a:off x="239950" y="13769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 name="Shape 56"/>
            <p:cNvSpPr/>
            <p:nvPr/>
          </p:nvSpPr>
          <p:spPr>
            <a:xfrm>
              <a:off x="239950" y="13044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 name="Shape 57"/>
            <p:cNvSpPr/>
            <p:nvPr/>
          </p:nvSpPr>
          <p:spPr>
            <a:xfrm>
              <a:off x="239950" y="123295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 name="Shape 58"/>
            <p:cNvSpPr/>
            <p:nvPr/>
          </p:nvSpPr>
          <p:spPr>
            <a:xfrm>
              <a:off x="239950" y="11605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 name="Shape 59"/>
            <p:cNvSpPr/>
            <p:nvPr/>
          </p:nvSpPr>
          <p:spPr>
            <a:xfrm>
              <a:off x="239950" y="108897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 name="Shape 60"/>
            <p:cNvSpPr/>
            <p:nvPr/>
          </p:nvSpPr>
          <p:spPr>
            <a:xfrm>
              <a:off x="239950" y="1016525"/>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 name="Shape 61"/>
            <p:cNvSpPr/>
            <p:nvPr/>
          </p:nvSpPr>
          <p:spPr>
            <a:xfrm>
              <a:off x="239950" y="945000"/>
              <a:ext cx="7042900" cy="25"/>
            </a:xfrm>
            <a:custGeom>
              <a:avLst/>
              <a:gdLst/>
              <a:ahLst/>
              <a:cxnLst/>
              <a:rect l="0" t="0" r="0" b="0"/>
              <a:pathLst>
                <a:path w="281716" h="1" fill="none" extrusionOk="0">
                  <a:moveTo>
                    <a:pt x="0" y="0"/>
                  </a:moveTo>
                  <a:lnTo>
                    <a:pt x="281715" y="0"/>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 name="Shape 63"/>
            <p:cNvSpPr/>
            <p:nvPr/>
          </p:nvSpPr>
          <p:spPr>
            <a:xfrm>
              <a:off x="7137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 name="Shape 64"/>
            <p:cNvSpPr/>
            <p:nvPr/>
          </p:nvSpPr>
          <p:spPr>
            <a:xfrm>
              <a:off x="70645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 name="Shape 65"/>
            <p:cNvSpPr/>
            <p:nvPr/>
          </p:nvSpPr>
          <p:spPr>
            <a:xfrm>
              <a:off x="69921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 name="Shape 66"/>
            <p:cNvSpPr/>
            <p:nvPr/>
          </p:nvSpPr>
          <p:spPr>
            <a:xfrm>
              <a:off x="69196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 name="Shape 67"/>
            <p:cNvSpPr/>
            <p:nvPr/>
          </p:nvSpPr>
          <p:spPr>
            <a:xfrm>
              <a:off x="6847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 name="Shape 68"/>
            <p:cNvSpPr/>
            <p:nvPr/>
          </p:nvSpPr>
          <p:spPr>
            <a:xfrm>
              <a:off x="6774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6702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66289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a:off x="65565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p:nvPr/>
          </p:nvSpPr>
          <p:spPr>
            <a:xfrm>
              <a:off x="64840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 name="Shape 73"/>
            <p:cNvSpPr/>
            <p:nvPr/>
          </p:nvSpPr>
          <p:spPr>
            <a:xfrm>
              <a:off x="6411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 name="Shape 74"/>
            <p:cNvSpPr/>
            <p:nvPr/>
          </p:nvSpPr>
          <p:spPr>
            <a:xfrm>
              <a:off x="633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 name="Shape 75"/>
            <p:cNvSpPr/>
            <p:nvPr/>
          </p:nvSpPr>
          <p:spPr>
            <a:xfrm>
              <a:off x="6266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 name="Shape 76"/>
            <p:cNvSpPr/>
            <p:nvPr/>
          </p:nvSpPr>
          <p:spPr>
            <a:xfrm>
              <a:off x="61933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 name="Shape 77"/>
            <p:cNvSpPr/>
            <p:nvPr/>
          </p:nvSpPr>
          <p:spPr>
            <a:xfrm>
              <a:off x="61209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a:off x="60484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9" name="Shape 79"/>
            <p:cNvSpPr/>
            <p:nvPr/>
          </p:nvSpPr>
          <p:spPr>
            <a:xfrm>
              <a:off x="5976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0" name="Shape 80"/>
            <p:cNvSpPr/>
            <p:nvPr/>
          </p:nvSpPr>
          <p:spPr>
            <a:xfrm>
              <a:off x="5903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1" name="Shape 81"/>
            <p:cNvSpPr/>
            <p:nvPr/>
          </p:nvSpPr>
          <p:spPr>
            <a:xfrm>
              <a:off x="58302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2" name="Shape 82"/>
            <p:cNvSpPr/>
            <p:nvPr/>
          </p:nvSpPr>
          <p:spPr>
            <a:xfrm>
              <a:off x="57577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3" name="Shape 83"/>
            <p:cNvSpPr/>
            <p:nvPr/>
          </p:nvSpPr>
          <p:spPr>
            <a:xfrm>
              <a:off x="56853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4" name="Shape 84"/>
            <p:cNvSpPr/>
            <p:nvPr/>
          </p:nvSpPr>
          <p:spPr>
            <a:xfrm>
              <a:off x="56129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5" name="Shape 85"/>
            <p:cNvSpPr/>
            <p:nvPr/>
          </p:nvSpPr>
          <p:spPr>
            <a:xfrm>
              <a:off x="5540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6" name="Shape 86"/>
            <p:cNvSpPr/>
            <p:nvPr/>
          </p:nvSpPr>
          <p:spPr>
            <a:xfrm>
              <a:off x="5468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7" name="Shape 87"/>
            <p:cNvSpPr/>
            <p:nvPr/>
          </p:nvSpPr>
          <p:spPr>
            <a:xfrm>
              <a:off x="53946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8" name="Shape 88"/>
            <p:cNvSpPr/>
            <p:nvPr/>
          </p:nvSpPr>
          <p:spPr>
            <a:xfrm>
              <a:off x="53222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89" name="Shape 89"/>
            <p:cNvSpPr/>
            <p:nvPr/>
          </p:nvSpPr>
          <p:spPr>
            <a:xfrm>
              <a:off x="52497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0" name="Shape 90"/>
            <p:cNvSpPr/>
            <p:nvPr/>
          </p:nvSpPr>
          <p:spPr>
            <a:xfrm>
              <a:off x="5177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1" name="Shape 91"/>
            <p:cNvSpPr/>
            <p:nvPr/>
          </p:nvSpPr>
          <p:spPr>
            <a:xfrm>
              <a:off x="510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2" name="Shape 92"/>
            <p:cNvSpPr/>
            <p:nvPr/>
          </p:nvSpPr>
          <p:spPr>
            <a:xfrm>
              <a:off x="5032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3" name="Shape 93"/>
            <p:cNvSpPr/>
            <p:nvPr/>
          </p:nvSpPr>
          <p:spPr>
            <a:xfrm>
              <a:off x="49590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4" name="Shape 94"/>
            <p:cNvSpPr/>
            <p:nvPr/>
          </p:nvSpPr>
          <p:spPr>
            <a:xfrm>
              <a:off x="48866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5" name="Shape 95"/>
            <p:cNvSpPr/>
            <p:nvPr/>
          </p:nvSpPr>
          <p:spPr>
            <a:xfrm>
              <a:off x="48141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6" name="Shape 96"/>
            <p:cNvSpPr/>
            <p:nvPr/>
          </p:nvSpPr>
          <p:spPr>
            <a:xfrm>
              <a:off x="4741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7" name="Shape 97"/>
            <p:cNvSpPr/>
            <p:nvPr/>
          </p:nvSpPr>
          <p:spPr>
            <a:xfrm>
              <a:off x="4669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8" name="Shape 98"/>
            <p:cNvSpPr/>
            <p:nvPr/>
          </p:nvSpPr>
          <p:spPr>
            <a:xfrm>
              <a:off x="4596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p:nvPr/>
          </p:nvSpPr>
          <p:spPr>
            <a:xfrm>
              <a:off x="45234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0" name="Shape 100"/>
            <p:cNvSpPr/>
            <p:nvPr/>
          </p:nvSpPr>
          <p:spPr>
            <a:xfrm>
              <a:off x="44510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1" name="Shape 101"/>
            <p:cNvSpPr/>
            <p:nvPr/>
          </p:nvSpPr>
          <p:spPr>
            <a:xfrm>
              <a:off x="43785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2" name="Shape 102"/>
            <p:cNvSpPr/>
            <p:nvPr/>
          </p:nvSpPr>
          <p:spPr>
            <a:xfrm>
              <a:off x="4306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3" name="Shape 103"/>
            <p:cNvSpPr/>
            <p:nvPr/>
          </p:nvSpPr>
          <p:spPr>
            <a:xfrm>
              <a:off x="4233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4" name="Shape 104"/>
            <p:cNvSpPr/>
            <p:nvPr/>
          </p:nvSpPr>
          <p:spPr>
            <a:xfrm>
              <a:off x="41603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5" name="Shape 105"/>
            <p:cNvSpPr/>
            <p:nvPr/>
          </p:nvSpPr>
          <p:spPr>
            <a:xfrm>
              <a:off x="40878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6" name="Shape 106"/>
            <p:cNvSpPr/>
            <p:nvPr/>
          </p:nvSpPr>
          <p:spPr>
            <a:xfrm>
              <a:off x="40154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7" name="Shape 107"/>
            <p:cNvSpPr/>
            <p:nvPr/>
          </p:nvSpPr>
          <p:spPr>
            <a:xfrm>
              <a:off x="3942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8" name="Shape 108"/>
            <p:cNvSpPr/>
            <p:nvPr/>
          </p:nvSpPr>
          <p:spPr>
            <a:xfrm>
              <a:off x="38705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3798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37247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36522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5798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p:nvPr/>
          </p:nvSpPr>
          <p:spPr>
            <a:xfrm>
              <a:off x="3507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4" name="Shape 114"/>
            <p:cNvSpPr/>
            <p:nvPr/>
          </p:nvSpPr>
          <p:spPr>
            <a:xfrm>
              <a:off x="3434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5" name="Shape 115"/>
            <p:cNvSpPr/>
            <p:nvPr/>
          </p:nvSpPr>
          <p:spPr>
            <a:xfrm>
              <a:off x="3362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6" name="Shape 116"/>
            <p:cNvSpPr/>
            <p:nvPr/>
          </p:nvSpPr>
          <p:spPr>
            <a:xfrm>
              <a:off x="32891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7" name="Shape 117"/>
            <p:cNvSpPr/>
            <p:nvPr/>
          </p:nvSpPr>
          <p:spPr>
            <a:xfrm>
              <a:off x="32166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8" name="Shape 118"/>
            <p:cNvSpPr/>
            <p:nvPr/>
          </p:nvSpPr>
          <p:spPr>
            <a:xfrm>
              <a:off x="31442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9" name="Shape 119"/>
            <p:cNvSpPr/>
            <p:nvPr/>
          </p:nvSpPr>
          <p:spPr>
            <a:xfrm>
              <a:off x="3071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0" name="Shape 120"/>
            <p:cNvSpPr/>
            <p:nvPr/>
          </p:nvSpPr>
          <p:spPr>
            <a:xfrm>
              <a:off x="2999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1" name="Shape 121"/>
            <p:cNvSpPr/>
            <p:nvPr/>
          </p:nvSpPr>
          <p:spPr>
            <a:xfrm>
              <a:off x="292595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2" name="Shape 122"/>
            <p:cNvSpPr/>
            <p:nvPr/>
          </p:nvSpPr>
          <p:spPr>
            <a:xfrm>
              <a:off x="28535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3" name="Shape 123"/>
            <p:cNvSpPr/>
            <p:nvPr/>
          </p:nvSpPr>
          <p:spPr>
            <a:xfrm>
              <a:off x="27810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4" name="Shape 124"/>
            <p:cNvSpPr/>
            <p:nvPr/>
          </p:nvSpPr>
          <p:spPr>
            <a:xfrm>
              <a:off x="27086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5" name="Shape 125"/>
            <p:cNvSpPr/>
            <p:nvPr/>
          </p:nvSpPr>
          <p:spPr>
            <a:xfrm>
              <a:off x="2636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6" name="Shape 126"/>
            <p:cNvSpPr/>
            <p:nvPr/>
          </p:nvSpPr>
          <p:spPr>
            <a:xfrm>
              <a:off x="2563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7" name="Shape 127"/>
            <p:cNvSpPr/>
            <p:nvPr/>
          </p:nvSpPr>
          <p:spPr>
            <a:xfrm>
              <a:off x="24903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8" name="Shape 128"/>
            <p:cNvSpPr/>
            <p:nvPr/>
          </p:nvSpPr>
          <p:spPr>
            <a:xfrm>
              <a:off x="24179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9" name="Shape 129"/>
            <p:cNvSpPr/>
            <p:nvPr/>
          </p:nvSpPr>
          <p:spPr>
            <a:xfrm>
              <a:off x="23454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0" name="Shape 130"/>
            <p:cNvSpPr/>
            <p:nvPr/>
          </p:nvSpPr>
          <p:spPr>
            <a:xfrm>
              <a:off x="2273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1" name="Shape 131"/>
            <p:cNvSpPr/>
            <p:nvPr/>
          </p:nvSpPr>
          <p:spPr>
            <a:xfrm>
              <a:off x="2200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2" name="Shape 132"/>
            <p:cNvSpPr/>
            <p:nvPr/>
          </p:nvSpPr>
          <p:spPr>
            <a:xfrm>
              <a:off x="2128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3" name="Shape 133"/>
            <p:cNvSpPr/>
            <p:nvPr/>
          </p:nvSpPr>
          <p:spPr>
            <a:xfrm>
              <a:off x="205477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4" name="Shape 134"/>
            <p:cNvSpPr/>
            <p:nvPr/>
          </p:nvSpPr>
          <p:spPr>
            <a:xfrm>
              <a:off x="1982325"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5" name="Shape 135"/>
            <p:cNvSpPr/>
            <p:nvPr/>
          </p:nvSpPr>
          <p:spPr>
            <a:xfrm>
              <a:off x="19098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6" name="Shape 136"/>
            <p:cNvSpPr/>
            <p:nvPr/>
          </p:nvSpPr>
          <p:spPr>
            <a:xfrm>
              <a:off x="1837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7" name="Shape 137"/>
            <p:cNvSpPr/>
            <p:nvPr/>
          </p:nvSpPr>
          <p:spPr>
            <a:xfrm>
              <a:off x="1764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692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6191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0" name="Shape 140"/>
            <p:cNvSpPr/>
            <p:nvPr/>
          </p:nvSpPr>
          <p:spPr>
            <a:xfrm>
              <a:off x="15467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4742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401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329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2560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1835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11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0387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8" name="Shape 148"/>
            <p:cNvSpPr/>
            <p:nvPr/>
          </p:nvSpPr>
          <p:spPr>
            <a:xfrm>
              <a:off x="9662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49" name="Shape 149"/>
            <p:cNvSpPr/>
            <p:nvPr/>
          </p:nvSpPr>
          <p:spPr>
            <a:xfrm>
              <a:off x="8938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0" name="Shape 150"/>
            <p:cNvSpPr/>
            <p:nvPr/>
          </p:nvSpPr>
          <p:spPr>
            <a:xfrm>
              <a:off x="82042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747975"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2" name="Shape 152"/>
            <p:cNvSpPr/>
            <p:nvPr/>
          </p:nvSpPr>
          <p:spPr>
            <a:xfrm>
              <a:off x="6755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3" name="Shape 153"/>
            <p:cNvSpPr/>
            <p:nvPr/>
          </p:nvSpPr>
          <p:spPr>
            <a:xfrm>
              <a:off x="6031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306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458200" y="872550"/>
              <a:ext cx="25" cy="3961625"/>
            </a:xfrm>
            <a:custGeom>
              <a:avLst/>
              <a:gdLst/>
              <a:ahLst/>
              <a:cxnLst/>
              <a:rect l="0" t="0" r="0" b="0"/>
              <a:pathLst>
                <a:path w="1" h="158465" fill="none" extrusionOk="0">
                  <a:moveTo>
                    <a:pt x="1" y="0"/>
                  </a:moveTo>
                  <a:lnTo>
                    <a:pt x="1"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38485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7" name="Shape 157"/>
            <p:cNvSpPr/>
            <p:nvPr/>
          </p:nvSpPr>
          <p:spPr>
            <a:xfrm>
              <a:off x="312400" y="872550"/>
              <a:ext cx="25" cy="3961625"/>
            </a:xfrm>
            <a:custGeom>
              <a:avLst/>
              <a:gdLst/>
              <a:ahLst/>
              <a:cxnLst/>
              <a:rect l="0" t="0" r="0" b="0"/>
              <a:pathLst>
                <a:path w="1" h="158465" fill="none" extrusionOk="0">
                  <a:moveTo>
                    <a:pt x="0" y="0"/>
                  </a:moveTo>
                  <a:lnTo>
                    <a:pt x="0" y="158464"/>
                  </a:lnTo>
                </a:path>
              </a:pathLst>
            </a:custGeom>
            <a:noFill/>
            <a:ln w="9525" cap="rnd" cmpd="sng">
              <a:solidFill>
                <a:srgbClr val="EFEFE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8" name="Shape 158"/>
          <p:cNvSpPr txBox="1">
            <a:spLocks noGrp="1"/>
          </p:cNvSpPr>
          <p:nvPr>
            <p:ph type="title"/>
          </p:nvPr>
        </p:nvSpPr>
        <p:spPr>
          <a:xfrm>
            <a:off x="747925" y="225025"/>
            <a:ext cx="6791700" cy="857400"/>
          </a:xfrm>
          <a:prstGeom prst="rect">
            <a:avLst/>
          </a:prstGeom>
          <a:noFill/>
          <a:ln>
            <a:noFill/>
          </a:ln>
        </p:spPr>
        <p:txBody>
          <a:bodyPr lIns="91425" tIns="91425" rIns="91425" bIns="91425" anchor="b" anchorCtr="0"/>
          <a:lstStyle>
            <a:lvl1pPr lvl="0">
              <a:spcBef>
                <a:spcPts val="0"/>
              </a:spcBef>
              <a:buClr>
                <a:srgbClr val="3C78D8"/>
              </a:buClr>
              <a:buSzPct val="100000"/>
              <a:buFont typeface="Sniglet"/>
              <a:buNone/>
              <a:defRPr sz="1800" b="1">
                <a:solidFill>
                  <a:srgbClr val="3C78D8"/>
                </a:solidFill>
                <a:latin typeface="Sniglet"/>
                <a:ea typeface="Sniglet"/>
                <a:cs typeface="Sniglet"/>
                <a:sym typeface="Sniglet"/>
              </a:defRPr>
            </a:lvl1pPr>
            <a:lvl2pPr lvl="1">
              <a:spcBef>
                <a:spcPts val="0"/>
              </a:spcBef>
              <a:buClr>
                <a:srgbClr val="3C78D8"/>
              </a:buClr>
              <a:buSzPct val="100000"/>
              <a:buFont typeface="Sniglet"/>
              <a:buNone/>
              <a:defRPr sz="1800" b="1">
                <a:solidFill>
                  <a:srgbClr val="3C78D8"/>
                </a:solidFill>
                <a:latin typeface="Sniglet"/>
                <a:ea typeface="Sniglet"/>
                <a:cs typeface="Sniglet"/>
                <a:sym typeface="Sniglet"/>
              </a:defRPr>
            </a:lvl2pPr>
            <a:lvl3pPr lvl="2">
              <a:spcBef>
                <a:spcPts val="0"/>
              </a:spcBef>
              <a:buClr>
                <a:srgbClr val="3C78D8"/>
              </a:buClr>
              <a:buSzPct val="100000"/>
              <a:buFont typeface="Sniglet"/>
              <a:buNone/>
              <a:defRPr sz="1800" b="1">
                <a:solidFill>
                  <a:srgbClr val="3C78D8"/>
                </a:solidFill>
                <a:latin typeface="Sniglet"/>
                <a:ea typeface="Sniglet"/>
                <a:cs typeface="Sniglet"/>
                <a:sym typeface="Sniglet"/>
              </a:defRPr>
            </a:lvl3pPr>
            <a:lvl4pPr lvl="3">
              <a:spcBef>
                <a:spcPts val="0"/>
              </a:spcBef>
              <a:buClr>
                <a:srgbClr val="3C78D8"/>
              </a:buClr>
              <a:buSzPct val="100000"/>
              <a:buFont typeface="Sniglet"/>
              <a:buNone/>
              <a:defRPr sz="1800" b="1">
                <a:solidFill>
                  <a:srgbClr val="3C78D8"/>
                </a:solidFill>
                <a:latin typeface="Sniglet"/>
                <a:ea typeface="Sniglet"/>
                <a:cs typeface="Sniglet"/>
                <a:sym typeface="Sniglet"/>
              </a:defRPr>
            </a:lvl4pPr>
            <a:lvl5pPr lvl="4">
              <a:spcBef>
                <a:spcPts val="0"/>
              </a:spcBef>
              <a:buClr>
                <a:srgbClr val="3C78D8"/>
              </a:buClr>
              <a:buSzPct val="100000"/>
              <a:buFont typeface="Sniglet"/>
              <a:buNone/>
              <a:defRPr sz="1800" b="1">
                <a:solidFill>
                  <a:srgbClr val="3C78D8"/>
                </a:solidFill>
                <a:latin typeface="Sniglet"/>
                <a:ea typeface="Sniglet"/>
                <a:cs typeface="Sniglet"/>
                <a:sym typeface="Sniglet"/>
              </a:defRPr>
            </a:lvl5pPr>
            <a:lvl6pPr lvl="5">
              <a:spcBef>
                <a:spcPts val="0"/>
              </a:spcBef>
              <a:buClr>
                <a:srgbClr val="3C78D8"/>
              </a:buClr>
              <a:buSzPct val="100000"/>
              <a:buFont typeface="Sniglet"/>
              <a:buNone/>
              <a:defRPr sz="1800" b="1">
                <a:solidFill>
                  <a:srgbClr val="3C78D8"/>
                </a:solidFill>
                <a:latin typeface="Sniglet"/>
                <a:ea typeface="Sniglet"/>
                <a:cs typeface="Sniglet"/>
                <a:sym typeface="Sniglet"/>
              </a:defRPr>
            </a:lvl6pPr>
            <a:lvl7pPr lvl="6">
              <a:spcBef>
                <a:spcPts val="0"/>
              </a:spcBef>
              <a:buClr>
                <a:srgbClr val="3C78D8"/>
              </a:buClr>
              <a:buSzPct val="100000"/>
              <a:buFont typeface="Sniglet"/>
              <a:buNone/>
              <a:defRPr sz="1800" b="1">
                <a:solidFill>
                  <a:srgbClr val="3C78D8"/>
                </a:solidFill>
                <a:latin typeface="Sniglet"/>
                <a:ea typeface="Sniglet"/>
                <a:cs typeface="Sniglet"/>
                <a:sym typeface="Sniglet"/>
              </a:defRPr>
            </a:lvl7pPr>
            <a:lvl8pPr lvl="7">
              <a:spcBef>
                <a:spcPts val="0"/>
              </a:spcBef>
              <a:buClr>
                <a:srgbClr val="3C78D8"/>
              </a:buClr>
              <a:buSzPct val="100000"/>
              <a:buFont typeface="Sniglet"/>
              <a:buNone/>
              <a:defRPr sz="1800" b="1">
                <a:solidFill>
                  <a:srgbClr val="3C78D8"/>
                </a:solidFill>
                <a:latin typeface="Sniglet"/>
                <a:ea typeface="Sniglet"/>
                <a:cs typeface="Sniglet"/>
                <a:sym typeface="Sniglet"/>
              </a:defRPr>
            </a:lvl8pPr>
            <a:lvl9pPr lvl="8">
              <a:spcBef>
                <a:spcPts val="0"/>
              </a:spcBef>
              <a:buClr>
                <a:srgbClr val="3C78D8"/>
              </a:buClr>
              <a:buSzPct val="100000"/>
              <a:buFont typeface="Sniglet"/>
              <a:buNone/>
              <a:defRPr sz="1800" b="1">
                <a:solidFill>
                  <a:srgbClr val="3C78D8"/>
                </a:solidFill>
                <a:latin typeface="Sniglet"/>
                <a:ea typeface="Sniglet"/>
                <a:cs typeface="Sniglet"/>
                <a:sym typeface="Sniglet"/>
              </a:defRPr>
            </a:lvl9pPr>
          </a:lstStyle>
          <a:p>
            <a:endParaRPr/>
          </a:p>
        </p:txBody>
      </p:sp>
      <p:sp>
        <p:nvSpPr>
          <p:cNvPr id="159" name="Shape 159"/>
          <p:cNvSpPr txBox="1">
            <a:spLocks noGrp="1"/>
          </p:cNvSpPr>
          <p:nvPr>
            <p:ph type="body" idx="1"/>
          </p:nvPr>
        </p:nvSpPr>
        <p:spPr>
          <a:xfrm>
            <a:off x="747925" y="1314900"/>
            <a:ext cx="6791700" cy="3610800"/>
          </a:xfrm>
          <a:prstGeom prst="rect">
            <a:avLst/>
          </a:prstGeom>
          <a:noFill/>
          <a:ln>
            <a:noFill/>
          </a:ln>
        </p:spPr>
        <p:txBody>
          <a:bodyPr lIns="91425" tIns="91425" rIns="91425" bIns="91425" anchor="t" anchorCtr="0"/>
          <a:lstStyle>
            <a:lvl1pPr lvl="0">
              <a:spcBef>
                <a:spcPts val="600"/>
              </a:spcBef>
              <a:buClr>
                <a:srgbClr val="3D4965"/>
              </a:buClr>
              <a:buSzPct val="100000"/>
              <a:buFont typeface="Dosis"/>
              <a:buChar char="✘"/>
              <a:defRPr sz="2600">
                <a:solidFill>
                  <a:srgbClr val="3D4965"/>
                </a:solidFill>
                <a:latin typeface="Dosis"/>
                <a:ea typeface="Dosis"/>
                <a:cs typeface="Dosis"/>
                <a:sym typeface="Dosis"/>
              </a:defRPr>
            </a:lvl1pPr>
            <a:lvl2pPr lvl="1">
              <a:spcBef>
                <a:spcPts val="480"/>
              </a:spcBef>
              <a:buClr>
                <a:srgbClr val="3D4965"/>
              </a:buClr>
              <a:buSzPct val="100000"/>
              <a:buFont typeface="Dosis"/>
              <a:buChar char="✗"/>
              <a:defRPr sz="2000">
                <a:solidFill>
                  <a:srgbClr val="3D4965"/>
                </a:solidFill>
                <a:latin typeface="Dosis"/>
                <a:ea typeface="Dosis"/>
                <a:cs typeface="Dosis"/>
                <a:sym typeface="Dosis"/>
              </a:defRPr>
            </a:lvl2pPr>
            <a:lvl3pPr lvl="2">
              <a:spcBef>
                <a:spcPts val="480"/>
              </a:spcBef>
              <a:buClr>
                <a:srgbClr val="3D4965"/>
              </a:buClr>
              <a:buSzPct val="100000"/>
              <a:buFont typeface="Dosis"/>
              <a:defRPr sz="2000">
                <a:solidFill>
                  <a:srgbClr val="3D4965"/>
                </a:solidFill>
                <a:latin typeface="Dosis"/>
                <a:ea typeface="Dosis"/>
                <a:cs typeface="Dosis"/>
                <a:sym typeface="Dosis"/>
              </a:defRPr>
            </a:lvl3pPr>
            <a:lvl4pPr lvl="3">
              <a:spcBef>
                <a:spcPts val="360"/>
              </a:spcBef>
              <a:buClr>
                <a:srgbClr val="3D4965"/>
              </a:buClr>
              <a:buSzPct val="100000"/>
              <a:buFont typeface="Dosis"/>
              <a:defRPr sz="1800">
                <a:solidFill>
                  <a:srgbClr val="3D4965"/>
                </a:solidFill>
                <a:latin typeface="Dosis"/>
                <a:ea typeface="Dosis"/>
                <a:cs typeface="Dosis"/>
                <a:sym typeface="Dosis"/>
              </a:defRPr>
            </a:lvl4pPr>
            <a:lvl5pPr lvl="4">
              <a:spcBef>
                <a:spcPts val="360"/>
              </a:spcBef>
              <a:buClr>
                <a:srgbClr val="3D4965"/>
              </a:buClr>
              <a:buSzPct val="100000"/>
              <a:buFont typeface="Dosis"/>
              <a:defRPr sz="1800">
                <a:solidFill>
                  <a:srgbClr val="3D4965"/>
                </a:solidFill>
                <a:latin typeface="Dosis"/>
                <a:ea typeface="Dosis"/>
                <a:cs typeface="Dosis"/>
                <a:sym typeface="Dosis"/>
              </a:defRPr>
            </a:lvl5pPr>
            <a:lvl6pPr lvl="5">
              <a:spcBef>
                <a:spcPts val="360"/>
              </a:spcBef>
              <a:buClr>
                <a:srgbClr val="3D4965"/>
              </a:buClr>
              <a:buSzPct val="100000"/>
              <a:buFont typeface="Dosis"/>
              <a:defRPr sz="1800">
                <a:solidFill>
                  <a:srgbClr val="3D4965"/>
                </a:solidFill>
                <a:latin typeface="Dosis"/>
                <a:ea typeface="Dosis"/>
                <a:cs typeface="Dosis"/>
                <a:sym typeface="Dosis"/>
              </a:defRPr>
            </a:lvl6pPr>
            <a:lvl7pPr lvl="6">
              <a:spcBef>
                <a:spcPts val="360"/>
              </a:spcBef>
              <a:buClr>
                <a:srgbClr val="3D4965"/>
              </a:buClr>
              <a:buSzPct val="100000"/>
              <a:buFont typeface="Dosis"/>
              <a:defRPr sz="1800">
                <a:solidFill>
                  <a:srgbClr val="3D4965"/>
                </a:solidFill>
                <a:latin typeface="Dosis"/>
                <a:ea typeface="Dosis"/>
                <a:cs typeface="Dosis"/>
                <a:sym typeface="Dosis"/>
              </a:defRPr>
            </a:lvl7pPr>
            <a:lvl8pPr lvl="7">
              <a:spcBef>
                <a:spcPts val="360"/>
              </a:spcBef>
              <a:buClr>
                <a:srgbClr val="3D4965"/>
              </a:buClr>
              <a:buSzPct val="100000"/>
              <a:buFont typeface="Dosis"/>
              <a:defRPr sz="1800">
                <a:solidFill>
                  <a:srgbClr val="3D4965"/>
                </a:solidFill>
                <a:latin typeface="Dosis"/>
                <a:ea typeface="Dosis"/>
                <a:cs typeface="Dosis"/>
                <a:sym typeface="Dosis"/>
              </a:defRPr>
            </a:lvl8pPr>
            <a:lvl9pPr lvl="8">
              <a:spcBef>
                <a:spcPts val="360"/>
              </a:spcBef>
              <a:buClr>
                <a:srgbClr val="3D4965"/>
              </a:buClr>
              <a:buSzPct val="100000"/>
              <a:buFont typeface="Dosis"/>
              <a:defRPr sz="1800">
                <a:solidFill>
                  <a:srgbClr val="3D4965"/>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2" name="TextBox 1"/>
          <p:cNvSpPr txBox="1"/>
          <p:nvPr/>
        </p:nvSpPr>
        <p:spPr>
          <a:xfrm>
            <a:off x="2095928" y="226031"/>
            <a:ext cx="4708022" cy="738664"/>
          </a:xfrm>
          <a:prstGeom prst="rect">
            <a:avLst/>
          </a:prstGeom>
          <a:noFill/>
        </p:spPr>
        <p:txBody>
          <a:bodyPr wrap="square" rtlCol="0">
            <a:spAutoFit/>
          </a:bodyPr>
          <a:lstStyle/>
          <a:p>
            <a:pPr algn="ctr"/>
            <a:r>
              <a:rPr lang="en-US" b="1" smtClean="0">
                <a:latin typeface="Tahoma" panose="020B0604030504040204" pitchFamily="34" charset="0"/>
                <a:ea typeface="Tahoma" panose="020B0604030504040204" pitchFamily="34" charset="0"/>
                <a:cs typeface="Tahoma" panose="020B0604030504040204" pitchFamily="34" charset="0"/>
              </a:rPr>
              <a:t>ĐẠI HỌC ĐÀ NẴNG</a:t>
            </a:r>
          </a:p>
          <a:p>
            <a:pPr algn="ctr"/>
            <a:r>
              <a:rPr lang="en-US" b="1" smtClean="0">
                <a:latin typeface="Tahoma" panose="020B0604030504040204" pitchFamily="34" charset="0"/>
                <a:ea typeface="Tahoma" panose="020B0604030504040204" pitchFamily="34" charset="0"/>
                <a:cs typeface="Tahoma" panose="020B0604030504040204" pitchFamily="34" charset="0"/>
              </a:rPr>
              <a:t>TRƯỜNG ĐẠI HỌC BÁCH KHOA</a:t>
            </a:r>
          </a:p>
          <a:p>
            <a:pPr algn="ctr"/>
            <a:r>
              <a:rPr lang="en-US" b="1" smtClean="0">
                <a:latin typeface="Tahoma" panose="020B0604030504040204" pitchFamily="34" charset="0"/>
                <a:ea typeface="Tahoma" panose="020B0604030504040204" pitchFamily="34" charset="0"/>
                <a:cs typeface="Tahoma" panose="020B0604030504040204" pitchFamily="34" charset="0"/>
              </a:rPr>
              <a:t>KHOA CÔNG NGHỆ THÔNG TIN</a:t>
            </a:r>
            <a:endParaRPr lang="en-US" b="1">
              <a:latin typeface="Tahoma" panose="020B0604030504040204" pitchFamily="34" charset="0"/>
              <a:ea typeface="Tahoma" panose="020B0604030504040204" pitchFamily="34" charset="0"/>
              <a:cs typeface="Tahoma" panose="020B0604030504040204" pitchFamily="34"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694" y="978668"/>
            <a:ext cx="163849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20697" y="2211841"/>
            <a:ext cx="6558768" cy="1046440"/>
          </a:xfrm>
          <a:prstGeom prst="rect">
            <a:avLst/>
          </a:prstGeom>
          <a:noFill/>
        </p:spPr>
        <p:txBody>
          <a:bodyPr wrap="square" rtlCol="0">
            <a:spAutoFit/>
          </a:bodyPr>
          <a:lstStyle/>
          <a:p>
            <a:pPr algn="ctr"/>
            <a:r>
              <a:rPr lang="en-US" b="1" smtClean="0"/>
              <a:t>Báo cáo đồ án:</a:t>
            </a:r>
          </a:p>
          <a:p>
            <a:pPr algn="ctr"/>
            <a:r>
              <a:rPr lang="en-US" b="1" smtClean="0"/>
              <a:t>CÔNG NGHỆ PHẦN MỀM</a:t>
            </a:r>
          </a:p>
          <a:p>
            <a:pPr algn="ctr"/>
            <a:endParaRPr lang="en-US" b="1" smtClean="0"/>
          </a:p>
          <a:p>
            <a:pPr algn="ctr"/>
            <a:r>
              <a:rPr lang="en-US" sz="2000" b="1" smtClean="0">
                <a:solidFill>
                  <a:schemeClr val="accent1">
                    <a:lumMod val="75000"/>
                  </a:schemeClr>
                </a:solidFill>
              </a:rPr>
              <a:t>Đề tài: Xây dựng ứng dụng quản lý nhà sách</a:t>
            </a:r>
            <a:endParaRPr lang="en-US" sz="2000" b="1">
              <a:solidFill>
                <a:schemeClr val="accent1">
                  <a:lumMod val="75000"/>
                </a:schemeClr>
              </a:solidFill>
            </a:endParaRPr>
          </a:p>
        </p:txBody>
      </p:sp>
      <p:sp>
        <p:nvSpPr>
          <p:cNvPr id="4" name="TextBox 3"/>
          <p:cNvSpPr txBox="1"/>
          <p:nvPr/>
        </p:nvSpPr>
        <p:spPr>
          <a:xfrm>
            <a:off x="1664413" y="3445014"/>
            <a:ext cx="5671335" cy="1384995"/>
          </a:xfrm>
          <a:prstGeom prst="rect">
            <a:avLst/>
          </a:prstGeom>
          <a:noFill/>
        </p:spPr>
        <p:txBody>
          <a:bodyPr wrap="square" rtlCol="0">
            <a:spAutoFit/>
          </a:bodyPr>
          <a:lstStyle/>
          <a:p>
            <a:pPr algn="ctr"/>
            <a:r>
              <a:rPr lang="en-US" smtClean="0"/>
              <a:t>Giáo viên hướng dẫn: TS.Đặng Hoài Phương</a:t>
            </a:r>
          </a:p>
          <a:p>
            <a:pPr algn="ctr"/>
            <a:endParaRPr lang="en-US"/>
          </a:p>
          <a:p>
            <a:r>
              <a:rPr lang="en-US" smtClean="0"/>
              <a:t>	 Sinh viên thực hiện: </a:t>
            </a:r>
          </a:p>
          <a:p>
            <a:pPr algn="ctr"/>
            <a:r>
              <a:rPr lang="en-US"/>
              <a:t>	</a:t>
            </a:r>
            <a:r>
              <a:rPr lang="en-US" smtClean="0"/>
              <a:t>1. Tôn Nữ Hoàng Giang  102190210  19N14</a:t>
            </a:r>
          </a:p>
          <a:p>
            <a:pPr algn="ctr"/>
            <a:r>
              <a:rPr lang="en-US"/>
              <a:t>	</a:t>
            </a:r>
            <a:r>
              <a:rPr lang="en-US" smtClean="0"/>
              <a:t>2. Trần Tấn Đạt               102190206  19N14</a:t>
            </a:r>
          </a:p>
          <a:p>
            <a:pPr algn="ctr"/>
            <a:r>
              <a:rPr lang="en-US"/>
              <a:t>	</a:t>
            </a:r>
            <a:r>
              <a:rPr lang="en-US" smtClean="0"/>
              <a:t>3. Phan Thị Thu Sương  102190237  19N14</a:t>
            </a:r>
            <a:endParaRPr lang="en-US"/>
          </a:p>
        </p:txBody>
      </p:sp>
    </p:spTree>
    <p:extLst>
      <p:ext uri="{BB962C8B-B14F-4D97-AF65-F5344CB8AC3E}">
        <p14:creationId xmlns:p14="http://schemas.microsoft.com/office/powerpoint/2010/main" val="201210891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002142" cy="825571"/>
          </a:xfrm>
        </p:spPr>
        <p:txBody>
          <a:bodyPr/>
          <a:lstStyle/>
          <a:p>
            <a:r>
              <a:rPr lang="en" sz="2800" smtClean="0">
                <a:solidFill>
                  <a:schemeClr val="accent1"/>
                </a:solidFill>
                <a:effectLst>
                  <a:outerShdw blurRad="38100" dist="38100" dir="2700000" algn="tl">
                    <a:srgbClr val="000000">
                      <a:alpha val="43137"/>
                    </a:srgbClr>
                  </a:outerShdw>
                </a:effectLst>
              </a:rPr>
              <a:t>Tổng quan đề tài</a:t>
            </a:r>
            <a:r>
              <a:rPr lang="en" sz="2800"/>
              <a:t/>
            </a:r>
            <a:br>
              <a:rPr lang="en" sz="2800"/>
            </a:br>
            <a:endParaRPr lang="en-US" sz="2800"/>
          </a:p>
        </p:txBody>
      </p:sp>
      <p:sp>
        <p:nvSpPr>
          <p:cNvPr id="5" name="TextBox 4"/>
          <p:cNvSpPr txBox="1"/>
          <p:nvPr/>
        </p:nvSpPr>
        <p:spPr>
          <a:xfrm>
            <a:off x="831927" y="1349903"/>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Thiết kế cơ sở dữ liệu</a:t>
            </a:r>
            <a:endParaRPr lang="en-US" sz="1800">
              <a:effectLst>
                <a:outerShdw blurRad="38100" dist="38100" dir="2700000" algn="tl">
                  <a:srgbClr val="000000">
                    <a:alpha val="43137"/>
                  </a:srgbClr>
                </a:outerShdw>
              </a:effectLst>
            </a:endParaRPr>
          </a:p>
        </p:txBody>
      </p:sp>
      <p:pic>
        <p:nvPicPr>
          <p:cNvPr id="7" name="Picture 6"/>
          <p:cNvPicPr/>
          <p:nvPr/>
        </p:nvPicPr>
        <p:blipFill>
          <a:blip r:embed="rId3"/>
          <a:stretch>
            <a:fillRect/>
          </a:stretch>
        </p:blipFill>
        <p:spPr>
          <a:xfrm>
            <a:off x="815982" y="1825525"/>
            <a:ext cx="5760720" cy="3074670"/>
          </a:xfrm>
          <a:prstGeom prst="rect">
            <a:avLst/>
          </a:prstGeom>
          <a:ln>
            <a:solidFill>
              <a:schemeClr val="accent1">
                <a:lumMod val="75000"/>
              </a:schemeClr>
            </a:solidFill>
          </a:ln>
        </p:spPr>
      </p:pic>
    </p:spTree>
    <p:extLst>
      <p:ext uri="{BB962C8B-B14F-4D97-AF65-F5344CB8AC3E}">
        <p14:creationId xmlns:p14="http://schemas.microsoft.com/office/powerpoint/2010/main" val="145536730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2305099" y="454470"/>
            <a:ext cx="6531085" cy="1035284"/>
          </a:xfrm>
          <a:prstGeom prst="rect">
            <a:avLst/>
          </a:prstGeom>
        </p:spPr>
        <p:txBody>
          <a:bodyPr lIns="91425" tIns="91425" rIns="91425" bIns="91425" anchor="ctr" anchorCtr="0">
            <a:noAutofit/>
          </a:bodyPr>
          <a:lstStyle/>
          <a:p>
            <a:pPr lvl="0">
              <a:spcBef>
                <a:spcPts val="0"/>
              </a:spcBef>
              <a:buNone/>
            </a:pPr>
            <a:r>
              <a:rPr lang="en" smtClean="0">
                <a:effectLst>
                  <a:outerShdw blurRad="38100" dist="38100" dir="2700000" algn="tl">
                    <a:srgbClr val="000000">
                      <a:alpha val="43137"/>
                    </a:srgbClr>
                  </a:outerShdw>
                </a:effectLst>
              </a:rPr>
              <a:t>3. NỘI DUNG THỰC HIỆN</a:t>
            </a:r>
            <a:endParaRPr lang="en" dirty="0">
              <a:effectLst>
                <a:outerShdw blurRad="38100" dist="38100" dir="2700000" algn="tl">
                  <a:srgbClr val="000000">
                    <a:alpha val="43137"/>
                  </a:srgbClr>
                </a:outerShdw>
              </a:effectLst>
            </a:endParaRPr>
          </a:p>
        </p:txBody>
      </p:sp>
      <p:sp>
        <p:nvSpPr>
          <p:cNvPr id="2" name="TextBox 1"/>
          <p:cNvSpPr txBox="1"/>
          <p:nvPr/>
        </p:nvSpPr>
        <p:spPr>
          <a:xfrm>
            <a:off x="5802840" y="1808252"/>
            <a:ext cx="3454585" cy="307777"/>
          </a:xfrm>
          <a:prstGeom prst="rect">
            <a:avLst/>
          </a:prstGeom>
          <a:noFill/>
        </p:spPr>
        <p:txBody>
          <a:bodyPr wrap="square" rtlCol="0">
            <a:spAutoFit/>
          </a:bodyPr>
          <a:lstStyle/>
          <a:p>
            <a:r>
              <a:rPr lang="en-US" smtClean="0">
                <a:solidFill>
                  <a:srgbClr val="1C4587"/>
                </a:solidFill>
                <a:latin typeface="Sniglet" panose="020B0604020202020204" charset="0"/>
              </a:rPr>
              <a:t>Xây dựng ứng dụng quản lý nhà sách</a:t>
            </a:r>
            <a:endParaRPr lang="en-US" dirty="0">
              <a:solidFill>
                <a:srgbClr val="1C4587"/>
              </a:solidFill>
              <a:latin typeface="Sniglet" panose="020B0604020202020204" charset="0"/>
            </a:endParaRPr>
          </a:p>
        </p:txBody>
      </p:sp>
    </p:spTree>
    <p:extLst>
      <p:ext uri="{BB962C8B-B14F-4D97-AF65-F5344CB8AC3E}">
        <p14:creationId xmlns:p14="http://schemas.microsoft.com/office/powerpoint/2010/main" val="340138869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barn(inVertical)">
                                      <p:cBhvr>
                                        <p:cTn id="7"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Chức năng của hệ thống</a:t>
            </a:r>
            <a:endParaRPr lang="en-US" sz="1800">
              <a:effectLst>
                <a:outerShdw blurRad="38100" dist="38100" dir="2700000" algn="tl">
                  <a:srgbClr val="000000">
                    <a:alpha val="43137"/>
                  </a:srgbClr>
                </a:outerShdw>
              </a:effectLst>
            </a:endParaRPr>
          </a:p>
        </p:txBody>
      </p:sp>
      <p:sp>
        <p:nvSpPr>
          <p:cNvPr id="9" name="Shape 773"/>
          <p:cNvSpPr/>
          <p:nvPr/>
        </p:nvSpPr>
        <p:spPr>
          <a:xfrm>
            <a:off x="1354702" y="1497852"/>
            <a:ext cx="248067" cy="307818"/>
          </a:xfrm>
          <a:custGeom>
            <a:avLst/>
            <a:gdLst/>
            <a:ahLst/>
            <a:cxnLst/>
            <a:rect l="0" t="0" r="0" b="0"/>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3" name="TextBox 2"/>
          <p:cNvSpPr txBox="1"/>
          <p:nvPr/>
        </p:nvSpPr>
        <p:spPr>
          <a:xfrm>
            <a:off x="1715110" y="1497852"/>
            <a:ext cx="1582221" cy="338554"/>
          </a:xfrm>
          <a:prstGeom prst="rect">
            <a:avLst/>
          </a:prstGeom>
          <a:noFill/>
        </p:spPr>
        <p:txBody>
          <a:bodyPr wrap="square" rtlCol="0">
            <a:spAutoFit/>
          </a:bodyPr>
          <a:lstStyle/>
          <a:p>
            <a:r>
              <a:rPr lang="en-US" sz="1600" smtClean="0">
                <a:solidFill>
                  <a:schemeClr val="accent1">
                    <a:lumMod val="50000"/>
                  </a:schemeClr>
                </a:solidFill>
              </a:rPr>
              <a:t>Đăng nhập</a:t>
            </a:r>
            <a:endParaRPr lang="en-US" sz="1600">
              <a:solidFill>
                <a:schemeClr val="accent1">
                  <a:lumMod val="50000"/>
                </a:schemeClr>
              </a:solidFill>
            </a:endParaRPr>
          </a:p>
        </p:txBody>
      </p:sp>
      <p:pic>
        <p:nvPicPr>
          <p:cNvPr id="6" name="Picture 5"/>
          <p:cNvPicPr>
            <a:picLocks noChangeAspect="1"/>
          </p:cNvPicPr>
          <p:nvPr/>
        </p:nvPicPr>
        <p:blipFill>
          <a:blip r:embed="rId3"/>
          <a:stretch>
            <a:fillRect/>
          </a:stretch>
        </p:blipFill>
        <p:spPr>
          <a:xfrm>
            <a:off x="1715110" y="1836406"/>
            <a:ext cx="5255904" cy="3206817"/>
          </a:xfrm>
          <a:prstGeom prst="rect">
            <a:avLst/>
          </a:prstGeom>
        </p:spPr>
      </p:pic>
    </p:spTree>
    <p:extLst>
      <p:ext uri="{BB962C8B-B14F-4D97-AF65-F5344CB8AC3E}">
        <p14:creationId xmlns:p14="http://schemas.microsoft.com/office/powerpoint/2010/main" val="378456626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Chức năng của hệ thống</a:t>
            </a:r>
            <a:endParaRPr lang="en-US" sz="1800">
              <a:effectLst>
                <a:outerShdw blurRad="38100" dist="38100" dir="2700000" algn="tl">
                  <a:srgbClr val="000000">
                    <a:alpha val="43137"/>
                  </a:srgbClr>
                </a:outerShdw>
              </a:effectLst>
            </a:endParaRPr>
          </a:p>
        </p:txBody>
      </p:sp>
      <p:sp>
        <p:nvSpPr>
          <p:cNvPr id="3" name="TextBox 2"/>
          <p:cNvSpPr txBox="1"/>
          <p:nvPr/>
        </p:nvSpPr>
        <p:spPr>
          <a:xfrm>
            <a:off x="1715110" y="1497852"/>
            <a:ext cx="1582221" cy="338554"/>
          </a:xfrm>
          <a:prstGeom prst="rect">
            <a:avLst/>
          </a:prstGeom>
          <a:noFill/>
        </p:spPr>
        <p:txBody>
          <a:bodyPr wrap="square" rtlCol="0">
            <a:spAutoFit/>
          </a:bodyPr>
          <a:lstStyle/>
          <a:p>
            <a:r>
              <a:rPr lang="en-US" sz="1600" smtClean="0">
                <a:solidFill>
                  <a:schemeClr val="accent1">
                    <a:lumMod val="50000"/>
                  </a:schemeClr>
                </a:solidFill>
              </a:rPr>
              <a:t>Quản lý User</a:t>
            </a:r>
            <a:endParaRPr lang="en-US" sz="1600">
              <a:solidFill>
                <a:schemeClr val="accent1">
                  <a:lumMod val="50000"/>
                </a:schemeClr>
              </a:solidFill>
            </a:endParaRPr>
          </a:p>
        </p:txBody>
      </p:sp>
      <p:pic>
        <p:nvPicPr>
          <p:cNvPr id="7" name="Picture 6"/>
          <p:cNvPicPr>
            <a:picLocks noChangeAspect="1"/>
          </p:cNvPicPr>
          <p:nvPr/>
        </p:nvPicPr>
        <p:blipFill>
          <a:blip r:embed="rId3"/>
          <a:stretch>
            <a:fillRect/>
          </a:stretch>
        </p:blipFill>
        <p:spPr>
          <a:xfrm>
            <a:off x="1056149" y="1863699"/>
            <a:ext cx="5982877" cy="3160363"/>
          </a:xfrm>
          <a:prstGeom prst="rect">
            <a:avLst/>
          </a:prstGeom>
        </p:spPr>
      </p:pic>
      <p:sp>
        <p:nvSpPr>
          <p:cNvPr id="10" name="Shape 762"/>
          <p:cNvSpPr/>
          <p:nvPr/>
        </p:nvSpPr>
        <p:spPr>
          <a:xfrm>
            <a:off x="1473558" y="1480644"/>
            <a:ext cx="241552" cy="275057"/>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277372686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Chức năng của hệ thống</a:t>
            </a:r>
            <a:endParaRPr lang="en-US" sz="1800">
              <a:effectLst>
                <a:outerShdw blurRad="38100" dist="38100" dir="2700000" algn="tl">
                  <a:srgbClr val="000000">
                    <a:alpha val="43137"/>
                  </a:srgbClr>
                </a:outerShdw>
              </a:effectLst>
            </a:endParaRPr>
          </a:p>
        </p:txBody>
      </p:sp>
      <p:sp>
        <p:nvSpPr>
          <p:cNvPr id="3" name="TextBox 2"/>
          <p:cNvSpPr txBox="1"/>
          <p:nvPr/>
        </p:nvSpPr>
        <p:spPr>
          <a:xfrm>
            <a:off x="1715110" y="1497852"/>
            <a:ext cx="1582221" cy="338554"/>
          </a:xfrm>
          <a:prstGeom prst="rect">
            <a:avLst/>
          </a:prstGeom>
          <a:noFill/>
        </p:spPr>
        <p:txBody>
          <a:bodyPr wrap="square" rtlCol="0">
            <a:spAutoFit/>
          </a:bodyPr>
          <a:lstStyle/>
          <a:p>
            <a:r>
              <a:rPr lang="en-US" sz="1600" smtClean="0">
                <a:solidFill>
                  <a:schemeClr val="accent1">
                    <a:lumMod val="50000"/>
                  </a:schemeClr>
                </a:solidFill>
              </a:rPr>
              <a:t>Lập hóa đơn</a:t>
            </a:r>
            <a:endParaRPr lang="en-US" sz="1600">
              <a:solidFill>
                <a:schemeClr val="accent1">
                  <a:lumMod val="50000"/>
                </a:schemeClr>
              </a:solidFill>
            </a:endParaRPr>
          </a:p>
        </p:txBody>
      </p:sp>
      <p:sp>
        <p:nvSpPr>
          <p:cNvPr id="8" name="Shape 725"/>
          <p:cNvSpPr/>
          <p:nvPr/>
        </p:nvSpPr>
        <p:spPr>
          <a:xfrm>
            <a:off x="1450921" y="1541305"/>
            <a:ext cx="264189" cy="255832"/>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6" name="Picture 5"/>
          <p:cNvPicPr>
            <a:picLocks noChangeAspect="1"/>
          </p:cNvPicPr>
          <p:nvPr/>
        </p:nvPicPr>
        <p:blipFill>
          <a:blip r:embed="rId3"/>
          <a:stretch>
            <a:fillRect/>
          </a:stretch>
        </p:blipFill>
        <p:spPr>
          <a:xfrm>
            <a:off x="1450920" y="1869164"/>
            <a:ext cx="5330023" cy="3165173"/>
          </a:xfrm>
          <a:prstGeom prst="rect">
            <a:avLst/>
          </a:prstGeom>
        </p:spPr>
      </p:pic>
    </p:spTree>
    <p:extLst>
      <p:ext uri="{BB962C8B-B14F-4D97-AF65-F5344CB8AC3E}">
        <p14:creationId xmlns:p14="http://schemas.microsoft.com/office/powerpoint/2010/main" val="150906112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707671" y="1101226"/>
            <a:ext cx="1980751" cy="338554"/>
          </a:xfrm>
          <a:prstGeom prst="rect">
            <a:avLst/>
          </a:prstGeom>
          <a:noFill/>
        </p:spPr>
        <p:txBody>
          <a:bodyPr wrap="square" rtlCol="0">
            <a:spAutoFit/>
          </a:bodyPr>
          <a:lstStyle/>
          <a:p>
            <a:r>
              <a:rPr lang="en-US" sz="1600" smtClean="0">
                <a:solidFill>
                  <a:schemeClr val="accent1">
                    <a:lumMod val="50000"/>
                  </a:schemeClr>
                </a:solidFill>
              </a:rPr>
              <a:t>Hóa đơn bán hàng</a:t>
            </a:r>
            <a:endParaRPr lang="en-US" sz="1600">
              <a:solidFill>
                <a:schemeClr val="accent1">
                  <a:lumMod val="50000"/>
                </a:schemeClr>
              </a:solidFill>
            </a:endParaRPr>
          </a:p>
        </p:txBody>
      </p:sp>
      <p:sp>
        <p:nvSpPr>
          <p:cNvPr id="8" name="Shape 725"/>
          <p:cNvSpPr/>
          <p:nvPr/>
        </p:nvSpPr>
        <p:spPr>
          <a:xfrm>
            <a:off x="1450920" y="1142587"/>
            <a:ext cx="264189" cy="255832"/>
          </a:xfrm>
          <a:custGeom>
            <a:avLst/>
            <a:gdLst/>
            <a:ahLst/>
            <a:cxnLst/>
            <a:rect l="0" t="0" r="0" b="0"/>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9" name="Picture 8"/>
          <p:cNvPicPr/>
          <p:nvPr/>
        </p:nvPicPr>
        <p:blipFill>
          <a:blip r:embed="rId3"/>
          <a:stretch>
            <a:fillRect/>
          </a:stretch>
        </p:blipFill>
        <p:spPr>
          <a:xfrm>
            <a:off x="1634723" y="1555373"/>
            <a:ext cx="5093718" cy="3417319"/>
          </a:xfrm>
          <a:prstGeom prst="rect">
            <a:avLst/>
          </a:prstGeom>
        </p:spPr>
      </p:pic>
    </p:spTree>
    <p:extLst>
      <p:ext uri="{BB962C8B-B14F-4D97-AF65-F5344CB8AC3E}">
        <p14:creationId xmlns:p14="http://schemas.microsoft.com/office/powerpoint/2010/main" val="275783638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Chức năng của hệ thống</a:t>
            </a:r>
            <a:endParaRPr lang="en-US" sz="1800">
              <a:effectLst>
                <a:outerShdw blurRad="38100" dist="38100" dir="2700000" algn="tl">
                  <a:srgbClr val="000000">
                    <a:alpha val="43137"/>
                  </a:srgbClr>
                </a:outerShdw>
              </a:effectLst>
            </a:endParaRPr>
          </a:p>
        </p:txBody>
      </p:sp>
      <p:sp>
        <p:nvSpPr>
          <p:cNvPr id="3" name="TextBox 2"/>
          <p:cNvSpPr txBox="1"/>
          <p:nvPr/>
        </p:nvSpPr>
        <p:spPr>
          <a:xfrm>
            <a:off x="1715110" y="1497852"/>
            <a:ext cx="2106877" cy="338554"/>
          </a:xfrm>
          <a:prstGeom prst="rect">
            <a:avLst/>
          </a:prstGeom>
          <a:noFill/>
        </p:spPr>
        <p:txBody>
          <a:bodyPr wrap="square" rtlCol="0">
            <a:spAutoFit/>
          </a:bodyPr>
          <a:lstStyle/>
          <a:p>
            <a:r>
              <a:rPr lang="en-US" sz="1600" smtClean="0">
                <a:solidFill>
                  <a:schemeClr val="accent1">
                    <a:lumMod val="50000"/>
                  </a:schemeClr>
                </a:solidFill>
              </a:rPr>
              <a:t>Truy xuất dữ liệu</a:t>
            </a:r>
            <a:endParaRPr lang="en-US" sz="1600">
              <a:solidFill>
                <a:schemeClr val="accent1">
                  <a:lumMod val="50000"/>
                </a:schemeClr>
              </a:solidFill>
            </a:endParaRPr>
          </a:p>
        </p:txBody>
      </p:sp>
      <p:pic>
        <p:nvPicPr>
          <p:cNvPr id="7" name="Picture 6"/>
          <p:cNvPicPr>
            <a:picLocks noChangeAspect="1"/>
          </p:cNvPicPr>
          <p:nvPr/>
        </p:nvPicPr>
        <p:blipFill>
          <a:blip r:embed="rId3"/>
          <a:stretch>
            <a:fillRect/>
          </a:stretch>
        </p:blipFill>
        <p:spPr>
          <a:xfrm>
            <a:off x="1072333" y="1856091"/>
            <a:ext cx="5499308" cy="3287409"/>
          </a:xfrm>
          <a:prstGeom prst="rect">
            <a:avLst/>
          </a:prstGeom>
        </p:spPr>
      </p:pic>
      <p:sp>
        <p:nvSpPr>
          <p:cNvPr id="9" name="Shape 780"/>
          <p:cNvSpPr/>
          <p:nvPr/>
        </p:nvSpPr>
        <p:spPr>
          <a:xfrm>
            <a:off x="1355515" y="1537921"/>
            <a:ext cx="327724" cy="230205"/>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102987340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707671" y="1101226"/>
            <a:ext cx="1980751" cy="338554"/>
          </a:xfrm>
          <a:prstGeom prst="rect">
            <a:avLst/>
          </a:prstGeom>
          <a:noFill/>
        </p:spPr>
        <p:txBody>
          <a:bodyPr wrap="square" rtlCol="0">
            <a:spAutoFit/>
          </a:bodyPr>
          <a:lstStyle/>
          <a:p>
            <a:r>
              <a:rPr lang="en-US" sz="1600" smtClean="0">
                <a:solidFill>
                  <a:schemeClr val="accent1">
                    <a:lumMod val="50000"/>
                  </a:schemeClr>
                </a:solidFill>
              </a:rPr>
              <a:t>Báo cáo xuất</a:t>
            </a:r>
            <a:endParaRPr lang="en-US" sz="1600">
              <a:solidFill>
                <a:schemeClr val="accent1">
                  <a:lumMod val="50000"/>
                </a:schemeClr>
              </a:solidFill>
            </a:endParaRPr>
          </a:p>
        </p:txBody>
      </p:sp>
      <p:sp>
        <p:nvSpPr>
          <p:cNvPr id="7" name="Shape 780"/>
          <p:cNvSpPr/>
          <p:nvPr/>
        </p:nvSpPr>
        <p:spPr>
          <a:xfrm>
            <a:off x="1379947" y="1189385"/>
            <a:ext cx="327724" cy="230205"/>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5" name="Picture 4"/>
          <p:cNvPicPr>
            <a:picLocks noChangeAspect="1"/>
          </p:cNvPicPr>
          <p:nvPr/>
        </p:nvPicPr>
        <p:blipFill>
          <a:blip r:embed="rId3"/>
          <a:stretch>
            <a:fillRect/>
          </a:stretch>
        </p:blipFill>
        <p:spPr>
          <a:xfrm>
            <a:off x="348194" y="1602171"/>
            <a:ext cx="6946458" cy="3279391"/>
          </a:xfrm>
          <a:prstGeom prst="rect">
            <a:avLst/>
          </a:prstGeom>
        </p:spPr>
      </p:pic>
    </p:spTree>
    <p:extLst>
      <p:ext uri="{BB962C8B-B14F-4D97-AF65-F5344CB8AC3E}">
        <p14:creationId xmlns:p14="http://schemas.microsoft.com/office/powerpoint/2010/main" val="95077403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707671" y="1101226"/>
            <a:ext cx="1980751" cy="338554"/>
          </a:xfrm>
          <a:prstGeom prst="rect">
            <a:avLst/>
          </a:prstGeom>
          <a:noFill/>
        </p:spPr>
        <p:txBody>
          <a:bodyPr wrap="square" rtlCol="0">
            <a:spAutoFit/>
          </a:bodyPr>
          <a:lstStyle/>
          <a:p>
            <a:r>
              <a:rPr lang="en-US" sz="1600" smtClean="0">
                <a:solidFill>
                  <a:schemeClr val="accent1">
                    <a:lumMod val="50000"/>
                  </a:schemeClr>
                </a:solidFill>
              </a:rPr>
              <a:t>Báo cáo nhập</a:t>
            </a:r>
            <a:endParaRPr lang="en-US" sz="1600">
              <a:solidFill>
                <a:schemeClr val="accent1">
                  <a:lumMod val="50000"/>
                </a:schemeClr>
              </a:solidFill>
            </a:endParaRPr>
          </a:p>
        </p:txBody>
      </p:sp>
      <p:sp>
        <p:nvSpPr>
          <p:cNvPr id="7" name="Shape 780"/>
          <p:cNvSpPr/>
          <p:nvPr/>
        </p:nvSpPr>
        <p:spPr>
          <a:xfrm>
            <a:off x="1379947" y="1131589"/>
            <a:ext cx="327724" cy="230205"/>
          </a:xfrm>
          <a:custGeom>
            <a:avLst/>
            <a:gdLst/>
            <a:ahLst/>
            <a:cxnLst/>
            <a:rect l="0" t="0" r="0" b="0"/>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5" name="Picture 4"/>
          <p:cNvPicPr>
            <a:picLocks noChangeAspect="1"/>
          </p:cNvPicPr>
          <p:nvPr/>
        </p:nvPicPr>
        <p:blipFill>
          <a:blip r:embed="rId3"/>
          <a:stretch>
            <a:fillRect/>
          </a:stretch>
        </p:blipFill>
        <p:spPr>
          <a:xfrm>
            <a:off x="501825" y="1514012"/>
            <a:ext cx="6566795" cy="3530599"/>
          </a:xfrm>
          <a:prstGeom prst="rect">
            <a:avLst/>
          </a:prstGeom>
        </p:spPr>
      </p:pic>
    </p:spTree>
    <p:extLst>
      <p:ext uri="{BB962C8B-B14F-4D97-AF65-F5344CB8AC3E}">
        <p14:creationId xmlns:p14="http://schemas.microsoft.com/office/powerpoint/2010/main" val="27568656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Chức năng của hệ thống</a:t>
            </a:r>
            <a:endParaRPr lang="en-US" sz="1800">
              <a:effectLst>
                <a:outerShdw blurRad="38100" dist="38100" dir="2700000" algn="tl">
                  <a:srgbClr val="000000">
                    <a:alpha val="43137"/>
                  </a:srgbClr>
                </a:outerShdw>
              </a:effectLst>
            </a:endParaRPr>
          </a:p>
        </p:txBody>
      </p:sp>
      <p:sp>
        <p:nvSpPr>
          <p:cNvPr id="3" name="TextBox 2"/>
          <p:cNvSpPr txBox="1"/>
          <p:nvPr/>
        </p:nvSpPr>
        <p:spPr>
          <a:xfrm>
            <a:off x="1715110" y="1497852"/>
            <a:ext cx="2106877" cy="338554"/>
          </a:xfrm>
          <a:prstGeom prst="rect">
            <a:avLst/>
          </a:prstGeom>
          <a:noFill/>
        </p:spPr>
        <p:txBody>
          <a:bodyPr wrap="square" rtlCol="0">
            <a:spAutoFit/>
          </a:bodyPr>
          <a:lstStyle/>
          <a:p>
            <a:r>
              <a:rPr lang="en-US" sz="1600" smtClean="0">
                <a:solidFill>
                  <a:schemeClr val="accent1">
                    <a:lumMod val="50000"/>
                  </a:schemeClr>
                </a:solidFill>
              </a:rPr>
              <a:t>Quản lý sách</a:t>
            </a:r>
            <a:endParaRPr lang="en-US" sz="1600">
              <a:solidFill>
                <a:schemeClr val="accent1">
                  <a:lumMod val="50000"/>
                </a:schemeClr>
              </a:solidFill>
            </a:endParaRPr>
          </a:p>
        </p:txBody>
      </p:sp>
      <p:pic>
        <p:nvPicPr>
          <p:cNvPr id="6" name="Picture 5"/>
          <p:cNvPicPr>
            <a:picLocks noChangeAspect="1"/>
          </p:cNvPicPr>
          <p:nvPr/>
        </p:nvPicPr>
        <p:blipFill>
          <a:blip r:embed="rId3"/>
          <a:stretch>
            <a:fillRect/>
          </a:stretch>
        </p:blipFill>
        <p:spPr>
          <a:xfrm>
            <a:off x="1247711" y="1836406"/>
            <a:ext cx="5148551" cy="3056169"/>
          </a:xfrm>
          <a:prstGeom prst="rect">
            <a:avLst/>
          </a:prstGeom>
        </p:spPr>
      </p:pic>
      <p:sp>
        <p:nvSpPr>
          <p:cNvPr id="10" name="Shape 737"/>
          <p:cNvSpPr/>
          <p:nvPr/>
        </p:nvSpPr>
        <p:spPr>
          <a:xfrm>
            <a:off x="1393664" y="1514012"/>
            <a:ext cx="336044" cy="263956"/>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261490703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Shape 549"/>
          <p:cNvSpPr txBox="1">
            <a:spLocks noGrp="1"/>
          </p:cNvSpPr>
          <p:nvPr>
            <p:ph type="body" idx="1"/>
          </p:nvPr>
        </p:nvSpPr>
        <p:spPr>
          <a:xfrm>
            <a:off x="747925" y="1514012"/>
            <a:ext cx="6140399" cy="3043739"/>
          </a:xfrm>
          <a:prstGeom prst="rect">
            <a:avLst/>
          </a:prstGeom>
        </p:spPr>
        <p:txBody>
          <a:bodyPr lIns="91425" tIns="91425" rIns="91425" bIns="91425" anchor="t" anchorCtr="0">
            <a:noAutofit/>
          </a:bodyPr>
          <a:lstStyle/>
          <a:p>
            <a:pPr marL="457200" lvl="0" indent="-228600" rtl="0">
              <a:spcBef>
                <a:spcPts val="0"/>
              </a:spcBef>
              <a:buClr>
                <a:schemeClr val="accent1">
                  <a:lumMod val="75000"/>
                </a:schemeClr>
              </a:buClr>
            </a:pPr>
            <a:r>
              <a:rPr lang="en">
                <a:solidFill>
                  <a:schemeClr val="tx1"/>
                </a:solidFill>
                <a:latin typeface="+mn-lt"/>
                <a:ea typeface="Tahoma" panose="020B0604030504040204" pitchFamily="34" charset="0"/>
                <a:cs typeface="Tahoma" panose="020B0604030504040204" pitchFamily="34" charset="0"/>
              </a:rPr>
              <a:t> </a:t>
            </a:r>
            <a:r>
              <a:rPr lang="en" smtClean="0">
                <a:solidFill>
                  <a:schemeClr val="accent1">
                    <a:lumMod val="60000"/>
                    <a:lumOff val="40000"/>
                  </a:schemeClr>
                </a:solidFill>
                <a:latin typeface="+mn-lt"/>
                <a:ea typeface="Tahoma" panose="020B0604030504040204" pitchFamily="34" charset="0"/>
                <a:cs typeface="Tahoma" panose="020B0604030504040204" pitchFamily="34" charset="0"/>
              </a:rPr>
              <a:t>Giới thiệu đề tài</a:t>
            </a:r>
          </a:p>
          <a:p>
            <a:pPr marL="457200" lvl="0" indent="-228600" rtl="0">
              <a:spcBef>
                <a:spcPts val="0"/>
              </a:spcBef>
              <a:buClr>
                <a:schemeClr val="accent1">
                  <a:lumMod val="75000"/>
                </a:schemeClr>
              </a:buClr>
            </a:pPr>
            <a:endParaRPr lang="en" smtClean="0">
              <a:solidFill>
                <a:schemeClr val="accent1">
                  <a:lumMod val="60000"/>
                  <a:lumOff val="40000"/>
                </a:schemeClr>
              </a:solidFill>
              <a:latin typeface="+mn-lt"/>
              <a:ea typeface="Tahoma" panose="020B0604030504040204" pitchFamily="34" charset="0"/>
              <a:cs typeface="Tahoma" panose="020B0604030504040204" pitchFamily="34" charset="0"/>
            </a:endParaRPr>
          </a:p>
          <a:p>
            <a:pPr marL="457200" lvl="0" indent="-228600" rtl="0">
              <a:spcBef>
                <a:spcPts val="0"/>
              </a:spcBef>
              <a:buClr>
                <a:schemeClr val="accent1">
                  <a:lumMod val="75000"/>
                </a:schemeClr>
              </a:buClr>
            </a:pPr>
            <a:r>
              <a:rPr lang="en">
                <a:solidFill>
                  <a:schemeClr val="accent1">
                    <a:lumMod val="60000"/>
                    <a:lumOff val="40000"/>
                  </a:schemeClr>
                </a:solidFill>
                <a:latin typeface="+mn-lt"/>
                <a:ea typeface="Tahoma" panose="020B0604030504040204" pitchFamily="34" charset="0"/>
                <a:cs typeface="Tahoma" panose="020B0604030504040204" pitchFamily="34" charset="0"/>
              </a:rPr>
              <a:t> </a:t>
            </a:r>
            <a:r>
              <a:rPr lang="en" smtClean="0">
                <a:solidFill>
                  <a:schemeClr val="accent1">
                    <a:lumMod val="60000"/>
                    <a:lumOff val="40000"/>
                  </a:schemeClr>
                </a:solidFill>
                <a:latin typeface="+mn-lt"/>
                <a:ea typeface="Tahoma" panose="020B0604030504040204" pitchFamily="34" charset="0"/>
                <a:cs typeface="Tahoma" panose="020B0604030504040204" pitchFamily="34" charset="0"/>
              </a:rPr>
              <a:t>Tổng quan đề tài</a:t>
            </a:r>
          </a:p>
          <a:p>
            <a:pPr marL="457200" lvl="0" indent="-228600" rtl="0">
              <a:spcBef>
                <a:spcPts val="0"/>
              </a:spcBef>
              <a:buClr>
                <a:schemeClr val="accent1">
                  <a:lumMod val="75000"/>
                </a:schemeClr>
              </a:buClr>
            </a:pPr>
            <a:endParaRPr lang="en" smtClean="0">
              <a:solidFill>
                <a:schemeClr val="accent1">
                  <a:lumMod val="60000"/>
                  <a:lumOff val="40000"/>
                </a:schemeClr>
              </a:solidFill>
              <a:latin typeface="+mn-lt"/>
              <a:ea typeface="Tahoma" panose="020B0604030504040204" pitchFamily="34" charset="0"/>
              <a:cs typeface="Tahoma" panose="020B0604030504040204" pitchFamily="34" charset="0"/>
            </a:endParaRPr>
          </a:p>
          <a:p>
            <a:pPr marL="457200" lvl="0" indent="-228600" rtl="0">
              <a:spcBef>
                <a:spcPts val="0"/>
              </a:spcBef>
              <a:buClr>
                <a:schemeClr val="accent1">
                  <a:lumMod val="75000"/>
                </a:schemeClr>
              </a:buClr>
            </a:pPr>
            <a:r>
              <a:rPr lang="en">
                <a:solidFill>
                  <a:schemeClr val="accent1">
                    <a:lumMod val="60000"/>
                    <a:lumOff val="40000"/>
                  </a:schemeClr>
                </a:solidFill>
                <a:latin typeface="+mn-lt"/>
                <a:ea typeface="Tahoma" panose="020B0604030504040204" pitchFamily="34" charset="0"/>
                <a:cs typeface="Tahoma" panose="020B0604030504040204" pitchFamily="34" charset="0"/>
              </a:rPr>
              <a:t> </a:t>
            </a:r>
            <a:r>
              <a:rPr lang="en" smtClean="0">
                <a:solidFill>
                  <a:schemeClr val="accent1">
                    <a:lumMod val="60000"/>
                    <a:lumOff val="40000"/>
                  </a:schemeClr>
                </a:solidFill>
                <a:latin typeface="+mn-lt"/>
                <a:ea typeface="Tahoma" panose="020B0604030504040204" pitchFamily="34" charset="0"/>
                <a:cs typeface="Tahoma" panose="020B0604030504040204" pitchFamily="34" charset="0"/>
              </a:rPr>
              <a:t>Nội dung thực hiện</a:t>
            </a:r>
          </a:p>
          <a:p>
            <a:pPr marL="457200" lvl="0" indent="-228600" rtl="0">
              <a:spcBef>
                <a:spcPts val="0"/>
              </a:spcBef>
              <a:buClr>
                <a:schemeClr val="accent1">
                  <a:lumMod val="75000"/>
                </a:schemeClr>
              </a:buClr>
            </a:pPr>
            <a:endParaRPr lang="en" smtClean="0">
              <a:solidFill>
                <a:schemeClr val="accent1">
                  <a:lumMod val="60000"/>
                  <a:lumOff val="40000"/>
                </a:schemeClr>
              </a:solidFill>
              <a:latin typeface="+mn-lt"/>
              <a:ea typeface="Tahoma" panose="020B0604030504040204" pitchFamily="34" charset="0"/>
              <a:cs typeface="Tahoma" panose="020B0604030504040204" pitchFamily="34" charset="0"/>
            </a:endParaRPr>
          </a:p>
          <a:p>
            <a:pPr marL="457200" lvl="0" indent="-228600" rtl="0">
              <a:spcBef>
                <a:spcPts val="0"/>
              </a:spcBef>
              <a:buClr>
                <a:schemeClr val="accent1">
                  <a:lumMod val="75000"/>
                </a:schemeClr>
              </a:buClr>
            </a:pPr>
            <a:r>
              <a:rPr lang="en">
                <a:solidFill>
                  <a:schemeClr val="accent1">
                    <a:lumMod val="60000"/>
                    <a:lumOff val="40000"/>
                  </a:schemeClr>
                </a:solidFill>
                <a:latin typeface="+mn-lt"/>
                <a:ea typeface="Tahoma" panose="020B0604030504040204" pitchFamily="34" charset="0"/>
                <a:cs typeface="Tahoma" panose="020B0604030504040204" pitchFamily="34" charset="0"/>
              </a:rPr>
              <a:t> </a:t>
            </a:r>
            <a:r>
              <a:rPr lang="en" smtClean="0">
                <a:solidFill>
                  <a:schemeClr val="accent1">
                    <a:lumMod val="60000"/>
                    <a:lumOff val="40000"/>
                  </a:schemeClr>
                </a:solidFill>
                <a:latin typeface="+mn-lt"/>
                <a:ea typeface="Tahoma" panose="020B0604030504040204" pitchFamily="34" charset="0"/>
                <a:cs typeface="Tahoma" panose="020B0604030504040204" pitchFamily="34" charset="0"/>
              </a:rPr>
              <a:t>Kết luận và hướng phát triển</a:t>
            </a:r>
          </a:p>
          <a:p>
            <a:pPr marL="457200" lvl="0" indent="-228600" rtl="0">
              <a:spcBef>
                <a:spcPts val="0"/>
              </a:spcBef>
            </a:pPr>
            <a:endParaRPr lang="en"/>
          </a:p>
          <a:p>
            <a:pPr marL="457200" lvl="0" indent="-228600" rtl="0">
              <a:spcBef>
                <a:spcPts val="0"/>
              </a:spcBef>
            </a:pPr>
            <a:endParaRPr lang="en"/>
          </a:p>
        </p:txBody>
      </p:sp>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002142" cy="825571"/>
          </a:xfrm>
        </p:spPr>
        <p:txBody>
          <a:bodyPr/>
          <a:lstStyle/>
          <a:p>
            <a:r>
              <a:rPr lang="en" sz="2800">
                <a:solidFill>
                  <a:schemeClr val="accent1"/>
                </a:solidFill>
                <a:effectLst>
                  <a:outerShdw blurRad="38100" dist="38100" dir="2700000" algn="tl">
                    <a:srgbClr val="000000">
                      <a:alpha val="43137"/>
                    </a:srgbClr>
                  </a:outerShdw>
                </a:effectLst>
              </a:rPr>
              <a:t>Nội dung báo cáo</a:t>
            </a:r>
            <a:r>
              <a:rPr lang="en" sz="2800"/>
              <a:t/>
            </a:r>
            <a:br>
              <a:rPr lang="en" sz="2800"/>
            </a:br>
            <a:endParaRPr lang="en-US" sz="2800"/>
          </a:p>
        </p:txBody>
      </p:sp>
      <p:sp>
        <p:nvSpPr>
          <p:cNvPr id="7" name="任意多边形 18">
            <a:extLst>
              <a:ext uri="{FF2B5EF4-FFF2-40B4-BE49-F238E27FC236}">
                <a16:creationId xmlns:a16="http://schemas.microsoft.com/office/drawing/2014/main" xmlns="" id="{51811E81-3AFB-4DF2-9D1E-A727F46673DF}"/>
              </a:ext>
            </a:extLst>
          </p:cNvPr>
          <p:cNvSpPr/>
          <p:nvPr/>
        </p:nvSpPr>
        <p:spPr>
          <a:xfrm>
            <a:off x="661051" y="1700143"/>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lumMod val="7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8" name="任意多边形 18">
            <a:extLst>
              <a:ext uri="{FF2B5EF4-FFF2-40B4-BE49-F238E27FC236}">
                <a16:creationId xmlns:a16="http://schemas.microsoft.com/office/drawing/2014/main" xmlns="" id="{51811E81-3AFB-4DF2-9D1E-A727F46673DF}"/>
              </a:ext>
            </a:extLst>
          </p:cNvPr>
          <p:cNvSpPr/>
          <p:nvPr/>
        </p:nvSpPr>
        <p:spPr>
          <a:xfrm>
            <a:off x="661050" y="3284633"/>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lumMod val="7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9" name="任意多边形 18">
            <a:extLst>
              <a:ext uri="{FF2B5EF4-FFF2-40B4-BE49-F238E27FC236}">
                <a16:creationId xmlns:a16="http://schemas.microsoft.com/office/drawing/2014/main" xmlns="" id="{51811E81-3AFB-4DF2-9D1E-A727F46673DF}"/>
              </a:ext>
            </a:extLst>
          </p:cNvPr>
          <p:cNvSpPr/>
          <p:nvPr/>
        </p:nvSpPr>
        <p:spPr>
          <a:xfrm>
            <a:off x="661049" y="2466752"/>
            <a:ext cx="3975213"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lumMod val="7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0" name="任意多边形 18">
            <a:extLst>
              <a:ext uri="{FF2B5EF4-FFF2-40B4-BE49-F238E27FC236}">
                <a16:creationId xmlns:a16="http://schemas.microsoft.com/office/drawing/2014/main" xmlns="" id="{51811E81-3AFB-4DF2-9D1E-A727F46673DF}"/>
              </a:ext>
            </a:extLst>
          </p:cNvPr>
          <p:cNvSpPr/>
          <p:nvPr/>
        </p:nvSpPr>
        <p:spPr>
          <a:xfrm>
            <a:off x="661049" y="4051242"/>
            <a:ext cx="5441800" cy="31737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accent1">
                <a:lumMod val="7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Montserrat" panose="00000500000000000000" pitchFamily="2" charset="0"/>
              <a:ea typeface="FZHei-B01S" panose="02010601030101010101" pitchFamily="2" charset="-122"/>
              <a:sym typeface="FZHei-B01S" panose="02010601030101010101" pitchFamily="2" charset="-122"/>
            </a:endParaRPr>
          </a:p>
        </p:txBody>
      </p:sp>
    </p:spTree>
    <p:extLst>
      <p:ext uri="{BB962C8B-B14F-4D97-AF65-F5344CB8AC3E}">
        <p14:creationId xmlns:p14="http://schemas.microsoft.com/office/powerpoint/2010/main" val="416989190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49">
                                            <p:txEl>
                                              <p:pRg st="0" end="0"/>
                                            </p:txEl>
                                          </p:spTgt>
                                        </p:tgtEl>
                                        <p:attrNameLst>
                                          <p:attrName>style.visibility</p:attrName>
                                        </p:attrNameLst>
                                      </p:cBhvr>
                                      <p:to>
                                        <p:strVal val="visible"/>
                                      </p:to>
                                    </p:set>
                                    <p:anim calcmode="lin" valueType="num">
                                      <p:cBhvr additive="base">
                                        <p:cTn id="12" dur="500" fill="hold"/>
                                        <p:tgtEl>
                                          <p:spTgt spid="54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49">
                                            <p:txEl>
                                              <p:pRg st="2" end="2"/>
                                            </p:txEl>
                                          </p:spTgt>
                                        </p:tgtEl>
                                        <p:attrNameLst>
                                          <p:attrName>style.visibility</p:attrName>
                                        </p:attrNameLst>
                                      </p:cBhvr>
                                      <p:to>
                                        <p:strVal val="visible"/>
                                      </p:to>
                                    </p:set>
                                    <p:anim calcmode="lin" valueType="num">
                                      <p:cBhvr additive="base">
                                        <p:cTn id="18" dur="500" fill="hold"/>
                                        <p:tgtEl>
                                          <p:spTgt spid="54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49">
                                            <p:txEl>
                                              <p:pRg st="4" end="4"/>
                                            </p:txEl>
                                          </p:spTgt>
                                        </p:tgtEl>
                                        <p:attrNameLst>
                                          <p:attrName>style.visibility</p:attrName>
                                        </p:attrNameLst>
                                      </p:cBhvr>
                                      <p:to>
                                        <p:strVal val="visible"/>
                                      </p:to>
                                    </p:set>
                                    <p:anim calcmode="lin" valueType="num">
                                      <p:cBhvr additive="base">
                                        <p:cTn id="24" dur="500" fill="hold"/>
                                        <p:tgtEl>
                                          <p:spTgt spid="549">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49">
                                            <p:txEl>
                                              <p:pRg st="6" end="6"/>
                                            </p:txEl>
                                          </p:spTgt>
                                        </p:tgtEl>
                                        <p:attrNameLst>
                                          <p:attrName>style.visibility</p:attrName>
                                        </p:attrNameLst>
                                      </p:cBhvr>
                                      <p:to>
                                        <p:strVal val="visible"/>
                                      </p:to>
                                    </p:set>
                                    <p:anim calcmode="lin" valueType="num">
                                      <p:cBhvr additive="base">
                                        <p:cTn id="30" dur="500" fill="hold"/>
                                        <p:tgtEl>
                                          <p:spTgt spid="549">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49">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ppt_x"/>
                                          </p:val>
                                        </p:tav>
                                        <p:tav tm="100000">
                                          <p:val>
                                            <p:strVal val="#ppt_x"/>
                                          </p:val>
                                        </p:tav>
                                      </p:tavLst>
                                    </p:anim>
                                    <p:anim calcmode="lin" valueType="num">
                                      <p:cBhvr additive="base">
                                        <p:cTn id="35" dur="500" fill="hold"/>
                                        <p:tgtEl>
                                          <p:spTgt spid="7"/>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build="p"/>
      <p:bldP spid="2" grpId="0"/>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583755" y="1101226"/>
            <a:ext cx="2106877" cy="338554"/>
          </a:xfrm>
          <a:prstGeom prst="rect">
            <a:avLst/>
          </a:prstGeom>
          <a:noFill/>
        </p:spPr>
        <p:txBody>
          <a:bodyPr wrap="square" rtlCol="0">
            <a:spAutoFit/>
          </a:bodyPr>
          <a:lstStyle/>
          <a:p>
            <a:r>
              <a:rPr lang="en-US" sz="1600" smtClean="0">
                <a:solidFill>
                  <a:schemeClr val="accent1">
                    <a:lumMod val="50000"/>
                  </a:schemeClr>
                </a:solidFill>
              </a:rPr>
              <a:t>Nhập thông tin sách</a:t>
            </a:r>
            <a:endParaRPr lang="en-US" sz="1600">
              <a:solidFill>
                <a:schemeClr val="accent1">
                  <a:lumMod val="50000"/>
                </a:schemeClr>
              </a:solidFill>
            </a:endParaRPr>
          </a:p>
        </p:txBody>
      </p:sp>
      <p:sp>
        <p:nvSpPr>
          <p:cNvPr id="10" name="Shape 737"/>
          <p:cNvSpPr/>
          <p:nvPr/>
        </p:nvSpPr>
        <p:spPr>
          <a:xfrm>
            <a:off x="1247711" y="1101226"/>
            <a:ext cx="336044" cy="263956"/>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8" name="Picture 7"/>
          <p:cNvPicPr/>
          <p:nvPr/>
        </p:nvPicPr>
        <p:blipFill>
          <a:blip r:embed="rId3"/>
          <a:stretch>
            <a:fillRect/>
          </a:stretch>
        </p:blipFill>
        <p:spPr>
          <a:xfrm>
            <a:off x="1064916" y="1514012"/>
            <a:ext cx="5760720" cy="3173730"/>
          </a:xfrm>
          <a:prstGeom prst="rect">
            <a:avLst/>
          </a:prstGeom>
        </p:spPr>
      </p:pic>
    </p:spTree>
    <p:extLst>
      <p:ext uri="{BB962C8B-B14F-4D97-AF65-F5344CB8AC3E}">
        <p14:creationId xmlns:p14="http://schemas.microsoft.com/office/powerpoint/2010/main" val="309746716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583755" y="1101226"/>
            <a:ext cx="2597827" cy="338554"/>
          </a:xfrm>
          <a:prstGeom prst="rect">
            <a:avLst/>
          </a:prstGeom>
          <a:noFill/>
        </p:spPr>
        <p:txBody>
          <a:bodyPr wrap="square" rtlCol="0">
            <a:spAutoFit/>
          </a:bodyPr>
          <a:lstStyle/>
          <a:p>
            <a:r>
              <a:rPr lang="en-US" sz="1600" smtClean="0">
                <a:solidFill>
                  <a:schemeClr val="accent1">
                    <a:lumMod val="50000"/>
                  </a:schemeClr>
                </a:solidFill>
              </a:rPr>
              <a:t>Nhập thông tin mặt hàng</a:t>
            </a:r>
            <a:endParaRPr lang="en-US" sz="1600">
              <a:solidFill>
                <a:schemeClr val="accent1">
                  <a:lumMod val="50000"/>
                </a:schemeClr>
              </a:solidFill>
            </a:endParaRPr>
          </a:p>
        </p:txBody>
      </p:sp>
      <p:sp>
        <p:nvSpPr>
          <p:cNvPr id="10" name="Shape 737"/>
          <p:cNvSpPr/>
          <p:nvPr/>
        </p:nvSpPr>
        <p:spPr>
          <a:xfrm>
            <a:off x="1247711" y="1101226"/>
            <a:ext cx="336044" cy="263956"/>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5" name="Picture 4"/>
          <p:cNvPicPr>
            <a:picLocks noChangeAspect="1"/>
          </p:cNvPicPr>
          <p:nvPr/>
        </p:nvPicPr>
        <p:blipFill>
          <a:blip r:embed="rId3"/>
          <a:stretch>
            <a:fillRect/>
          </a:stretch>
        </p:blipFill>
        <p:spPr>
          <a:xfrm>
            <a:off x="1583755" y="1604802"/>
            <a:ext cx="4305300" cy="3105150"/>
          </a:xfrm>
          <a:prstGeom prst="rect">
            <a:avLst/>
          </a:prstGeom>
        </p:spPr>
      </p:pic>
    </p:spTree>
    <p:extLst>
      <p:ext uri="{BB962C8B-B14F-4D97-AF65-F5344CB8AC3E}">
        <p14:creationId xmlns:p14="http://schemas.microsoft.com/office/powerpoint/2010/main" val="170849060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583755" y="1101226"/>
            <a:ext cx="2106877" cy="338554"/>
          </a:xfrm>
          <a:prstGeom prst="rect">
            <a:avLst/>
          </a:prstGeom>
          <a:noFill/>
        </p:spPr>
        <p:txBody>
          <a:bodyPr wrap="square" rtlCol="0">
            <a:spAutoFit/>
          </a:bodyPr>
          <a:lstStyle/>
          <a:p>
            <a:r>
              <a:rPr lang="en-US" sz="1600" smtClean="0">
                <a:solidFill>
                  <a:schemeClr val="accent1">
                    <a:lumMod val="50000"/>
                  </a:schemeClr>
                </a:solidFill>
              </a:rPr>
              <a:t>Nhập thông tin NXB</a:t>
            </a:r>
            <a:endParaRPr lang="en-US" sz="1600">
              <a:solidFill>
                <a:schemeClr val="accent1">
                  <a:lumMod val="50000"/>
                </a:schemeClr>
              </a:solidFill>
            </a:endParaRPr>
          </a:p>
        </p:txBody>
      </p:sp>
      <p:sp>
        <p:nvSpPr>
          <p:cNvPr id="10" name="Shape 737"/>
          <p:cNvSpPr/>
          <p:nvPr/>
        </p:nvSpPr>
        <p:spPr>
          <a:xfrm>
            <a:off x="1247711" y="1101226"/>
            <a:ext cx="336044" cy="263956"/>
          </a:xfrm>
          <a:custGeom>
            <a:avLst/>
            <a:gdLst/>
            <a:ahLst/>
            <a:cxnLst/>
            <a:rect l="0" t="0" r="0" b="0"/>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6" name="Picture 5"/>
          <p:cNvPicPr>
            <a:picLocks noChangeAspect="1"/>
          </p:cNvPicPr>
          <p:nvPr/>
        </p:nvPicPr>
        <p:blipFill>
          <a:blip r:embed="rId3"/>
          <a:stretch>
            <a:fillRect/>
          </a:stretch>
        </p:blipFill>
        <p:spPr>
          <a:xfrm>
            <a:off x="1583755" y="1514012"/>
            <a:ext cx="5057775" cy="3076575"/>
          </a:xfrm>
          <a:prstGeom prst="rect">
            <a:avLst/>
          </a:prstGeom>
        </p:spPr>
      </p:pic>
    </p:spTree>
    <p:extLst>
      <p:ext uri="{BB962C8B-B14F-4D97-AF65-F5344CB8AC3E}">
        <p14:creationId xmlns:p14="http://schemas.microsoft.com/office/powerpoint/2010/main" val="11258317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57797"/>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Chức năng của hệ thống</a:t>
            </a:r>
            <a:endParaRPr lang="en-US" sz="1800">
              <a:effectLst>
                <a:outerShdw blurRad="38100" dist="38100" dir="2700000" algn="tl">
                  <a:srgbClr val="000000">
                    <a:alpha val="43137"/>
                  </a:srgbClr>
                </a:outerShdw>
              </a:effectLst>
            </a:endParaRPr>
          </a:p>
        </p:txBody>
      </p:sp>
      <p:sp>
        <p:nvSpPr>
          <p:cNvPr id="3" name="TextBox 2"/>
          <p:cNvSpPr txBox="1"/>
          <p:nvPr/>
        </p:nvSpPr>
        <p:spPr>
          <a:xfrm>
            <a:off x="1783255" y="1514012"/>
            <a:ext cx="3995425" cy="338554"/>
          </a:xfrm>
          <a:prstGeom prst="rect">
            <a:avLst/>
          </a:prstGeom>
          <a:noFill/>
        </p:spPr>
        <p:txBody>
          <a:bodyPr wrap="square" rtlCol="0">
            <a:spAutoFit/>
          </a:bodyPr>
          <a:lstStyle/>
          <a:p>
            <a:r>
              <a:rPr lang="en-US" sz="1600" smtClean="0">
                <a:solidFill>
                  <a:schemeClr val="accent1">
                    <a:lumMod val="50000"/>
                  </a:schemeClr>
                </a:solidFill>
              </a:rPr>
              <a:t>Quản lý Khuyến mãi và sách khuyến mãi</a:t>
            </a:r>
            <a:endParaRPr lang="en-US" sz="1600">
              <a:solidFill>
                <a:schemeClr val="accent1">
                  <a:lumMod val="50000"/>
                </a:schemeClr>
              </a:solidFill>
            </a:endParaRPr>
          </a:p>
        </p:txBody>
      </p:sp>
      <p:pic>
        <p:nvPicPr>
          <p:cNvPr id="7" name="Picture 6"/>
          <p:cNvPicPr>
            <a:picLocks noChangeAspect="1"/>
          </p:cNvPicPr>
          <p:nvPr/>
        </p:nvPicPr>
        <p:blipFill>
          <a:blip r:embed="rId3"/>
          <a:stretch>
            <a:fillRect/>
          </a:stretch>
        </p:blipFill>
        <p:spPr>
          <a:xfrm>
            <a:off x="1071241" y="1852566"/>
            <a:ext cx="5678879" cy="3204705"/>
          </a:xfrm>
          <a:prstGeom prst="rect">
            <a:avLst/>
          </a:prstGeom>
        </p:spPr>
      </p:pic>
      <p:sp>
        <p:nvSpPr>
          <p:cNvPr id="9" name="Shape 797"/>
          <p:cNvSpPr/>
          <p:nvPr/>
        </p:nvSpPr>
        <p:spPr>
          <a:xfrm>
            <a:off x="1430849" y="1547889"/>
            <a:ext cx="352406" cy="240156"/>
          </a:xfrm>
          <a:custGeom>
            <a:avLst/>
            <a:gdLst/>
            <a:ahLst/>
            <a:cxnLst/>
            <a:rect l="0" t="0" r="0" b="0"/>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120976471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57797"/>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567497" y="1089257"/>
            <a:ext cx="3995425" cy="338554"/>
          </a:xfrm>
          <a:prstGeom prst="rect">
            <a:avLst/>
          </a:prstGeom>
          <a:noFill/>
        </p:spPr>
        <p:txBody>
          <a:bodyPr wrap="square" rtlCol="0">
            <a:spAutoFit/>
          </a:bodyPr>
          <a:lstStyle/>
          <a:p>
            <a:r>
              <a:rPr lang="en-US" sz="1600" smtClean="0">
                <a:solidFill>
                  <a:schemeClr val="accent1">
                    <a:lumMod val="50000"/>
                  </a:schemeClr>
                </a:solidFill>
              </a:rPr>
              <a:t>Nhập thông tin khuyến mãi</a:t>
            </a:r>
            <a:endParaRPr lang="en-US" sz="1600">
              <a:solidFill>
                <a:schemeClr val="accent1">
                  <a:lumMod val="50000"/>
                </a:schemeClr>
              </a:solidFill>
            </a:endParaRPr>
          </a:p>
        </p:txBody>
      </p:sp>
      <p:sp>
        <p:nvSpPr>
          <p:cNvPr id="9" name="Shape 797"/>
          <p:cNvSpPr/>
          <p:nvPr/>
        </p:nvSpPr>
        <p:spPr>
          <a:xfrm>
            <a:off x="1215091" y="1138456"/>
            <a:ext cx="352406" cy="240156"/>
          </a:xfrm>
          <a:custGeom>
            <a:avLst/>
            <a:gdLst/>
            <a:ahLst/>
            <a:cxnLst/>
            <a:rect l="0" t="0" r="0" b="0"/>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6" name="Picture 5"/>
          <p:cNvPicPr>
            <a:picLocks noChangeAspect="1"/>
          </p:cNvPicPr>
          <p:nvPr/>
        </p:nvPicPr>
        <p:blipFill>
          <a:blip r:embed="rId3"/>
          <a:stretch>
            <a:fillRect/>
          </a:stretch>
        </p:blipFill>
        <p:spPr>
          <a:xfrm>
            <a:off x="815982" y="1491331"/>
            <a:ext cx="5972175" cy="3295650"/>
          </a:xfrm>
          <a:prstGeom prst="rect">
            <a:avLst/>
          </a:prstGeom>
        </p:spPr>
      </p:pic>
    </p:spTree>
    <p:extLst>
      <p:ext uri="{BB962C8B-B14F-4D97-AF65-F5344CB8AC3E}">
        <p14:creationId xmlns:p14="http://schemas.microsoft.com/office/powerpoint/2010/main" val="143090099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57797"/>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3" name="TextBox 2"/>
          <p:cNvSpPr txBox="1"/>
          <p:nvPr/>
        </p:nvSpPr>
        <p:spPr>
          <a:xfrm>
            <a:off x="1423647" y="1089257"/>
            <a:ext cx="3995425" cy="338554"/>
          </a:xfrm>
          <a:prstGeom prst="rect">
            <a:avLst/>
          </a:prstGeom>
          <a:noFill/>
        </p:spPr>
        <p:txBody>
          <a:bodyPr wrap="square" rtlCol="0">
            <a:spAutoFit/>
          </a:bodyPr>
          <a:lstStyle/>
          <a:p>
            <a:r>
              <a:rPr lang="en-US" sz="1600" smtClean="0">
                <a:solidFill>
                  <a:schemeClr val="accent1">
                    <a:lumMod val="50000"/>
                  </a:schemeClr>
                </a:solidFill>
              </a:rPr>
              <a:t>Nhập thông tin sách khuyến mãi</a:t>
            </a:r>
            <a:endParaRPr lang="en-US" sz="1600">
              <a:solidFill>
                <a:schemeClr val="accent1">
                  <a:lumMod val="50000"/>
                </a:schemeClr>
              </a:solidFill>
            </a:endParaRPr>
          </a:p>
        </p:txBody>
      </p:sp>
      <p:sp>
        <p:nvSpPr>
          <p:cNvPr id="9" name="Shape 797"/>
          <p:cNvSpPr/>
          <p:nvPr/>
        </p:nvSpPr>
        <p:spPr>
          <a:xfrm>
            <a:off x="1071241" y="1138456"/>
            <a:ext cx="352406" cy="240156"/>
          </a:xfrm>
          <a:custGeom>
            <a:avLst/>
            <a:gdLst/>
            <a:ahLst/>
            <a:cxnLst/>
            <a:rect l="0" t="0" r="0" b="0"/>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6" name="Picture 5"/>
          <p:cNvPicPr>
            <a:picLocks noChangeAspect="1"/>
          </p:cNvPicPr>
          <p:nvPr/>
        </p:nvPicPr>
        <p:blipFill>
          <a:blip r:embed="rId3"/>
          <a:stretch>
            <a:fillRect/>
          </a:stretch>
        </p:blipFill>
        <p:spPr>
          <a:xfrm>
            <a:off x="1423647" y="1532567"/>
            <a:ext cx="4733401" cy="3211551"/>
          </a:xfrm>
          <a:prstGeom prst="rect">
            <a:avLst/>
          </a:prstGeom>
        </p:spPr>
      </p:pic>
    </p:spTree>
    <p:extLst>
      <p:ext uri="{BB962C8B-B14F-4D97-AF65-F5344CB8AC3E}">
        <p14:creationId xmlns:p14="http://schemas.microsoft.com/office/powerpoint/2010/main" val="291195019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Chức năng của hệ thống</a:t>
            </a:r>
            <a:endParaRPr lang="en-US" sz="1800">
              <a:effectLst>
                <a:outerShdw blurRad="38100" dist="38100" dir="2700000" algn="tl">
                  <a:srgbClr val="000000">
                    <a:alpha val="43137"/>
                  </a:srgbClr>
                </a:outerShdw>
              </a:effectLst>
            </a:endParaRPr>
          </a:p>
        </p:txBody>
      </p:sp>
      <p:sp>
        <p:nvSpPr>
          <p:cNvPr id="3" name="TextBox 2"/>
          <p:cNvSpPr txBox="1"/>
          <p:nvPr/>
        </p:nvSpPr>
        <p:spPr>
          <a:xfrm>
            <a:off x="1715110" y="1497852"/>
            <a:ext cx="2106877" cy="338554"/>
          </a:xfrm>
          <a:prstGeom prst="rect">
            <a:avLst/>
          </a:prstGeom>
          <a:noFill/>
        </p:spPr>
        <p:txBody>
          <a:bodyPr wrap="square" rtlCol="0">
            <a:spAutoFit/>
          </a:bodyPr>
          <a:lstStyle/>
          <a:p>
            <a:r>
              <a:rPr lang="en-US" sz="1600" smtClean="0">
                <a:solidFill>
                  <a:schemeClr val="accent1">
                    <a:lumMod val="50000"/>
                  </a:schemeClr>
                </a:solidFill>
              </a:rPr>
              <a:t>Quản lý phiếu nhập</a:t>
            </a:r>
            <a:endParaRPr lang="en-US" sz="1600">
              <a:solidFill>
                <a:schemeClr val="accent1">
                  <a:lumMod val="50000"/>
                </a:schemeClr>
              </a:solidFill>
            </a:endParaRPr>
          </a:p>
        </p:txBody>
      </p:sp>
      <p:sp>
        <p:nvSpPr>
          <p:cNvPr id="8" name="Shape 735"/>
          <p:cNvSpPr/>
          <p:nvPr/>
        </p:nvSpPr>
        <p:spPr>
          <a:xfrm>
            <a:off x="1469010" y="1470558"/>
            <a:ext cx="246100" cy="295562"/>
          </a:xfrm>
          <a:custGeom>
            <a:avLst/>
            <a:gdLst/>
            <a:ahLst/>
            <a:cxnLst/>
            <a:rect l="0" t="0" r="0" b="0"/>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pic>
        <p:nvPicPr>
          <p:cNvPr id="10" name="Picture 9"/>
          <p:cNvPicPr/>
          <p:nvPr/>
        </p:nvPicPr>
        <p:blipFill>
          <a:blip r:embed="rId3"/>
          <a:stretch>
            <a:fillRect/>
          </a:stretch>
        </p:blipFill>
        <p:spPr>
          <a:xfrm>
            <a:off x="1207886" y="1836407"/>
            <a:ext cx="5228202" cy="3156834"/>
          </a:xfrm>
          <a:prstGeom prst="rect">
            <a:avLst/>
          </a:prstGeom>
        </p:spPr>
      </p:pic>
    </p:spTree>
    <p:extLst>
      <p:ext uri="{BB962C8B-B14F-4D97-AF65-F5344CB8AC3E}">
        <p14:creationId xmlns:p14="http://schemas.microsoft.com/office/powerpoint/2010/main" val="114198347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a:effectLst>
                  <a:outerShdw blurRad="38100" dist="38100" dir="2700000" algn="tl">
                    <a:srgbClr val="000000">
                      <a:alpha val="43137"/>
                    </a:srgbClr>
                  </a:outerShdw>
                </a:effectLst>
              </a:rPr>
              <a:t>Y</a:t>
            </a:r>
            <a:r>
              <a:rPr lang="en-US" sz="1800" smtClean="0">
                <a:effectLst>
                  <a:outerShdw blurRad="38100" dist="38100" dir="2700000" algn="tl">
                    <a:srgbClr val="000000">
                      <a:alpha val="43137"/>
                    </a:srgbClr>
                  </a:outerShdw>
                </a:effectLst>
              </a:rPr>
              <a:t>êu cầu phi chức năng</a:t>
            </a:r>
            <a:endParaRPr lang="en-US" sz="1800">
              <a:effectLst>
                <a:outerShdw blurRad="38100" dist="38100" dir="2700000" algn="tl">
                  <a:srgbClr val="000000">
                    <a:alpha val="43137"/>
                  </a:srgbClr>
                </a:outerShdw>
              </a:effectLst>
            </a:endParaRPr>
          </a:p>
        </p:txBody>
      </p:sp>
      <p:sp>
        <p:nvSpPr>
          <p:cNvPr id="6" name="TextBox 5"/>
          <p:cNvSpPr txBox="1"/>
          <p:nvPr/>
        </p:nvSpPr>
        <p:spPr>
          <a:xfrm>
            <a:off x="1474341" y="1575952"/>
            <a:ext cx="5414481" cy="338554"/>
          </a:xfrm>
          <a:prstGeom prst="rect">
            <a:avLst/>
          </a:prstGeom>
          <a:noFill/>
        </p:spPr>
        <p:txBody>
          <a:bodyPr wrap="square" rtlCol="0">
            <a:spAutoFit/>
          </a:bodyPr>
          <a:lstStyle/>
          <a:p>
            <a:r>
              <a:rPr lang="en-US" sz="1600" b="1">
                <a:solidFill>
                  <a:schemeClr val="accent1">
                    <a:lumMod val="50000"/>
                  </a:schemeClr>
                </a:solidFill>
              </a:rPr>
              <a:t>Yêu cầu về công nghệ và nền tảng cơ sở dữ liệu</a:t>
            </a:r>
          </a:p>
        </p:txBody>
      </p:sp>
      <p:sp>
        <p:nvSpPr>
          <p:cNvPr id="9" name="Shape 789"/>
          <p:cNvSpPr/>
          <p:nvPr/>
        </p:nvSpPr>
        <p:spPr>
          <a:xfrm>
            <a:off x="1168575" y="1619406"/>
            <a:ext cx="305766" cy="232842"/>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 name="TextBox 6"/>
          <p:cNvSpPr txBox="1"/>
          <p:nvPr/>
        </p:nvSpPr>
        <p:spPr>
          <a:xfrm>
            <a:off x="1168575" y="2126751"/>
            <a:ext cx="5900045" cy="584775"/>
          </a:xfrm>
          <a:prstGeom prst="rect">
            <a:avLst/>
          </a:prstGeom>
          <a:noFill/>
        </p:spPr>
        <p:txBody>
          <a:bodyPr wrap="square" rtlCol="0">
            <a:spAutoFit/>
          </a:bodyPr>
          <a:lstStyle/>
          <a:p>
            <a:pPr lvl="0"/>
            <a:r>
              <a:rPr lang="en-US" sz="1600"/>
              <a:t>Hệ thống ứng dụng chạy được trên các nền tảng Desktop (Winform)</a:t>
            </a:r>
          </a:p>
        </p:txBody>
      </p:sp>
      <p:sp>
        <p:nvSpPr>
          <p:cNvPr id="11" name="TextBox 10"/>
          <p:cNvSpPr txBox="1"/>
          <p:nvPr/>
        </p:nvSpPr>
        <p:spPr>
          <a:xfrm>
            <a:off x="1168574" y="2816920"/>
            <a:ext cx="5478805" cy="338554"/>
          </a:xfrm>
          <a:prstGeom prst="rect">
            <a:avLst/>
          </a:prstGeom>
          <a:noFill/>
        </p:spPr>
        <p:txBody>
          <a:bodyPr wrap="square" rtlCol="0">
            <a:spAutoFit/>
          </a:bodyPr>
          <a:lstStyle/>
          <a:p>
            <a:r>
              <a:rPr lang="en-US" sz="1600"/>
              <a:t>Hệ thống sử dụng hệ quản trị cơ sở dữ liệu SQL Server</a:t>
            </a:r>
          </a:p>
        </p:txBody>
      </p:sp>
      <p:sp>
        <p:nvSpPr>
          <p:cNvPr id="12" name="TextBox 11"/>
          <p:cNvSpPr txBox="1"/>
          <p:nvPr/>
        </p:nvSpPr>
        <p:spPr>
          <a:xfrm>
            <a:off x="1168574" y="3507089"/>
            <a:ext cx="5720248" cy="830997"/>
          </a:xfrm>
          <a:prstGeom prst="rect">
            <a:avLst/>
          </a:prstGeom>
          <a:noFill/>
        </p:spPr>
        <p:txBody>
          <a:bodyPr wrap="square" rtlCol="0">
            <a:spAutoFit/>
          </a:bodyPr>
          <a:lstStyle/>
          <a:p>
            <a:pPr lvl="0"/>
            <a:r>
              <a:rPr lang="en-US" sz="1600"/>
              <a:t>Dữ liệu được quản lí tập trung tại một Database đảm bảo đồng bộ dữ liệu giữa các nền tảng thiết bị khác nhau</a:t>
            </a:r>
          </a:p>
          <a:p>
            <a:endParaRPr lang="en-US" sz="1600"/>
          </a:p>
        </p:txBody>
      </p:sp>
      <p:sp>
        <p:nvSpPr>
          <p:cNvPr id="13" name="Shape 763"/>
          <p:cNvSpPr/>
          <p:nvPr/>
        </p:nvSpPr>
        <p:spPr>
          <a:xfrm>
            <a:off x="747925" y="2153205"/>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
        <p:nvSpPr>
          <p:cNvPr id="14" name="Shape 763"/>
          <p:cNvSpPr/>
          <p:nvPr/>
        </p:nvSpPr>
        <p:spPr>
          <a:xfrm>
            <a:off x="747925" y="2816920"/>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
        <p:nvSpPr>
          <p:cNvPr id="15" name="Shape 763"/>
          <p:cNvSpPr/>
          <p:nvPr/>
        </p:nvSpPr>
        <p:spPr>
          <a:xfrm>
            <a:off x="747925" y="3556659"/>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36225856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7" grpId="0"/>
      <p:bldP spid="11" grpId="0"/>
      <p:bldP spid="12" grpId="0"/>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a:effectLst>
                  <a:outerShdw blurRad="38100" dist="38100" dir="2700000" algn="tl">
                    <a:srgbClr val="000000">
                      <a:alpha val="43137"/>
                    </a:srgbClr>
                  </a:outerShdw>
                </a:effectLst>
              </a:rPr>
              <a:t>Y</a:t>
            </a:r>
            <a:r>
              <a:rPr lang="en-US" sz="1800" smtClean="0">
                <a:effectLst>
                  <a:outerShdw blurRad="38100" dist="38100" dir="2700000" algn="tl">
                    <a:srgbClr val="000000">
                      <a:alpha val="43137"/>
                    </a:srgbClr>
                  </a:outerShdw>
                </a:effectLst>
              </a:rPr>
              <a:t>êu cầu phi chức năng</a:t>
            </a:r>
            <a:endParaRPr lang="en-US" sz="1800">
              <a:effectLst>
                <a:outerShdw blurRad="38100" dist="38100" dir="2700000" algn="tl">
                  <a:srgbClr val="000000">
                    <a:alpha val="43137"/>
                  </a:srgbClr>
                </a:outerShdw>
              </a:effectLst>
            </a:endParaRPr>
          </a:p>
        </p:txBody>
      </p:sp>
      <p:sp>
        <p:nvSpPr>
          <p:cNvPr id="6" name="TextBox 5"/>
          <p:cNvSpPr txBox="1"/>
          <p:nvPr/>
        </p:nvSpPr>
        <p:spPr>
          <a:xfrm>
            <a:off x="1474341" y="1575952"/>
            <a:ext cx="5414481" cy="338554"/>
          </a:xfrm>
          <a:prstGeom prst="rect">
            <a:avLst/>
          </a:prstGeom>
          <a:noFill/>
        </p:spPr>
        <p:txBody>
          <a:bodyPr wrap="square" rtlCol="0">
            <a:spAutoFit/>
          </a:bodyPr>
          <a:lstStyle/>
          <a:p>
            <a:r>
              <a:rPr lang="en-US" sz="1600" b="1">
                <a:solidFill>
                  <a:schemeClr val="accent1">
                    <a:lumMod val="50000"/>
                  </a:schemeClr>
                </a:solidFill>
              </a:rPr>
              <a:t>Yêu cầu </a:t>
            </a:r>
            <a:r>
              <a:rPr lang="en-US" sz="1600" b="1" smtClean="0">
                <a:solidFill>
                  <a:schemeClr val="accent1">
                    <a:lumMod val="50000"/>
                  </a:schemeClr>
                </a:solidFill>
              </a:rPr>
              <a:t>về giao diện</a:t>
            </a:r>
            <a:endParaRPr lang="en-US" sz="1600" b="1">
              <a:solidFill>
                <a:schemeClr val="accent1">
                  <a:lumMod val="50000"/>
                </a:schemeClr>
              </a:solidFill>
            </a:endParaRPr>
          </a:p>
        </p:txBody>
      </p:sp>
      <p:sp>
        <p:nvSpPr>
          <p:cNvPr id="9" name="Shape 789"/>
          <p:cNvSpPr/>
          <p:nvPr/>
        </p:nvSpPr>
        <p:spPr>
          <a:xfrm>
            <a:off x="1168575" y="1619406"/>
            <a:ext cx="305766" cy="232842"/>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 name="TextBox 6"/>
          <p:cNvSpPr txBox="1"/>
          <p:nvPr/>
        </p:nvSpPr>
        <p:spPr>
          <a:xfrm>
            <a:off x="1168575" y="2458757"/>
            <a:ext cx="5900045" cy="338554"/>
          </a:xfrm>
          <a:prstGeom prst="rect">
            <a:avLst/>
          </a:prstGeom>
          <a:noFill/>
        </p:spPr>
        <p:txBody>
          <a:bodyPr wrap="square" rtlCol="0">
            <a:spAutoFit/>
          </a:bodyPr>
          <a:lstStyle/>
          <a:p>
            <a:pPr lvl="0"/>
            <a:r>
              <a:rPr lang="en-US" sz="1600"/>
              <a:t>Giao diện thân thiện, dễ tiếp cận đến đối tượng với người dùng</a:t>
            </a:r>
          </a:p>
        </p:txBody>
      </p:sp>
      <p:sp>
        <p:nvSpPr>
          <p:cNvPr id="11" name="TextBox 10"/>
          <p:cNvSpPr txBox="1"/>
          <p:nvPr/>
        </p:nvSpPr>
        <p:spPr>
          <a:xfrm>
            <a:off x="1168575" y="3279305"/>
            <a:ext cx="5900046" cy="830997"/>
          </a:xfrm>
          <a:prstGeom prst="rect">
            <a:avLst/>
          </a:prstGeom>
          <a:noFill/>
        </p:spPr>
        <p:txBody>
          <a:bodyPr wrap="square" rtlCol="0">
            <a:spAutoFit/>
          </a:bodyPr>
          <a:lstStyle/>
          <a:p>
            <a:pPr lvl="2"/>
            <a:r>
              <a:rPr lang="en-US" sz="1600"/>
              <a:t>Giao diện web khả năng hiển thị tốt trên các kích cỡ màn hình máy </a:t>
            </a:r>
            <a:r>
              <a:rPr lang="en-US" sz="1600" smtClean="0"/>
              <a:t>tính, đa </a:t>
            </a:r>
            <a:r>
              <a:rPr lang="en-US" sz="1600"/>
              <a:t>dạng.</a:t>
            </a:r>
          </a:p>
          <a:p>
            <a:endParaRPr lang="en-US" sz="1600"/>
          </a:p>
        </p:txBody>
      </p:sp>
      <p:sp>
        <p:nvSpPr>
          <p:cNvPr id="13" name="Shape 763"/>
          <p:cNvSpPr/>
          <p:nvPr/>
        </p:nvSpPr>
        <p:spPr>
          <a:xfrm>
            <a:off x="763087" y="2460093"/>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
        <p:nvSpPr>
          <p:cNvPr id="14" name="Shape 763"/>
          <p:cNvSpPr/>
          <p:nvPr/>
        </p:nvSpPr>
        <p:spPr>
          <a:xfrm>
            <a:off x="747925" y="3428871"/>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41550744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7" grpId="0"/>
      <p:bldP spid="11" grpId="0"/>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a:effectLst>
                  <a:outerShdw blurRad="38100" dist="38100" dir="2700000" algn="tl">
                    <a:srgbClr val="000000">
                      <a:alpha val="43137"/>
                    </a:srgbClr>
                  </a:outerShdw>
                </a:effectLst>
              </a:rPr>
              <a:t>Y</a:t>
            </a:r>
            <a:r>
              <a:rPr lang="en-US" sz="1800" smtClean="0">
                <a:effectLst>
                  <a:outerShdw blurRad="38100" dist="38100" dir="2700000" algn="tl">
                    <a:srgbClr val="000000">
                      <a:alpha val="43137"/>
                    </a:srgbClr>
                  </a:outerShdw>
                </a:effectLst>
              </a:rPr>
              <a:t>êu cầu phi chức năng</a:t>
            </a:r>
            <a:endParaRPr lang="en-US" sz="1800">
              <a:effectLst>
                <a:outerShdw blurRad="38100" dist="38100" dir="2700000" algn="tl">
                  <a:srgbClr val="000000">
                    <a:alpha val="43137"/>
                  </a:srgbClr>
                </a:outerShdw>
              </a:effectLst>
            </a:endParaRPr>
          </a:p>
        </p:txBody>
      </p:sp>
      <p:sp>
        <p:nvSpPr>
          <p:cNvPr id="6" name="TextBox 5"/>
          <p:cNvSpPr txBox="1"/>
          <p:nvPr/>
        </p:nvSpPr>
        <p:spPr>
          <a:xfrm>
            <a:off x="1474341" y="1575952"/>
            <a:ext cx="5414481" cy="338554"/>
          </a:xfrm>
          <a:prstGeom prst="rect">
            <a:avLst/>
          </a:prstGeom>
          <a:noFill/>
        </p:spPr>
        <p:txBody>
          <a:bodyPr wrap="square" rtlCol="0">
            <a:spAutoFit/>
          </a:bodyPr>
          <a:lstStyle/>
          <a:p>
            <a:r>
              <a:rPr lang="en-US" sz="1600" b="1">
                <a:solidFill>
                  <a:schemeClr val="accent1">
                    <a:lumMod val="50000"/>
                  </a:schemeClr>
                </a:solidFill>
              </a:rPr>
              <a:t>Yêu cầu </a:t>
            </a:r>
            <a:r>
              <a:rPr lang="en-US" sz="1600" b="1" smtClean="0">
                <a:solidFill>
                  <a:schemeClr val="accent1">
                    <a:lumMod val="50000"/>
                  </a:schemeClr>
                </a:solidFill>
              </a:rPr>
              <a:t>về tốc độ xử lý</a:t>
            </a:r>
            <a:endParaRPr lang="en-US" sz="1600" b="1">
              <a:solidFill>
                <a:schemeClr val="accent1">
                  <a:lumMod val="50000"/>
                </a:schemeClr>
              </a:solidFill>
            </a:endParaRPr>
          </a:p>
        </p:txBody>
      </p:sp>
      <p:sp>
        <p:nvSpPr>
          <p:cNvPr id="9" name="Shape 789"/>
          <p:cNvSpPr/>
          <p:nvPr/>
        </p:nvSpPr>
        <p:spPr>
          <a:xfrm>
            <a:off x="1168575" y="1619406"/>
            <a:ext cx="305766" cy="232842"/>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 name="TextBox 6"/>
          <p:cNvSpPr txBox="1"/>
          <p:nvPr/>
        </p:nvSpPr>
        <p:spPr>
          <a:xfrm>
            <a:off x="1168575" y="2458757"/>
            <a:ext cx="5900045" cy="830997"/>
          </a:xfrm>
          <a:prstGeom prst="rect">
            <a:avLst/>
          </a:prstGeom>
          <a:noFill/>
        </p:spPr>
        <p:txBody>
          <a:bodyPr wrap="square" rtlCol="0">
            <a:spAutoFit/>
          </a:bodyPr>
          <a:lstStyle/>
          <a:p>
            <a:r>
              <a:rPr lang="en-US" sz="1600"/>
              <a:t>Đảm bảo tốc độ xử lý của hệ thống, màn hình, báo cáo, các chương trình xử lý số liệu hiển thị trong khoảng thời gian nhỏ</a:t>
            </a:r>
          </a:p>
          <a:p>
            <a:pPr lvl="0"/>
            <a:endParaRPr lang="en-US" sz="1600"/>
          </a:p>
        </p:txBody>
      </p:sp>
      <p:sp>
        <p:nvSpPr>
          <p:cNvPr id="13" name="Shape 763"/>
          <p:cNvSpPr/>
          <p:nvPr/>
        </p:nvSpPr>
        <p:spPr>
          <a:xfrm>
            <a:off x="763087" y="2460093"/>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365941530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7"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2305100" y="454470"/>
            <a:ext cx="6153000" cy="1035284"/>
          </a:xfrm>
          <a:prstGeom prst="rect">
            <a:avLst/>
          </a:prstGeom>
        </p:spPr>
        <p:txBody>
          <a:bodyPr lIns="91425" tIns="91425" rIns="91425" bIns="91425" anchor="ctr" anchorCtr="0">
            <a:noAutofit/>
          </a:bodyPr>
          <a:lstStyle/>
          <a:p>
            <a:pPr lvl="0">
              <a:spcBef>
                <a:spcPts val="0"/>
              </a:spcBef>
              <a:buNone/>
            </a:pPr>
            <a:r>
              <a:rPr lang="en" smtClean="0">
                <a:effectLst>
                  <a:outerShdw blurRad="38100" dist="38100" dir="2700000" algn="tl">
                    <a:srgbClr val="000000">
                      <a:alpha val="43137"/>
                    </a:srgbClr>
                  </a:outerShdw>
                </a:effectLst>
              </a:rPr>
              <a:t>1. GIỚI THIỆU ĐỀ TÀI</a:t>
            </a:r>
            <a:endParaRPr lang="en" dirty="0">
              <a:effectLst>
                <a:outerShdw blurRad="38100" dist="38100" dir="2700000" algn="tl">
                  <a:srgbClr val="000000">
                    <a:alpha val="43137"/>
                  </a:srgbClr>
                </a:outerShdw>
              </a:effectLst>
            </a:endParaRPr>
          </a:p>
        </p:txBody>
      </p:sp>
      <p:sp>
        <p:nvSpPr>
          <p:cNvPr id="2" name="TextBox 1"/>
          <p:cNvSpPr txBox="1"/>
          <p:nvPr/>
        </p:nvSpPr>
        <p:spPr>
          <a:xfrm>
            <a:off x="5381600" y="1808252"/>
            <a:ext cx="3454585" cy="307777"/>
          </a:xfrm>
          <a:prstGeom prst="rect">
            <a:avLst/>
          </a:prstGeom>
          <a:noFill/>
        </p:spPr>
        <p:txBody>
          <a:bodyPr wrap="square" rtlCol="0">
            <a:spAutoFit/>
          </a:bodyPr>
          <a:lstStyle/>
          <a:p>
            <a:r>
              <a:rPr lang="en-US" smtClean="0">
                <a:solidFill>
                  <a:srgbClr val="1C4587"/>
                </a:solidFill>
                <a:latin typeface="Sniglet" panose="020B0604020202020204" charset="0"/>
              </a:rPr>
              <a:t>Xây dựng ứng dụng quản lý nhà sách</a:t>
            </a:r>
            <a:endParaRPr lang="en-US" dirty="0">
              <a:solidFill>
                <a:srgbClr val="1C4587"/>
              </a:solidFill>
              <a:latin typeface="Sniglet" panose="020B0604020202020204" charset="0"/>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barn(inVertical)">
                                      <p:cBhvr>
                                        <p:cTn id="7"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365600" cy="825571"/>
          </a:xfrm>
        </p:spPr>
        <p:txBody>
          <a:bodyPr/>
          <a:lstStyle/>
          <a:p>
            <a:r>
              <a:rPr lang="en" sz="2800" smtClean="0">
                <a:solidFill>
                  <a:schemeClr val="accent1"/>
                </a:solidFill>
                <a:effectLst>
                  <a:outerShdw blurRad="38100" dist="38100" dir="2700000" algn="tl">
                    <a:srgbClr val="000000">
                      <a:alpha val="43137"/>
                    </a:srgbClr>
                  </a:outerShdw>
                </a:effectLst>
              </a:rPr>
              <a:t>Nội dung thực hiện</a:t>
            </a:r>
            <a:r>
              <a:rPr lang="en" sz="2800"/>
              <a:t/>
            </a:r>
            <a:br>
              <a:rPr lang="en" sz="2800"/>
            </a:br>
            <a:endParaRPr lang="en-US" sz="2800"/>
          </a:p>
        </p:txBody>
      </p:sp>
      <p:sp>
        <p:nvSpPr>
          <p:cNvPr id="5" name="TextBox 4"/>
          <p:cNvSpPr txBox="1"/>
          <p:nvPr/>
        </p:nvSpPr>
        <p:spPr>
          <a:xfrm>
            <a:off x="815982" y="1101226"/>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a:effectLst>
                  <a:outerShdw blurRad="38100" dist="38100" dir="2700000" algn="tl">
                    <a:srgbClr val="000000">
                      <a:alpha val="43137"/>
                    </a:srgbClr>
                  </a:outerShdw>
                </a:effectLst>
              </a:rPr>
              <a:t>Y</a:t>
            </a:r>
            <a:r>
              <a:rPr lang="en-US" sz="1800" smtClean="0">
                <a:effectLst>
                  <a:outerShdw blurRad="38100" dist="38100" dir="2700000" algn="tl">
                    <a:srgbClr val="000000">
                      <a:alpha val="43137"/>
                    </a:srgbClr>
                  </a:outerShdw>
                </a:effectLst>
              </a:rPr>
              <a:t>êu cầu phi chức năng</a:t>
            </a:r>
            <a:endParaRPr lang="en-US" sz="1800">
              <a:effectLst>
                <a:outerShdw blurRad="38100" dist="38100" dir="2700000" algn="tl">
                  <a:srgbClr val="000000">
                    <a:alpha val="43137"/>
                  </a:srgbClr>
                </a:outerShdw>
              </a:effectLst>
            </a:endParaRPr>
          </a:p>
        </p:txBody>
      </p:sp>
      <p:sp>
        <p:nvSpPr>
          <p:cNvPr id="6" name="TextBox 5"/>
          <p:cNvSpPr txBox="1"/>
          <p:nvPr/>
        </p:nvSpPr>
        <p:spPr>
          <a:xfrm>
            <a:off x="1474341" y="1575952"/>
            <a:ext cx="5666198" cy="338554"/>
          </a:xfrm>
          <a:prstGeom prst="rect">
            <a:avLst/>
          </a:prstGeom>
          <a:noFill/>
        </p:spPr>
        <p:txBody>
          <a:bodyPr wrap="square" rtlCol="0">
            <a:spAutoFit/>
          </a:bodyPr>
          <a:lstStyle/>
          <a:p>
            <a:r>
              <a:rPr lang="en-US" sz="1600" b="1">
                <a:solidFill>
                  <a:schemeClr val="accent1">
                    <a:lumMod val="50000"/>
                  </a:schemeClr>
                </a:solidFill>
              </a:rPr>
              <a:t>Yêu cầu </a:t>
            </a:r>
            <a:r>
              <a:rPr lang="en-US" sz="1600" b="1" smtClean="0">
                <a:solidFill>
                  <a:schemeClr val="accent1">
                    <a:lumMod val="50000"/>
                  </a:schemeClr>
                </a:solidFill>
              </a:rPr>
              <a:t>về môi trường phát triển và ngôn ngữ lập trình</a:t>
            </a:r>
            <a:endParaRPr lang="en-US" sz="1600" b="1">
              <a:solidFill>
                <a:schemeClr val="accent1">
                  <a:lumMod val="50000"/>
                </a:schemeClr>
              </a:solidFill>
            </a:endParaRPr>
          </a:p>
        </p:txBody>
      </p:sp>
      <p:sp>
        <p:nvSpPr>
          <p:cNvPr id="9" name="Shape 789"/>
          <p:cNvSpPr/>
          <p:nvPr/>
        </p:nvSpPr>
        <p:spPr>
          <a:xfrm>
            <a:off x="1168575" y="1619406"/>
            <a:ext cx="305766" cy="232842"/>
          </a:xfrm>
          <a:custGeom>
            <a:avLst/>
            <a:gdLst/>
            <a:ahLst/>
            <a:cxnLst/>
            <a:rect l="0" t="0" r="0" b="0"/>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 name="TextBox 6"/>
          <p:cNvSpPr txBox="1"/>
          <p:nvPr/>
        </p:nvSpPr>
        <p:spPr>
          <a:xfrm>
            <a:off x="1168575" y="2126751"/>
            <a:ext cx="5900045" cy="338554"/>
          </a:xfrm>
          <a:prstGeom prst="rect">
            <a:avLst/>
          </a:prstGeom>
          <a:noFill/>
        </p:spPr>
        <p:txBody>
          <a:bodyPr wrap="square" rtlCol="0">
            <a:spAutoFit/>
          </a:bodyPr>
          <a:lstStyle/>
          <a:p>
            <a:pPr lvl="0"/>
            <a:r>
              <a:rPr lang="en-US" sz="1600"/>
              <a:t>Môi trường phát triển ứng dụng trên các hệ điều hành Window</a:t>
            </a:r>
          </a:p>
        </p:txBody>
      </p:sp>
      <p:sp>
        <p:nvSpPr>
          <p:cNvPr id="11" name="TextBox 10"/>
          <p:cNvSpPr txBox="1"/>
          <p:nvPr/>
        </p:nvSpPr>
        <p:spPr>
          <a:xfrm>
            <a:off x="1168574" y="2816920"/>
            <a:ext cx="5478805" cy="338554"/>
          </a:xfrm>
          <a:prstGeom prst="rect">
            <a:avLst/>
          </a:prstGeom>
          <a:noFill/>
        </p:spPr>
        <p:txBody>
          <a:bodyPr wrap="square" rtlCol="0">
            <a:spAutoFit/>
          </a:bodyPr>
          <a:lstStyle/>
          <a:p>
            <a:r>
              <a:rPr lang="en-US" sz="1600"/>
              <a:t>Các IDE, Text Editor phát triển: Visual Studio</a:t>
            </a:r>
          </a:p>
        </p:txBody>
      </p:sp>
      <p:sp>
        <p:nvSpPr>
          <p:cNvPr id="12" name="TextBox 11"/>
          <p:cNvSpPr txBox="1"/>
          <p:nvPr/>
        </p:nvSpPr>
        <p:spPr>
          <a:xfrm>
            <a:off x="1168574" y="3507089"/>
            <a:ext cx="5720248" cy="338554"/>
          </a:xfrm>
          <a:prstGeom prst="rect">
            <a:avLst/>
          </a:prstGeom>
          <a:noFill/>
        </p:spPr>
        <p:txBody>
          <a:bodyPr wrap="square" rtlCol="0">
            <a:spAutoFit/>
          </a:bodyPr>
          <a:lstStyle/>
          <a:p>
            <a:r>
              <a:rPr lang="en-US" sz="1600"/>
              <a:t>Công cụ quản lí phiên bản: Trello, Github</a:t>
            </a:r>
          </a:p>
        </p:txBody>
      </p:sp>
      <p:sp>
        <p:nvSpPr>
          <p:cNvPr id="13" name="Shape 763"/>
          <p:cNvSpPr/>
          <p:nvPr/>
        </p:nvSpPr>
        <p:spPr>
          <a:xfrm>
            <a:off x="747925" y="2153205"/>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
        <p:nvSpPr>
          <p:cNvPr id="14" name="Shape 763"/>
          <p:cNvSpPr/>
          <p:nvPr/>
        </p:nvSpPr>
        <p:spPr>
          <a:xfrm>
            <a:off x="747925" y="2816920"/>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
        <p:nvSpPr>
          <p:cNvPr id="15" name="Shape 763"/>
          <p:cNvSpPr/>
          <p:nvPr/>
        </p:nvSpPr>
        <p:spPr>
          <a:xfrm>
            <a:off x="747925" y="3556659"/>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
        <p:nvSpPr>
          <p:cNvPr id="16" name="Shape 763"/>
          <p:cNvSpPr/>
          <p:nvPr/>
        </p:nvSpPr>
        <p:spPr>
          <a:xfrm>
            <a:off x="747925" y="4268684"/>
            <a:ext cx="268256" cy="2659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bg1"/>
          </a:solidFill>
          <a:ln>
            <a:solidFill>
              <a:schemeClr val="accent1">
                <a:lumMod val="40000"/>
                <a:lumOff val="60000"/>
              </a:schemeClr>
            </a:solidFill>
          </a:ln>
        </p:spPr>
        <p:txBody>
          <a:bodyPr lIns="91425" tIns="91425" rIns="91425" bIns="91425" anchor="ctr" anchorCtr="0">
            <a:noAutofit/>
          </a:bodyPr>
          <a:lstStyle/>
          <a:p>
            <a:pPr lvl="0">
              <a:spcBef>
                <a:spcPts val="0"/>
              </a:spcBef>
              <a:buNone/>
            </a:pPr>
            <a:endParaRPr>
              <a:solidFill>
                <a:srgbClr val="6D9EEB"/>
              </a:solidFill>
            </a:endParaRPr>
          </a:p>
        </p:txBody>
      </p:sp>
      <p:sp>
        <p:nvSpPr>
          <p:cNvPr id="17" name="TextBox 16"/>
          <p:cNvSpPr txBox="1"/>
          <p:nvPr/>
        </p:nvSpPr>
        <p:spPr>
          <a:xfrm>
            <a:off x="1168574" y="4232373"/>
            <a:ext cx="5720248" cy="338554"/>
          </a:xfrm>
          <a:prstGeom prst="rect">
            <a:avLst/>
          </a:prstGeom>
          <a:noFill/>
        </p:spPr>
        <p:txBody>
          <a:bodyPr wrap="square" rtlCol="0">
            <a:spAutoFit/>
          </a:bodyPr>
          <a:lstStyle/>
          <a:p>
            <a:r>
              <a:rPr lang="en-US" sz="1600"/>
              <a:t>Ngôn ngữ lập trình: C#</a:t>
            </a:r>
          </a:p>
        </p:txBody>
      </p:sp>
    </p:spTree>
    <p:extLst>
      <p:ext uri="{BB962C8B-B14F-4D97-AF65-F5344CB8AC3E}">
        <p14:creationId xmlns:p14="http://schemas.microsoft.com/office/powerpoint/2010/main" val="290778489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7" grpId="0"/>
      <p:bldP spid="11" grpId="0"/>
      <p:bldP spid="12" grpId="0"/>
      <p:bldP spid="13" grpId="0" animBg="1"/>
      <p:bldP spid="14" grpId="0" animBg="1"/>
      <p:bldP spid="15" grpId="0" animBg="1"/>
      <p:bldP spid="16" grpId="0" animBg="1"/>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2424700" y="454470"/>
            <a:ext cx="6033399" cy="1035284"/>
          </a:xfrm>
          <a:prstGeom prst="rect">
            <a:avLst/>
          </a:prstGeom>
        </p:spPr>
        <p:txBody>
          <a:bodyPr lIns="91425" tIns="91425" rIns="91425" bIns="91425" anchor="ctr" anchorCtr="0">
            <a:noAutofit/>
          </a:bodyPr>
          <a:lstStyle/>
          <a:p>
            <a:pPr lvl="0">
              <a:spcBef>
                <a:spcPts val="0"/>
              </a:spcBef>
              <a:buNone/>
            </a:pPr>
            <a:r>
              <a:rPr lang="en" smtClean="0">
                <a:effectLst>
                  <a:outerShdw blurRad="38100" dist="38100" dir="2700000" algn="tl">
                    <a:srgbClr val="000000">
                      <a:alpha val="43137"/>
                    </a:srgbClr>
                  </a:outerShdw>
                </a:effectLst>
              </a:rPr>
              <a:t>4. KẾT LUẬN VÀ HƯỚNG PHÁT TRIỂN</a:t>
            </a:r>
            <a:endParaRPr lang="en" dirty="0">
              <a:effectLst>
                <a:outerShdw blurRad="38100" dist="38100" dir="2700000" algn="tl">
                  <a:srgbClr val="000000">
                    <a:alpha val="43137"/>
                  </a:srgbClr>
                </a:outerShdw>
              </a:effectLst>
            </a:endParaRPr>
          </a:p>
        </p:txBody>
      </p:sp>
      <p:sp>
        <p:nvSpPr>
          <p:cNvPr id="2" name="TextBox 1"/>
          <p:cNvSpPr txBox="1"/>
          <p:nvPr/>
        </p:nvSpPr>
        <p:spPr>
          <a:xfrm>
            <a:off x="5330229" y="2013735"/>
            <a:ext cx="3454585" cy="307777"/>
          </a:xfrm>
          <a:prstGeom prst="rect">
            <a:avLst/>
          </a:prstGeom>
          <a:noFill/>
        </p:spPr>
        <p:txBody>
          <a:bodyPr wrap="square" rtlCol="0">
            <a:spAutoFit/>
          </a:bodyPr>
          <a:lstStyle/>
          <a:p>
            <a:r>
              <a:rPr lang="en-US" smtClean="0">
                <a:solidFill>
                  <a:srgbClr val="1C4587"/>
                </a:solidFill>
                <a:latin typeface="Sniglet" panose="020B0604020202020204" charset="0"/>
              </a:rPr>
              <a:t>Xây dựng ứng dụng quản lý nhà sách</a:t>
            </a:r>
            <a:endParaRPr lang="en-US" dirty="0">
              <a:solidFill>
                <a:srgbClr val="1C4587"/>
              </a:solidFill>
              <a:latin typeface="Sniglet" panose="020B0604020202020204" charset="0"/>
            </a:endParaRPr>
          </a:p>
        </p:txBody>
      </p:sp>
    </p:spTree>
    <p:extLst>
      <p:ext uri="{BB962C8B-B14F-4D97-AF65-F5344CB8AC3E}">
        <p14:creationId xmlns:p14="http://schemas.microsoft.com/office/powerpoint/2010/main" val="33572610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barn(inVertical)">
                                      <p:cBhvr>
                                        <p:cTn id="7"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5338238" cy="825571"/>
          </a:xfrm>
        </p:spPr>
        <p:txBody>
          <a:bodyPr/>
          <a:lstStyle/>
          <a:p>
            <a:r>
              <a:rPr lang="en" sz="2800" smtClean="0">
                <a:solidFill>
                  <a:schemeClr val="accent1"/>
                </a:solidFill>
                <a:effectLst>
                  <a:outerShdw blurRad="38100" dist="38100" dir="2700000" algn="tl">
                    <a:srgbClr val="000000">
                      <a:alpha val="43137"/>
                    </a:srgbClr>
                  </a:outerShdw>
                </a:effectLst>
              </a:rPr>
              <a:t>Kết luận và hướng phát triển</a:t>
            </a:r>
            <a:r>
              <a:rPr lang="en" sz="2800"/>
              <a:t/>
            </a:r>
            <a:br>
              <a:rPr lang="en" sz="2800"/>
            </a:br>
            <a:endParaRPr lang="en-US" sz="2800"/>
          </a:p>
        </p:txBody>
      </p:sp>
      <p:sp>
        <p:nvSpPr>
          <p:cNvPr id="5" name="TextBox 4"/>
          <p:cNvSpPr txBox="1"/>
          <p:nvPr/>
        </p:nvSpPr>
        <p:spPr>
          <a:xfrm>
            <a:off x="815982" y="1183879"/>
            <a:ext cx="2548271"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Kết luận</a:t>
            </a:r>
            <a:endParaRPr lang="en-US" sz="1800">
              <a:effectLst>
                <a:outerShdw blurRad="38100" dist="38100" dir="2700000" algn="tl">
                  <a:srgbClr val="000000">
                    <a:alpha val="43137"/>
                  </a:srgbClr>
                </a:outerShdw>
              </a:effectLst>
            </a:endParaRPr>
          </a:p>
        </p:txBody>
      </p:sp>
      <p:sp>
        <p:nvSpPr>
          <p:cNvPr id="6" name="TextBox 5"/>
          <p:cNvSpPr txBox="1"/>
          <p:nvPr/>
        </p:nvSpPr>
        <p:spPr>
          <a:xfrm>
            <a:off x="1685241" y="2495563"/>
            <a:ext cx="5527217" cy="1477328"/>
          </a:xfrm>
          <a:prstGeom prst="rect">
            <a:avLst/>
          </a:prstGeom>
          <a:noFill/>
        </p:spPr>
        <p:txBody>
          <a:bodyPr wrap="square" rtlCol="0">
            <a:spAutoFit/>
          </a:bodyPr>
          <a:lstStyle/>
          <a:p>
            <a:pPr algn="just"/>
            <a:r>
              <a:rPr lang="en-US" sz="1800">
                <a:solidFill>
                  <a:schemeClr val="accent1">
                    <a:lumMod val="50000"/>
                  </a:schemeClr>
                </a:solidFill>
              </a:rPr>
              <a:t>Mục đích của chương trình là giúp người dùng giải quyết việc quản lý nhà sách một cách hiệu quả và tiện dụng. Ngoài ra còn hỗ trợ lập báo cáo thống kê xuất hóa đơn.</a:t>
            </a:r>
          </a:p>
          <a:p>
            <a:pPr algn="just"/>
            <a:endParaRPr lang="en-US" sz="1800">
              <a:solidFill>
                <a:schemeClr val="accent1">
                  <a:lumMod val="50000"/>
                </a:schemeClr>
              </a:solidFill>
            </a:endParaRPr>
          </a:p>
        </p:txBody>
      </p:sp>
      <p:sp>
        <p:nvSpPr>
          <p:cNvPr id="48" name="Shape 748"/>
          <p:cNvSpPr/>
          <p:nvPr/>
        </p:nvSpPr>
        <p:spPr>
          <a:xfrm>
            <a:off x="1053570" y="2833387"/>
            <a:ext cx="392472" cy="391401"/>
          </a:xfrm>
          <a:custGeom>
            <a:avLst/>
            <a:gdLst/>
            <a:ahLst/>
            <a:cxnLst/>
            <a:rect l="0" t="0" r="0" b="0"/>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55473547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5338238" cy="825571"/>
          </a:xfrm>
        </p:spPr>
        <p:txBody>
          <a:bodyPr/>
          <a:lstStyle/>
          <a:p>
            <a:r>
              <a:rPr lang="en" sz="2800" smtClean="0">
                <a:solidFill>
                  <a:schemeClr val="accent1"/>
                </a:solidFill>
                <a:effectLst>
                  <a:outerShdw blurRad="38100" dist="38100" dir="2700000" algn="tl">
                    <a:srgbClr val="000000">
                      <a:alpha val="43137"/>
                    </a:srgbClr>
                  </a:outerShdw>
                </a:effectLst>
              </a:rPr>
              <a:t>Kết luận và hướng phát triển</a:t>
            </a:r>
            <a:r>
              <a:rPr lang="en" sz="2800"/>
              <a:t/>
            </a:r>
            <a:br>
              <a:rPr lang="en" sz="2800"/>
            </a:br>
            <a:endParaRPr lang="en-US" sz="2800"/>
          </a:p>
        </p:txBody>
      </p:sp>
      <p:sp>
        <p:nvSpPr>
          <p:cNvPr id="5" name="TextBox 4"/>
          <p:cNvSpPr txBox="1"/>
          <p:nvPr/>
        </p:nvSpPr>
        <p:spPr>
          <a:xfrm>
            <a:off x="815982" y="1183879"/>
            <a:ext cx="2548271"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Hướng phát triển</a:t>
            </a:r>
            <a:endParaRPr lang="en-US" sz="1800">
              <a:effectLst>
                <a:outerShdw blurRad="38100" dist="38100" dir="2700000" algn="tl">
                  <a:srgbClr val="000000">
                    <a:alpha val="43137"/>
                  </a:srgbClr>
                </a:outerShdw>
              </a:effectLst>
            </a:endParaRPr>
          </a:p>
        </p:txBody>
      </p:sp>
      <p:sp>
        <p:nvSpPr>
          <p:cNvPr id="6" name="TextBox 5"/>
          <p:cNvSpPr txBox="1"/>
          <p:nvPr/>
        </p:nvSpPr>
        <p:spPr>
          <a:xfrm>
            <a:off x="1685241" y="2495563"/>
            <a:ext cx="5527217" cy="1477328"/>
          </a:xfrm>
          <a:prstGeom prst="rect">
            <a:avLst/>
          </a:prstGeom>
          <a:noFill/>
        </p:spPr>
        <p:txBody>
          <a:bodyPr wrap="square" rtlCol="0">
            <a:spAutoFit/>
          </a:bodyPr>
          <a:lstStyle/>
          <a:p>
            <a:pPr algn="just"/>
            <a:r>
              <a:rPr lang="en-US" sz="1800">
                <a:solidFill>
                  <a:schemeClr val="accent1">
                    <a:lumMod val="50000"/>
                  </a:schemeClr>
                </a:solidFill>
              </a:rPr>
              <a:t>Hiện tại, chương trình chỉ áp dụng cho một nhà sách vừa và nhỏ, nhóm vẫn sẽ tiếp tục hoàn thiện chương trình một cách tối ưu nhất và mở rộng phạm vi áp dụng của phần mềm.</a:t>
            </a:r>
          </a:p>
          <a:p>
            <a:pPr algn="just"/>
            <a:endParaRPr lang="en-US" sz="1800">
              <a:solidFill>
                <a:schemeClr val="accent1">
                  <a:lumMod val="50000"/>
                </a:schemeClr>
              </a:solidFill>
            </a:endParaRPr>
          </a:p>
        </p:txBody>
      </p:sp>
      <p:sp>
        <p:nvSpPr>
          <p:cNvPr id="7" name="Shape 770"/>
          <p:cNvSpPr/>
          <p:nvPr/>
        </p:nvSpPr>
        <p:spPr>
          <a:xfrm>
            <a:off x="1083919" y="2857710"/>
            <a:ext cx="373327" cy="376517"/>
          </a:xfrm>
          <a:custGeom>
            <a:avLst/>
            <a:gdLst/>
            <a:ahLst/>
            <a:cxnLst/>
            <a:rect l="0" t="0" r="0" b="0"/>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223174866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Shape 703"/>
          <p:cNvSpPr txBox="1">
            <a:spLocks noGrp="1"/>
          </p:cNvSpPr>
          <p:nvPr>
            <p:ph type="ctrTitle" idx="4294967295"/>
          </p:nvPr>
        </p:nvSpPr>
        <p:spPr>
          <a:xfrm>
            <a:off x="2855652" y="2490933"/>
            <a:ext cx="5271207" cy="1159799"/>
          </a:xfrm>
          <a:prstGeom prst="rect">
            <a:avLst/>
          </a:prstGeom>
          <a:noFill/>
          <a:ln>
            <a:noFill/>
          </a:ln>
        </p:spPr>
        <p:txBody>
          <a:bodyPr lIns="91425" tIns="91425" rIns="91425" bIns="91425" anchor="b" anchorCtr="0">
            <a:noAutofit/>
          </a:bodyPr>
          <a:lstStyle/>
          <a:p>
            <a:pPr lvl="0" rtl="0">
              <a:spcBef>
                <a:spcPts val="0"/>
              </a:spcBef>
              <a:buNone/>
            </a:pPr>
            <a:r>
              <a:rPr lang="en" sz="6000" smtClean="0"/>
              <a:t>THANK YOU FOR LISTENING!</a:t>
            </a:r>
            <a:endParaRPr lang="en" sz="6000"/>
          </a:p>
        </p:txBody>
      </p:sp>
      <p:sp>
        <p:nvSpPr>
          <p:cNvPr id="705" name="Shape 705"/>
          <p:cNvSpPr/>
          <p:nvPr/>
        </p:nvSpPr>
        <p:spPr>
          <a:xfrm>
            <a:off x="1230342" y="2079967"/>
            <a:ext cx="1180108" cy="1089974"/>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3C78D8"/>
              </a:solidFill>
            </a:endParaRPr>
          </a:p>
        </p:txBody>
      </p:sp>
      <p:sp>
        <p:nvSpPr>
          <p:cNvPr id="5" name="Shape 756"/>
          <p:cNvSpPr/>
          <p:nvPr/>
        </p:nvSpPr>
        <p:spPr>
          <a:xfrm>
            <a:off x="4076516" y="572162"/>
            <a:ext cx="659871" cy="516899"/>
          </a:xfrm>
          <a:custGeom>
            <a:avLst/>
            <a:gdLst/>
            <a:ahLst/>
            <a:cxnLst/>
            <a:rect l="0" t="0" r="0" b="0"/>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703"/>
                                        </p:tgtEl>
                                        <p:attrNameLst>
                                          <p:attrName>r</p:attrName>
                                        </p:attrNameLst>
                                      </p:cBhvr>
                                    </p:animRot>
                                    <p:animRot by="-240000">
                                      <p:cBhvr>
                                        <p:cTn id="7" dur="200" fill="hold">
                                          <p:stCondLst>
                                            <p:cond delay="200"/>
                                          </p:stCondLst>
                                        </p:cTn>
                                        <p:tgtEl>
                                          <p:spTgt spid="703"/>
                                        </p:tgtEl>
                                        <p:attrNameLst>
                                          <p:attrName>r</p:attrName>
                                        </p:attrNameLst>
                                      </p:cBhvr>
                                    </p:animRot>
                                    <p:animRot by="240000">
                                      <p:cBhvr>
                                        <p:cTn id="8" dur="200" fill="hold">
                                          <p:stCondLst>
                                            <p:cond delay="400"/>
                                          </p:stCondLst>
                                        </p:cTn>
                                        <p:tgtEl>
                                          <p:spTgt spid="703"/>
                                        </p:tgtEl>
                                        <p:attrNameLst>
                                          <p:attrName>r</p:attrName>
                                        </p:attrNameLst>
                                      </p:cBhvr>
                                    </p:animRot>
                                    <p:animRot by="-240000">
                                      <p:cBhvr>
                                        <p:cTn id="9" dur="200" fill="hold">
                                          <p:stCondLst>
                                            <p:cond delay="600"/>
                                          </p:stCondLst>
                                        </p:cTn>
                                        <p:tgtEl>
                                          <p:spTgt spid="703"/>
                                        </p:tgtEl>
                                        <p:attrNameLst>
                                          <p:attrName>r</p:attrName>
                                        </p:attrNameLst>
                                      </p:cBhvr>
                                    </p:animRot>
                                    <p:animRot by="120000">
                                      <p:cBhvr>
                                        <p:cTn id="10" dur="200" fill="hold">
                                          <p:stCondLst>
                                            <p:cond delay="800"/>
                                          </p:stCondLst>
                                        </p:cTn>
                                        <p:tgtEl>
                                          <p:spTgt spid="7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002142" cy="825571"/>
          </a:xfrm>
        </p:spPr>
        <p:txBody>
          <a:bodyPr/>
          <a:lstStyle/>
          <a:p>
            <a:r>
              <a:rPr lang="en" sz="2800" smtClean="0">
                <a:solidFill>
                  <a:schemeClr val="accent1"/>
                </a:solidFill>
                <a:effectLst>
                  <a:outerShdw blurRad="38100" dist="38100" dir="2700000" algn="tl">
                    <a:srgbClr val="000000">
                      <a:alpha val="43137"/>
                    </a:srgbClr>
                  </a:outerShdw>
                </a:effectLst>
              </a:rPr>
              <a:t>Giới thiệu đề tài</a:t>
            </a:r>
            <a:r>
              <a:rPr lang="en" sz="2800"/>
              <a:t/>
            </a:r>
            <a:br>
              <a:rPr lang="en" sz="2800"/>
            </a:br>
            <a:endParaRPr lang="en-US" sz="2800"/>
          </a:p>
        </p:txBody>
      </p:sp>
      <p:sp>
        <p:nvSpPr>
          <p:cNvPr id="5" name="TextBox 4"/>
          <p:cNvSpPr txBox="1"/>
          <p:nvPr/>
        </p:nvSpPr>
        <p:spPr>
          <a:xfrm>
            <a:off x="831927" y="1349903"/>
            <a:ext cx="2548271"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Mục đích đề tài</a:t>
            </a:r>
            <a:endParaRPr lang="en-US" sz="1800">
              <a:effectLst>
                <a:outerShdw blurRad="38100" dist="38100" dir="2700000" algn="tl">
                  <a:srgbClr val="000000">
                    <a:alpha val="43137"/>
                  </a:srgbClr>
                </a:outerShdw>
              </a:effectLst>
            </a:endParaRPr>
          </a:p>
        </p:txBody>
      </p:sp>
      <p:grpSp>
        <p:nvGrpSpPr>
          <p:cNvPr id="15" name="Group 4">
            <a:extLst>
              <a:ext uri="{FF2B5EF4-FFF2-40B4-BE49-F238E27FC236}">
                <a16:creationId xmlns:a16="http://schemas.microsoft.com/office/drawing/2014/main" xmlns="" id="{AB130E96-7F58-49F4-8701-04F7C4CA96B4}"/>
              </a:ext>
            </a:extLst>
          </p:cNvPr>
          <p:cNvGrpSpPr>
            <a:grpSpLocks noChangeAspect="1"/>
          </p:cNvGrpSpPr>
          <p:nvPr/>
        </p:nvGrpSpPr>
        <p:grpSpPr bwMode="auto">
          <a:xfrm flipV="1">
            <a:off x="1658469" y="2082381"/>
            <a:ext cx="427186" cy="440842"/>
            <a:chOff x="1308" y="1009"/>
            <a:chExt cx="1001" cy="1033"/>
          </a:xfrm>
          <a:solidFill>
            <a:schemeClr val="bg1"/>
          </a:solidFill>
        </p:grpSpPr>
        <p:sp>
          <p:nvSpPr>
            <p:cNvPr id="16" name="Freeform 5">
              <a:extLst>
                <a:ext uri="{FF2B5EF4-FFF2-40B4-BE49-F238E27FC236}">
                  <a16:creationId xmlns:a16="http://schemas.microsoft.com/office/drawing/2014/main" xmlns="" id="{75429C15-34D8-4677-92DC-40D07BA9B0D6}"/>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7" name="Freeform 6">
              <a:extLst>
                <a:ext uri="{FF2B5EF4-FFF2-40B4-BE49-F238E27FC236}">
                  <a16:creationId xmlns:a16="http://schemas.microsoft.com/office/drawing/2014/main" xmlns="" id="{D103D441-BED3-4C78-8C04-5C4298FED217}"/>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8" name="Freeform 7">
              <a:extLst>
                <a:ext uri="{FF2B5EF4-FFF2-40B4-BE49-F238E27FC236}">
                  <a16:creationId xmlns:a16="http://schemas.microsoft.com/office/drawing/2014/main" xmlns="" id="{C6AF58AC-B220-4525-8B1F-D8EA71516451}"/>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19" name="Freeform 8">
              <a:extLst>
                <a:ext uri="{FF2B5EF4-FFF2-40B4-BE49-F238E27FC236}">
                  <a16:creationId xmlns:a16="http://schemas.microsoft.com/office/drawing/2014/main" xmlns="" id="{226DC5FC-0CAA-4CDA-A2C3-1037A5BD4B77}"/>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0" name="Freeform 9">
              <a:extLst>
                <a:ext uri="{FF2B5EF4-FFF2-40B4-BE49-F238E27FC236}">
                  <a16:creationId xmlns:a16="http://schemas.microsoft.com/office/drawing/2014/main" xmlns="" id="{375F8665-A99C-4629-9647-5AAF8628FAD5}"/>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1" name="Freeform 10">
              <a:extLst>
                <a:ext uri="{FF2B5EF4-FFF2-40B4-BE49-F238E27FC236}">
                  <a16:creationId xmlns:a16="http://schemas.microsoft.com/office/drawing/2014/main" xmlns="" id="{E97A3884-5515-4AA7-8D50-9A269CB8BCF8}"/>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2" name="Freeform 11">
              <a:extLst>
                <a:ext uri="{FF2B5EF4-FFF2-40B4-BE49-F238E27FC236}">
                  <a16:creationId xmlns:a16="http://schemas.microsoft.com/office/drawing/2014/main" xmlns="" id="{9C721F42-2BFF-4EE0-8A60-772F9A4B6D10}"/>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3" name="Freeform 12">
              <a:extLst>
                <a:ext uri="{FF2B5EF4-FFF2-40B4-BE49-F238E27FC236}">
                  <a16:creationId xmlns:a16="http://schemas.microsoft.com/office/drawing/2014/main" xmlns="" id="{A29867B1-A243-4A52-AA3B-ED2D241119F5}"/>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4" name="Freeform 13">
              <a:extLst>
                <a:ext uri="{FF2B5EF4-FFF2-40B4-BE49-F238E27FC236}">
                  <a16:creationId xmlns:a16="http://schemas.microsoft.com/office/drawing/2014/main" xmlns="" id="{5FD0AEB9-DBE6-415E-834C-4E800C6E5762}"/>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sp>
        <p:nvSpPr>
          <p:cNvPr id="6" name="TextBox 5"/>
          <p:cNvSpPr txBox="1"/>
          <p:nvPr/>
        </p:nvSpPr>
        <p:spPr>
          <a:xfrm>
            <a:off x="2270869" y="2022952"/>
            <a:ext cx="5070066" cy="646331"/>
          </a:xfrm>
          <a:prstGeom prst="rect">
            <a:avLst/>
          </a:prstGeom>
          <a:noFill/>
        </p:spPr>
        <p:txBody>
          <a:bodyPr wrap="square" rtlCol="0">
            <a:spAutoFit/>
          </a:bodyPr>
          <a:lstStyle/>
          <a:p>
            <a:r>
              <a:rPr lang="en-US" sz="1800">
                <a:solidFill>
                  <a:schemeClr val="accent1">
                    <a:lumMod val="50000"/>
                  </a:schemeClr>
                </a:solidFill>
              </a:rPr>
              <a:t>Xây dựng phần mềm giúp cho việc quản lý được dễ dàng, nhanh chóng và thuận tiện hơn</a:t>
            </a:r>
          </a:p>
        </p:txBody>
      </p:sp>
      <p:grpSp>
        <p:nvGrpSpPr>
          <p:cNvPr id="26" name="Group 4">
            <a:extLst>
              <a:ext uri="{FF2B5EF4-FFF2-40B4-BE49-F238E27FC236}">
                <a16:creationId xmlns:a16="http://schemas.microsoft.com/office/drawing/2014/main" xmlns="" id="{AB130E96-7F58-49F4-8701-04F7C4CA96B4}"/>
              </a:ext>
            </a:extLst>
          </p:cNvPr>
          <p:cNvGrpSpPr>
            <a:grpSpLocks noChangeAspect="1"/>
          </p:cNvGrpSpPr>
          <p:nvPr/>
        </p:nvGrpSpPr>
        <p:grpSpPr bwMode="auto">
          <a:xfrm flipV="1">
            <a:off x="1693676" y="3169730"/>
            <a:ext cx="427186" cy="440842"/>
            <a:chOff x="1308" y="1009"/>
            <a:chExt cx="1001" cy="1033"/>
          </a:xfrm>
          <a:solidFill>
            <a:schemeClr val="bg1"/>
          </a:solidFill>
        </p:grpSpPr>
        <p:sp>
          <p:nvSpPr>
            <p:cNvPr id="27" name="Freeform 5">
              <a:extLst>
                <a:ext uri="{FF2B5EF4-FFF2-40B4-BE49-F238E27FC236}">
                  <a16:creationId xmlns:a16="http://schemas.microsoft.com/office/drawing/2014/main" xmlns="" id="{75429C15-34D8-4677-92DC-40D07BA9B0D6}"/>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8" name="Freeform 6">
              <a:extLst>
                <a:ext uri="{FF2B5EF4-FFF2-40B4-BE49-F238E27FC236}">
                  <a16:creationId xmlns:a16="http://schemas.microsoft.com/office/drawing/2014/main" xmlns="" id="{D103D441-BED3-4C78-8C04-5C4298FED217}"/>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29" name="Freeform 7">
              <a:extLst>
                <a:ext uri="{FF2B5EF4-FFF2-40B4-BE49-F238E27FC236}">
                  <a16:creationId xmlns:a16="http://schemas.microsoft.com/office/drawing/2014/main" xmlns="" id="{C6AF58AC-B220-4525-8B1F-D8EA71516451}"/>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0" name="Freeform 8">
              <a:extLst>
                <a:ext uri="{FF2B5EF4-FFF2-40B4-BE49-F238E27FC236}">
                  <a16:creationId xmlns:a16="http://schemas.microsoft.com/office/drawing/2014/main" xmlns="" id="{226DC5FC-0CAA-4CDA-A2C3-1037A5BD4B77}"/>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1" name="Freeform 9">
              <a:extLst>
                <a:ext uri="{FF2B5EF4-FFF2-40B4-BE49-F238E27FC236}">
                  <a16:creationId xmlns:a16="http://schemas.microsoft.com/office/drawing/2014/main" xmlns="" id="{375F8665-A99C-4629-9647-5AAF8628FAD5}"/>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2" name="Freeform 10">
              <a:extLst>
                <a:ext uri="{FF2B5EF4-FFF2-40B4-BE49-F238E27FC236}">
                  <a16:creationId xmlns:a16="http://schemas.microsoft.com/office/drawing/2014/main" xmlns="" id="{E97A3884-5515-4AA7-8D50-9A269CB8BCF8}"/>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3" name="Freeform 11">
              <a:extLst>
                <a:ext uri="{FF2B5EF4-FFF2-40B4-BE49-F238E27FC236}">
                  <a16:creationId xmlns:a16="http://schemas.microsoft.com/office/drawing/2014/main" xmlns="" id="{9C721F42-2BFF-4EE0-8A60-772F9A4B6D10}"/>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4" name="Freeform 12">
              <a:extLst>
                <a:ext uri="{FF2B5EF4-FFF2-40B4-BE49-F238E27FC236}">
                  <a16:creationId xmlns:a16="http://schemas.microsoft.com/office/drawing/2014/main" xmlns="" id="{A29867B1-A243-4A52-AA3B-ED2D241119F5}"/>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5" name="Freeform 13">
              <a:extLst>
                <a:ext uri="{FF2B5EF4-FFF2-40B4-BE49-F238E27FC236}">
                  <a16:creationId xmlns:a16="http://schemas.microsoft.com/office/drawing/2014/main" xmlns="" id="{5FD0AEB9-DBE6-415E-834C-4E800C6E5762}"/>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sp>
        <p:nvSpPr>
          <p:cNvPr id="36" name="TextBox 35"/>
          <p:cNvSpPr txBox="1"/>
          <p:nvPr/>
        </p:nvSpPr>
        <p:spPr>
          <a:xfrm>
            <a:off x="2270869" y="3148907"/>
            <a:ext cx="5070066" cy="923330"/>
          </a:xfrm>
          <a:prstGeom prst="rect">
            <a:avLst/>
          </a:prstGeom>
          <a:noFill/>
        </p:spPr>
        <p:txBody>
          <a:bodyPr wrap="square" rtlCol="0">
            <a:spAutoFit/>
          </a:bodyPr>
          <a:lstStyle/>
          <a:p>
            <a:r>
              <a:rPr lang="en-US" sz="1800">
                <a:solidFill>
                  <a:schemeClr val="accent1">
                    <a:lumMod val="50000"/>
                  </a:schemeClr>
                </a:solidFill>
              </a:rPr>
              <a:t>G</a:t>
            </a:r>
            <a:r>
              <a:rPr lang="en-US" sz="1800" smtClean="0">
                <a:solidFill>
                  <a:schemeClr val="accent1">
                    <a:lumMod val="50000"/>
                  </a:schemeClr>
                </a:solidFill>
              </a:rPr>
              <a:t>iúp </a:t>
            </a:r>
            <a:r>
              <a:rPr lang="en-US" sz="1800">
                <a:solidFill>
                  <a:schemeClr val="accent1">
                    <a:lumMod val="50000"/>
                  </a:schemeClr>
                </a:solidFill>
              </a:rPr>
              <a:t>lập các bảng báo cáo thống kê một cách chi tiết và tiện </a:t>
            </a:r>
            <a:r>
              <a:rPr lang="en-US" sz="1800" smtClean="0">
                <a:solidFill>
                  <a:schemeClr val="accent1">
                    <a:lumMod val="50000"/>
                  </a:schemeClr>
                </a:solidFill>
              </a:rPr>
              <a:t>lợi</a:t>
            </a:r>
            <a:endParaRPr lang="en-US" sz="1800">
              <a:solidFill>
                <a:schemeClr val="accent1">
                  <a:lumMod val="50000"/>
                </a:schemeClr>
              </a:solidFill>
            </a:endParaRPr>
          </a:p>
          <a:p>
            <a:endParaRPr lang="en-US" sz="1800">
              <a:solidFill>
                <a:schemeClr val="accent1">
                  <a:lumMod val="50000"/>
                </a:schemeClr>
              </a:solidFill>
            </a:endParaRPr>
          </a:p>
        </p:txBody>
      </p:sp>
      <p:grpSp>
        <p:nvGrpSpPr>
          <p:cNvPr id="37" name="Group 4">
            <a:extLst>
              <a:ext uri="{FF2B5EF4-FFF2-40B4-BE49-F238E27FC236}">
                <a16:creationId xmlns:a16="http://schemas.microsoft.com/office/drawing/2014/main" xmlns="" id="{AB130E96-7F58-49F4-8701-04F7C4CA96B4}"/>
              </a:ext>
            </a:extLst>
          </p:cNvPr>
          <p:cNvGrpSpPr>
            <a:grpSpLocks noChangeAspect="1"/>
          </p:cNvGrpSpPr>
          <p:nvPr/>
        </p:nvGrpSpPr>
        <p:grpSpPr bwMode="auto">
          <a:xfrm flipV="1">
            <a:off x="1713223" y="4285931"/>
            <a:ext cx="427186" cy="440842"/>
            <a:chOff x="1308" y="1009"/>
            <a:chExt cx="1001" cy="1033"/>
          </a:xfrm>
          <a:solidFill>
            <a:schemeClr val="bg1"/>
          </a:solidFill>
        </p:grpSpPr>
        <p:sp>
          <p:nvSpPr>
            <p:cNvPr id="38" name="Freeform 5">
              <a:extLst>
                <a:ext uri="{FF2B5EF4-FFF2-40B4-BE49-F238E27FC236}">
                  <a16:creationId xmlns:a16="http://schemas.microsoft.com/office/drawing/2014/main" xmlns="" id="{75429C15-34D8-4677-92DC-40D07BA9B0D6}"/>
                </a:ext>
              </a:extLst>
            </p:cNvPr>
            <p:cNvSpPr/>
            <p:nvPr/>
          </p:nvSpPr>
          <p:spPr bwMode="auto">
            <a:xfrm>
              <a:off x="1533" y="1009"/>
              <a:ext cx="571" cy="830"/>
            </a:xfrm>
            <a:custGeom>
              <a:avLst/>
              <a:gdLst>
                <a:gd name="T0" fmla="*/ 404 w 439"/>
                <a:gd name="T1" fmla="*/ 298 h 638"/>
                <a:gd name="T2" fmla="*/ 321 w 439"/>
                <a:gd name="T3" fmla="*/ 223 h 638"/>
                <a:gd name="T4" fmla="*/ 321 w 439"/>
                <a:gd name="T5" fmla="*/ 50 h 638"/>
                <a:gd name="T6" fmla="*/ 318 w 439"/>
                <a:gd name="T7" fmla="*/ 41 h 638"/>
                <a:gd name="T8" fmla="*/ 221 w 439"/>
                <a:gd name="T9" fmla="*/ 0 h 638"/>
                <a:gd name="T10" fmla="*/ 118 w 439"/>
                <a:gd name="T11" fmla="*/ 40 h 638"/>
                <a:gd name="T12" fmla="*/ 114 w 439"/>
                <a:gd name="T13" fmla="*/ 50 h 638"/>
                <a:gd name="T14" fmla="*/ 114 w 439"/>
                <a:gd name="T15" fmla="*/ 225 h 638"/>
                <a:gd name="T16" fmla="*/ 34 w 439"/>
                <a:gd name="T17" fmla="*/ 300 h 638"/>
                <a:gd name="T18" fmla="*/ 0 w 439"/>
                <a:gd name="T19" fmla="*/ 418 h 638"/>
                <a:gd name="T20" fmla="*/ 220 w 439"/>
                <a:gd name="T21" fmla="*/ 638 h 638"/>
                <a:gd name="T22" fmla="*/ 439 w 439"/>
                <a:gd name="T23" fmla="*/ 418 h 638"/>
                <a:gd name="T24" fmla="*/ 404 w 439"/>
                <a:gd name="T25" fmla="*/ 29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638">
                  <a:moveTo>
                    <a:pt x="404" y="298"/>
                  </a:moveTo>
                  <a:cubicBezTo>
                    <a:pt x="383" y="267"/>
                    <a:pt x="355" y="241"/>
                    <a:pt x="321" y="223"/>
                  </a:cubicBezTo>
                  <a:cubicBezTo>
                    <a:pt x="321" y="222"/>
                    <a:pt x="321" y="50"/>
                    <a:pt x="321" y="50"/>
                  </a:cubicBezTo>
                  <a:cubicBezTo>
                    <a:pt x="321" y="47"/>
                    <a:pt x="320" y="44"/>
                    <a:pt x="318" y="41"/>
                  </a:cubicBezTo>
                  <a:cubicBezTo>
                    <a:pt x="316" y="39"/>
                    <a:pt x="282" y="0"/>
                    <a:pt x="221" y="0"/>
                  </a:cubicBezTo>
                  <a:cubicBezTo>
                    <a:pt x="162" y="0"/>
                    <a:pt x="120" y="38"/>
                    <a:pt x="118" y="40"/>
                  </a:cubicBezTo>
                  <a:cubicBezTo>
                    <a:pt x="116" y="43"/>
                    <a:pt x="114" y="46"/>
                    <a:pt x="114" y="50"/>
                  </a:cubicBezTo>
                  <a:cubicBezTo>
                    <a:pt x="114" y="50"/>
                    <a:pt x="114" y="223"/>
                    <a:pt x="114" y="225"/>
                  </a:cubicBezTo>
                  <a:cubicBezTo>
                    <a:pt x="81" y="243"/>
                    <a:pt x="54" y="269"/>
                    <a:pt x="34" y="300"/>
                  </a:cubicBezTo>
                  <a:cubicBezTo>
                    <a:pt x="11" y="335"/>
                    <a:pt x="0" y="376"/>
                    <a:pt x="0" y="418"/>
                  </a:cubicBezTo>
                  <a:cubicBezTo>
                    <a:pt x="0" y="539"/>
                    <a:pt x="98" y="638"/>
                    <a:pt x="220" y="638"/>
                  </a:cubicBezTo>
                  <a:cubicBezTo>
                    <a:pt x="341" y="638"/>
                    <a:pt x="439" y="539"/>
                    <a:pt x="439" y="418"/>
                  </a:cubicBezTo>
                  <a:cubicBezTo>
                    <a:pt x="439" y="375"/>
                    <a:pt x="427" y="334"/>
                    <a:pt x="404" y="298"/>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39" name="Freeform 6">
              <a:extLst>
                <a:ext uri="{FF2B5EF4-FFF2-40B4-BE49-F238E27FC236}">
                  <a16:creationId xmlns:a16="http://schemas.microsoft.com/office/drawing/2014/main" xmlns="" id="{D103D441-BED3-4C78-8C04-5C4298FED217}"/>
                </a:ext>
              </a:extLst>
            </p:cNvPr>
            <p:cNvSpPr>
              <a:spLocks noEditPoints="1"/>
            </p:cNvSpPr>
            <p:nvPr/>
          </p:nvSpPr>
          <p:spPr bwMode="auto">
            <a:xfrm>
              <a:off x="1526" y="1009"/>
              <a:ext cx="573" cy="830"/>
            </a:xfrm>
            <a:custGeom>
              <a:avLst/>
              <a:gdLst>
                <a:gd name="T0" fmla="*/ 440 w 440"/>
                <a:gd name="T1" fmla="*/ 418 h 638"/>
                <a:gd name="T2" fmla="*/ 322 w 440"/>
                <a:gd name="T3" fmla="*/ 223 h 638"/>
                <a:gd name="T4" fmla="*/ 319 w 440"/>
                <a:gd name="T5" fmla="*/ 41 h 638"/>
                <a:gd name="T6" fmla="*/ 119 w 440"/>
                <a:gd name="T7" fmla="*/ 40 h 638"/>
                <a:gd name="T8" fmla="*/ 114 w 440"/>
                <a:gd name="T9" fmla="*/ 225 h 638"/>
                <a:gd name="T10" fmla="*/ 0 w 440"/>
                <a:gd name="T11" fmla="*/ 418 h 638"/>
                <a:gd name="T12" fmla="*/ 143 w 440"/>
                <a:gd name="T13" fmla="*/ 75 h 638"/>
                <a:gd name="T14" fmla="*/ 294 w 440"/>
                <a:gd name="T15" fmla="*/ 134 h 638"/>
                <a:gd name="T16" fmla="*/ 143 w 440"/>
                <a:gd name="T17" fmla="*/ 75 h 638"/>
                <a:gd name="T18" fmla="*/ 294 w 440"/>
                <a:gd name="T19" fmla="*/ 162 h 638"/>
                <a:gd name="T20" fmla="*/ 294 w 440"/>
                <a:gd name="T21" fmla="*/ 189 h 638"/>
                <a:gd name="T22" fmla="*/ 143 w 440"/>
                <a:gd name="T23" fmla="*/ 134 h 638"/>
                <a:gd name="T24" fmla="*/ 213 w 440"/>
                <a:gd name="T25" fmla="*/ 411 h 638"/>
                <a:gd name="T26" fmla="*/ 184 w 440"/>
                <a:gd name="T27" fmla="*/ 400 h 638"/>
                <a:gd name="T28" fmla="*/ 196 w 440"/>
                <a:gd name="T29" fmla="*/ 200 h 638"/>
                <a:gd name="T30" fmla="*/ 230 w 440"/>
                <a:gd name="T31" fmla="*/ 228 h 638"/>
                <a:gd name="T32" fmla="*/ 218 w 440"/>
                <a:gd name="T33" fmla="*/ 408 h 638"/>
                <a:gd name="T34" fmla="*/ 213 w 440"/>
                <a:gd name="T35" fmla="*/ 459 h 638"/>
                <a:gd name="T36" fmla="*/ 213 w 440"/>
                <a:gd name="T37" fmla="*/ 435 h 638"/>
                <a:gd name="T38" fmla="*/ 136 w 440"/>
                <a:gd name="T39" fmla="*/ 245 h 638"/>
                <a:gd name="T40" fmla="*/ 143 w 440"/>
                <a:gd name="T41" fmla="*/ 191 h 638"/>
                <a:gd name="T42" fmla="*/ 183 w 440"/>
                <a:gd name="T43" fmla="*/ 228 h 638"/>
                <a:gd name="T44" fmla="*/ 146 w 440"/>
                <a:gd name="T45" fmla="*/ 411 h 638"/>
                <a:gd name="T46" fmla="*/ 139 w 440"/>
                <a:gd name="T47" fmla="*/ 470 h 638"/>
                <a:gd name="T48" fmla="*/ 181 w 440"/>
                <a:gd name="T49" fmla="*/ 421 h 638"/>
                <a:gd name="T50" fmla="*/ 188 w 440"/>
                <a:gd name="T51" fmla="*/ 450 h 638"/>
                <a:gd name="T52" fmla="*/ 237 w 440"/>
                <a:gd name="T53" fmla="*/ 450 h 638"/>
                <a:gd name="T54" fmla="*/ 245 w 440"/>
                <a:gd name="T55" fmla="*/ 421 h 638"/>
                <a:gd name="T56" fmla="*/ 286 w 440"/>
                <a:gd name="T57" fmla="*/ 470 h 638"/>
                <a:gd name="T58" fmla="*/ 279 w 440"/>
                <a:gd name="T59" fmla="*/ 411 h 638"/>
                <a:gd name="T60" fmla="*/ 243 w 440"/>
                <a:gd name="T61" fmla="*/ 228 h 638"/>
                <a:gd name="T62" fmla="*/ 294 w 440"/>
                <a:gd name="T63" fmla="*/ 217 h 638"/>
                <a:gd name="T64" fmla="*/ 302 w 440"/>
                <a:gd name="T65" fmla="*/ 244 h 638"/>
                <a:gd name="T66" fmla="*/ 220 w 440"/>
                <a:gd name="T67" fmla="*/ 610 h 638"/>
                <a:gd name="T68" fmla="*/ 136 w 440"/>
                <a:gd name="T69" fmla="*/ 245 h 638"/>
                <a:gd name="T70" fmla="*/ 160 w 440"/>
                <a:gd name="T71" fmla="*/ 443 h 638"/>
                <a:gd name="T72" fmla="*/ 143 w 440"/>
                <a:gd name="T73" fmla="*/ 447 h 638"/>
                <a:gd name="T74" fmla="*/ 168 w 440"/>
                <a:gd name="T75" fmla="*/ 422 h 638"/>
                <a:gd name="T76" fmla="*/ 273 w 440"/>
                <a:gd name="T77" fmla="*/ 429 h 638"/>
                <a:gd name="T78" fmla="*/ 280 w 440"/>
                <a:gd name="T79" fmla="*/ 452 h 638"/>
                <a:gd name="T80" fmla="*/ 258 w 440"/>
                <a:gd name="T81" fmla="*/ 422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40" h="638">
                  <a:moveTo>
                    <a:pt x="220" y="638"/>
                  </a:moveTo>
                  <a:cubicBezTo>
                    <a:pt x="342" y="638"/>
                    <a:pt x="440" y="539"/>
                    <a:pt x="440" y="418"/>
                  </a:cubicBezTo>
                  <a:cubicBezTo>
                    <a:pt x="440" y="375"/>
                    <a:pt x="428" y="334"/>
                    <a:pt x="405" y="298"/>
                  </a:cubicBezTo>
                  <a:cubicBezTo>
                    <a:pt x="384" y="267"/>
                    <a:pt x="356" y="241"/>
                    <a:pt x="322" y="223"/>
                  </a:cubicBezTo>
                  <a:cubicBezTo>
                    <a:pt x="322" y="222"/>
                    <a:pt x="322" y="50"/>
                    <a:pt x="322" y="50"/>
                  </a:cubicBezTo>
                  <a:cubicBezTo>
                    <a:pt x="322" y="47"/>
                    <a:pt x="321" y="44"/>
                    <a:pt x="319" y="41"/>
                  </a:cubicBezTo>
                  <a:cubicBezTo>
                    <a:pt x="317" y="39"/>
                    <a:pt x="283" y="0"/>
                    <a:pt x="222" y="0"/>
                  </a:cubicBezTo>
                  <a:cubicBezTo>
                    <a:pt x="162" y="0"/>
                    <a:pt x="121" y="38"/>
                    <a:pt x="119" y="40"/>
                  </a:cubicBezTo>
                  <a:cubicBezTo>
                    <a:pt x="117" y="43"/>
                    <a:pt x="115" y="46"/>
                    <a:pt x="115" y="50"/>
                  </a:cubicBezTo>
                  <a:cubicBezTo>
                    <a:pt x="115" y="50"/>
                    <a:pt x="115" y="223"/>
                    <a:pt x="114" y="225"/>
                  </a:cubicBezTo>
                  <a:cubicBezTo>
                    <a:pt x="82" y="243"/>
                    <a:pt x="55" y="269"/>
                    <a:pt x="35" y="300"/>
                  </a:cubicBezTo>
                  <a:cubicBezTo>
                    <a:pt x="12" y="335"/>
                    <a:pt x="0" y="376"/>
                    <a:pt x="0" y="418"/>
                  </a:cubicBezTo>
                  <a:cubicBezTo>
                    <a:pt x="0" y="539"/>
                    <a:pt x="99" y="638"/>
                    <a:pt x="220" y="638"/>
                  </a:cubicBezTo>
                  <a:close/>
                  <a:moveTo>
                    <a:pt x="143" y="75"/>
                  </a:moveTo>
                  <a:cubicBezTo>
                    <a:pt x="294" y="102"/>
                    <a:pt x="294" y="102"/>
                    <a:pt x="294" y="102"/>
                  </a:cubicBezTo>
                  <a:cubicBezTo>
                    <a:pt x="294" y="134"/>
                    <a:pt x="294" y="134"/>
                    <a:pt x="294" y="134"/>
                  </a:cubicBezTo>
                  <a:cubicBezTo>
                    <a:pt x="143" y="106"/>
                    <a:pt x="143" y="106"/>
                    <a:pt x="143" y="106"/>
                  </a:cubicBezTo>
                  <a:lnTo>
                    <a:pt x="143" y="75"/>
                  </a:lnTo>
                  <a:close/>
                  <a:moveTo>
                    <a:pt x="143" y="134"/>
                  </a:moveTo>
                  <a:cubicBezTo>
                    <a:pt x="294" y="162"/>
                    <a:pt x="294" y="162"/>
                    <a:pt x="294" y="162"/>
                  </a:cubicBezTo>
                  <a:cubicBezTo>
                    <a:pt x="294" y="180"/>
                    <a:pt x="294" y="180"/>
                    <a:pt x="294" y="180"/>
                  </a:cubicBezTo>
                  <a:cubicBezTo>
                    <a:pt x="294" y="189"/>
                    <a:pt x="294" y="189"/>
                    <a:pt x="294" y="189"/>
                  </a:cubicBezTo>
                  <a:cubicBezTo>
                    <a:pt x="143" y="163"/>
                    <a:pt x="143" y="163"/>
                    <a:pt x="143" y="163"/>
                  </a:cubicBezTo>
                  <a:lnTo>
                    <a:pt x="143" y="134"/>
                  </a:lnTo>
                  <a:close/>
                  <a:moveTo>
                    <a:pt x="218" y="408"/>
                  </a:moveTo>
                  <a:cubicBezTo>
                    <a:pt x="216" y="409"/>
                    <a:pt x="214" y="410"/>
                    <a:pt x="213" y="411"/>
                  </a:cubicBezTo>
                  <a:cubicBezTo>
                    <a:pt x="211" y="410"/>
                    <a:pt x="209" y="409"/>
                    <a:pt x="207" y="408"/>
                  </a:cubicBezTo>
                  <a:cubicBezTo>
                    <a:pt x="201" y="404"/>
                    <a:pt x="193" y="402"/>
                    <a:pt x="184" y="400"/>
                  </a:cubicBezTo>
                  <a:cubicBezTo>
                    <a:pt x="191" y="354"/>
                    <a:pt x="194" y="273"/>
                    <a:pt x="195" y="228"/>
                  </a:cubicBezTo>
                  <a:cubicBezTo>
                    <a:pt x="195" y="215"/>
                    <a:pt x="196" y="205"/>
                    <a:pt x="196" y="200"/>
                  </a:cubicBezTo>
                  <a:cubicBezTo>
                    <a:pt x="230" y="206"/>
                    <a:pt x="230" y="206"/>
                    <a:pt x="230" y="206"/>
                  </a:cubicBezTo>
                  <a:cubicBezTo>
                    <a:pt x="230" y="211"/>
                    <a:pt x="230" y="219"/>
                    <a:pt x="230" y="228"/>
                  </a:cubicBezTo>
                  <a:cubicBezTo>
                    <a:pt x="231" y="273"/>
                    <a:pt x="234" y="354"/>
                    <a:pt x="241" y="400"/>
                  </a:cubicBezTo>
                  <a:cubicBezTo>
                    <a:pt x="233" y="402"/>
                    <a:pt x="225" y="404"/>
                    <a:pt x="218" y="408"/>
                  </a:cubicBezTo>
                  <a:close/>
                  <a:moveTo>
                    <a:pt x="225" y="448"/>
                  </a:moveTo>
                  <a:cubicBezTo>
                    <a:pt x="224" y="452"/>
                    <a:pt x="218" y="459"/>
                    <a:pt x="213" y="459"/>
                  </a:cubicBezTo>
                  <a:cubicBezTo>
                    <a:pt x="208" y="459"/>
                    <a:pt x="201" y="452"/>
                    <a:pt x="201" y="448"/>
                  </a:cubicBezTo>
                  <a:cubicBezTo>
                    <a:pt x="201" y="445"/>
                    <a:pt x="204" y="439"/>
                    <a:pt x="213" y="435"/>
                  </a:cubicBezTo>
                  <a:cubicBezTo>
                    <a:pt x="221" y="439"/>
                    <a:pt x="225" y="445"/>
                    <a:pt x="225" y="448"/>
                  </a:cubicBezTo>
                  <a:close/>
                  <a:moveTo>
                    <a:pt x="136" y="245"/>
                  </a:moveTo>
                  <a:cubicBezTo>
                    <a:pt x="144" y="242"/>
                    <a:pt x="144" y="242"/>
                    <a:pt x="144" y="242"/>
                  </a:cubicBezTo>
                  <a:cubicBezTo>
                    <a:pt x="143" y="191"/>
                    <a:pt x="143" y="191"/>
                    <a:pt x="143" y="191"/>
                  </a:cubicBezTo>
                  <a:cubicBezTo>
                    <a:pt x="183" y="198"/>
                    <a:pt x="183" y="198"/>
                    <a:pt x="183" y="198"/>
                  </a:cubicBezTo>
                  <a:cubicBezTo>
                    <a:pt x="183" y="205"/>
                    <a:pt x="183" y="215"/>
                    <a:pt x="183" y="228"/>
                  </a:cubicBezTo>
                  <a:cubicBezTo>
                    <a:pt x="181" y="278"/>
                    <a:pt x="178" y="360"/>
                    <a:pt x="172" y="400"/>
                  </a:cubicBezTo>
                  <a:cubicBezTo>
                    <a:pt x="162" y="401"/>
                    <a:pt x="153" y="404"/>
                    <a:pt x="146" y="411"/>
                  </a:cubicBezTo>
                  <a:cubicBezTo>
                    <a:pt x="138" y="418"/>
                    <a:pt x="133" y="429"/>
                    <a:pt x="131" y="441"/>
                  </a:cubicBezTo>
                  <a:cubicBezTo>
                    <a:pt x="129" y="453"/>
                    <a:pt x="132" y="464"/>
                    <a:pt x="139" y="470"/>
                  </a:cubicBezTo>
                  <a:cubicBezTo>
                    <a:pt x="146" y="477"/>
                    <a:pt x="158" y="477"/>
                    <a:pt x="170" y="457"/>
                  </a:cubicBezTo>
                  <a:cubicBezTo>
                    <a:pt x="174" y="449"/>
                    <a:pt x="178" y="436"/>
                    <a:pt x="181" y="421"/>
                  </a:cubicBezTo>
                  <a:cubicBezTo>
                    <a:pt x="186" y="421"/>
                    <a:pt x="192" y="423"/>
                    <a:pt x="197" y="425"/>
                  </a:cubicBezTo>
                  <a:cubicBezTo>
                    <a:pt x="189" y="434"/>
                    <a:pt x="188" y="444"/>
                    <a:pt x="188" y="450"/>
                  </a:cubicBezTo>
                  <a:cubicBezTo>
                    <a:pt x="189" y="464"/>
                    <a:pt x="200" y="480"/>
                    <a:pt x="213" y="480"/>
                  </a:cubicBezTo>
                  <a:cubicBezTo>
                    <a:pt x="225" y="480"/>
                    <a:pt x="236" y="464"/>
                    <a:pt x="237" y="450"/>
                  </a:cubicBezTo>
                  <a:cubicBezTo>
                    <a:pt x="237" y="444"/>
                    <a:pt x="236" y="434"/>
                    <a:pt x="229" y="425"/>
                  </a:cubicBezTo>
                  <a:cubicBezTo>
                    <a:pt x="234" y="423"/>
                    <a:pt x="239" y="421"/>
                    <a:pt x="245" y="421"/>
                  </a:cubicBezTo>
                  <a:cubicBezTo>
                    <a:pt x="248" y="436"/>
                    <a:pt x="251" y="449"/>
                    <a:pt x="256" y="457"/>
                  </a:cubicBezTo>
                  <a:cubicBezTo>
                    <a:pt x="267" y="477"/>
                    <a:pt x="279" y="477"/>
                    <a:pt x="286" y="470"/>
                  </a:cubicBezTo>
                  <a:cubicBezTo>
                    <a:pt x="293" y="464"/>
                    <a:pt x="296" y="453"/>
                    <a:pt x="294" y="441"/>
                  </a:cubicBezTo>
                  <a:cubicBezTo>
                    <a:pt x="292" y="429"/>
                    <a:pt x="287" y="418"/>
                    <a:pt x="279" y="411"/>
                  </a:cubicBezTo>
                  <a:cubicBezTo>
                    <a:pt x="272" y="404"/>
                    <a:pt x="263" y="401"/>
                    <a:pt x="254" y="400"/>
                  </a:cubicBezTo>
                  <a:cubicBezTo>
                    <a:pt x="247" y="360"/>
                    <a:pt x="244" y="278"/>
                    <a:pt x="243" y="228"/>
                  </a:cubicBezTo>
                  <a:cubicBezTo>
                    <a:pt x="243" y="220"/>
                    <a:pt x="242" y="214"/>
                    <a:pt x="242" y="208"/>
                  </a:cubicBezTo>
                  <a:cubicBezTo>
                    <a:pt x="294" y="217"/>
                    <a:pt x="294" y="217"/>
                    <a:pt x="294" y="217"/>
                  </a:cubicBezTo>
                  <a:cubicBezTo>
                    <a:pt x="294" y="240"/>
                    <a:pt x="294" y="240"/>
                    <a:pt x="294" y="240"/>
                  </a:cubicBezTo>
                  <a:cubicBezTo>
                    <a:pt x="302" y="244"/>
                    <a:pt x="302" y="244"/>
                    <a:pt x="302" y="244"/>
                  </a:cubicBezTo>
                  <a:cubicBezTo>
                    <a:pt x="369" y="275"/>
                    <a:pt x="413" y="344"/>
                    <a:pt x="413" y="418"/>
                  </a:cubicBezTo>
                  <a:cubicBezTo>
                    <a:pt x="413" y="524"/>
                    <a:pt x="326" y="610"/>
                    <a:pt x="220" y="610"/>
                  </a:cubicBezTo>
                  <a:cubicBezTo>
                    <a:pt x="114" y="610"/>
                    <a:pt x="28" y="524"/>
                    <a:pt x="28" y="418"/>
                  </a:cubicBezTo>
                  <a:cubicBezTo>
                    <a:pt x="28" y="344"/>
                    <a:pt x="70" y="278"/>
                    <a:pt x="136" y="245"/>
                  </a:cubicBezTo>
                  <a:close/>
                  <a:moveTo>
                    <a:pt x="168" y="422"/>
                  </a:moveTo>
                  <a:cubicBezTo>
                    <a:pt x="165" y="431"/>
                    <a:pt x="163" y="438"/>
                    <a:pt x="160" y="443"/>
                  </a:cubicBezTo>
                  <a:cubicBezTo>
                    <a:pt x="154" y="454"/>
                    <a:pt x="148" y="455"/>
                    <a:pt x="145" y="452"/>
                  </a:cubicBezTo>
                  <a:cubicBezTo>
                    <a:pt x="144" y="451"/>
                    <a:pt x="143" y="449"/>
                    <a:pt x="143" y="447"/>
                  </a:cubicBezTo>
                  <a:cubicBezTo>
                    <a:pt x="144" y="439"/>
                    <a:pt x="147" y="434"/>
                    <a:pt x="152" y="429"/>
                  </a:cubicBezTo>
                  <a:cubicBezTo>
                    <a:pt x="156" y="425"/>
                    <a:pt x="162" y="423"/>
                    <a:pt x="168" y="422"/>
                  </a:cubicBezTo>
                  <a:close/>
                  <a:moveTo>
                    <a:pt x="258" y="422"/>
                  </a:moveTo>
                  <a:cubicBezTo>
                    <a:pt x="264" y="423"/>
                    <a:pt x="269" y="425"/>
                    <a:pt x="273" y="429"/>
                  </a:cubicBezTo>
                  <a:cubicBezTo>
                    <a:pt x="278" y="434"/>
                    <a:pt x="281" y="439"/>
                    <a:pt x="282" y="447"/>
                  </a:cubicBezTo>
                  <a:cubicBezTo>
                    <a:pt x="283" y="449"/>
                    <a:pt x="282" y="451"/>
                    <a:pt x="280" y="452"/>
                  </a:cubicBezTo>
                  <a:cubicBezTo>
                    <a:pt x="277" y="455"/>
                    <a:pt x="271" y="454"/>
                    <a:pt x="265" y="443"/>
                  </a:cubicBezTo>
                  <a:cubicBezTo>
                    <a:pt x="262" y="438"/>
                    <a:pt x="260" y="431"/>
                    <a:pt x="258" y="422"/>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0" name="Freeform 7">
              <a:extLst>
                <a:ext uri="{FF2B5EF4-FFF2-40B4-BE49-F238E27FC236}">
                  <a16:creationId xmlns:a16="http://schemas.microsoft.com/office/drawing/2014/main" xmlns="" id="{C6AF58AC-B220-4525-8B1F-D8EA71516451}"/>
                </a:ext>
              </a:extLst>
            </p:cNvPr>
            <p:cNvSpPr/>
            <p:nvPr/>
          </p:nvSpPr>
          <p:spPr bwMode="auto">
            <a:xfrm>
              <a:off x="2145" y="1578"/>
              <a:ext cx="164" cy="42"/>
            </a:xfrm>
            <a:custGeom>
              <a:avLst/>
              <a:gdLst>
                <a:gd name="T0" fmla="*/ 0 w 126"/>
                <a:gd name="T1" fmla="*/ 16 h 33"/>
                <a:gd name="T2" fmla="*/ 17 w 126"/>
                <a:gd name="T3" fmla="*/ 33 h 33"/>
                <a:gd name="T4" fmla="*/ 109 w 126"/>
                <a:gd name="T5" fmla="*/ 33 h 33"/>
                <a:gd name="T6" fmla="*/ 126 w 126"/>
                <a:gd name="T7" fmla="*/ 16 h 33"/>
                <a:gd name="T8" fmla="*/ 109 w 126"/>
                <a:gd name="T9" fmla="*/ 0 h 33"/>
                <a:gd name="T10" fmla="*/ 17 w 126"/>
                <a:gd name="T11" fmla="*/ 0 h 33"/>
                <a:gd name="T12" fmla="*/ 0 w 126"/>
                <a:gd name="T13" fmla="*/ 16 h 33"/>
              </a:gdLst>
              <a:ahLst/>
              <a:cxnLst>
                <a:cxn ang="0">
                  <a:pos x="T0" y="T1"/>
                </a:cxn>
                <a:cxn ang="0">
                  <a:pos x="T2" y="T3"/>
                </a:cxn>
                <a:cxn ang="0">
                  <a:pos x="T4" y="T5"/>
                </a:cxn>
                <a:cxn ang="0">
                  <a:pos x="T6" y="T7"/>
                </a:cxn>
                <a:cxn ang="0">
                  <a:pos x="T8" y="T9"/>
                </a:cxn>
                <a:cxn ang="0">
                  <a:pos x="T10" y="T11"/>
                </a:cxn>
                <a:cxn ang="0">
                  <a:pos x="T12" y="T13"/>
                </a:cxn>
              </a:cxnLst>
              <a:rect l="0" t="0" r="r" b="b"/>
              <a:pathLst>
                <a:path w="126" h="33">
                  <a:moveTo>
                    <a:pt x="0" y="16"/>
                  </a:moveTo>
                  <a:cubicBezTo>
                    <a:pt x="0" y="25"/>
                    <a:pt x="7" y="33"/>
                    <a:pt x="17" y="33"/>
                  </a:cubicBezTo>
                  <a:cubicBezTo>
                    <a:pt x="109" y="33"/>
                    <a:pt x="109" y="33"/>
                    <a:pt x="109" y="33"/>
                  </a:cubicBezTo>
                  <a:cubicBezTo>
                    <a:pt x="118" y="33"/>
                    <a:pt x="126" y="25"/>
                    <a:pt x="126" y="16"/>
                  </a:cubicBezTo>
                  <a:cubicBezTo>
                    <a:pt x="126" y="7"/>
                    <a:pt x="118" y="0"/>
                    <a:pt x="109" y="0"/>
                  </a:cubicBezTo>
                  <a:cubicBezTo>
                    <a:pt x="17" y="0"/>
                    <a:pt x="17" y="0"/>
                    <a:pt x="17" y="0"/>
                  </a:cubicBezTo>
                  <a:cubicBezTo>
                    <a:pt x="7" y="0"/>
                    <a:pt x="0" y="7"/>
                    <a:pt x="0" y="16"/>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1" name="Freeform 8">
              <a:extLst>
                <a:ext uri="{FF2B5EF4-FFF2-40B4-BE49-F238E27FC236}">
                  <a16:creationId xmlns:a16="http://schemas.microsoft.com/office/drawing/2014/main" xmlns="" id="{226DC5FC-0CAA-4CDA-A2C3-1037A5BD4B77}"/>
                </a:ext>
              </a:extLst>
            </p:cNvPr>
            <p:cNvSpPr/>
            <p:nvPr/>
          </p:nvSpPr>
          <p:spPr bwMode="auto">
            <a:xfrm>
              <a:off x="1763" y="1882"/>
              <a:ext cx="44" cy="160"/>
            </a:xfrm>
            <a:custGeom>
              <a:avLst/>
              <a:gdLst>
                <a:gd name="T0" fmla="*/ 17 w 34"/>
                <a:gd name="T1" fmla="*/ 0 h 123"/>
                <a:gd name="T2" fmla="*/ 0 w 34"/>
                <a:gd name="T3" fmla="*/ 16 h 123"/>
                <a:gd name="T4" fmla="*/ 0 w 34"/>
                <a:gd name="T5" fmla="*/ 106 h 123"/>
                <a:gd name="T6" fmla="*/ 17 w 34"/>
                <a:gd name="T7" fmla="*/ 123 h 123"/>
                <a:gd name="T8" fmla="*/ 34 w 34"/>
                <a:gd name="T9" fmla="*/ 106 h 123"/>
                <a:gd name="T10" fmla="*/ 34 w 34"/>
                <a:gd name="T11" fmla="*/ 16 h 123"/>
                <a:gd name="T12" fmla="*/ 17 w 34"/>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34" h="123">
                  <a:moveTo>
                    <a:pt x="17" y="0"/>
                  </a:moveTo>
                  <a:cubicBezTo>
                    <a:pt x="7" y="0"/>
                    <a:pt x="0" y="7"/>
                    <a:pt x="0" y="16"/>
                  </a:cubicBezTo>
                  <a:cubicBezTo>
                    <a:pt x="0" y="106"/>
                    <a:pt x="0" y="106"/>
                    <a:pt x="0" y="106"/>
                  </a:cubicBezTo>
                  <a:cubicBezTo>
                    <a:pt x="0" y="115"/>
                    <a:pt x="7" y="123"/>
                    <a:pt x="17" y="123"/>
                  </a:cubicBezTo>
                  <a:cubicBezTo>
                    <a:pt x="26" y="123"/>
                    <a:pt x="34" y="115"/>
                    <a:pt x="34" y="106"/>
                  </a:cubicBezTo>
                  <a:cubicBezTo>
                    <a:pt x="34" y="16"/>
                    <a:pt x="34" y="16"/>
                    <a:pt x="34" y="16"/>
                  </a:cubicBezTo>
                  <a:cubicBezTo>
                    <a:pt x="34" y="7"/>
                    <a:pt x="26" y="0"/>
                    <a:pt x="17" y="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2" name="Freeform 9">
              <a:extLst>
                <a:ext uri="{FF2B5EF4-FFF2-40B4-BE49-F238E27FC236}">
                  <a16:creationId xmlns:a16="http://schemas.microsoft.com/office/drawing/2014/main" xmlns="" id="{375F8665-A99C-4629-9647-5AAF8628FAD5}"/>
                </a:ext>
              </a:extLst>
            </p:cNvPr>
            <p:cNvSpPr/>
            <p:nvPr/>
          </p:nvSpPr>
          <p:spPr bwMode="auto">
            <a:xfrm>
              <a:off x="1308" y="1557"/>
              <a:ext cx="165" cy="44"/>
            </a:xfrm>
            <a:custGeom>
              <a:avLst/>
              <a:gdLst>
                <a:gd name="T0" fmla="*/ 17 w 127"/>
                <a:gd name="T1" fmla="*/ 34 h 34"/>
                <a:gd name="T2" fmla="*/ 110 w 127"/>
                <a:gd name="T3" fmla="*/ 34 h 34"/>
                <a:gd name="T4" fmla="*/ 127 w 127"/>
                <a:gd name="T5" fmla="*/ 17 h 34"/>
                <a:gd name="T6" fmla="*/ 110 w 127"/>
                <a:gd name="T7" fmla="*/ 0 h 34"/>
                <a:gd name="T8" fmla="*/ 17 w 127"/>
                <a:gd name="T9" fmla="*/ 0 h 34"/>
                <a:gd name="T10" fmla="*/ 0 w 127"/>
                <a:gd name="T11" fmla="*/ 17 h 34"/>
                <a:gd name="T12" fmla="*/ 17 w 127"/>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27" h="34">
                  <a:moveTo>
                    <a:pt x="17" y="34"/>
                  </a:moveTo>
                  <a:cubicBezTo>
                    <a:pt x="110" y="34"/>
                    <a:pt x="110" y="34"/>
                    <a:pt x="110" y="34"/>
                  </a:cubicBezTo>
                  <a:cubicBezTo>
                    <a:pt x="119" y="34"/>
                    <a:pt x="127" y="26"/>
                    <a:pt x="127" y="17"/>
                  </a:cubicBezTo>
                  <a:cubicBezTo>
                    <a:pt x="127" y="8"/>
                    <a:pt x="119" y="0"/>
                    <a:pt x="110" y="0"/>
                  </a:cubicBezTo>
                  <a:cubicBezTo>
                    <a:pt x="17" y="0"/>
                    <a:pt x="17" y="0"/>
                    <a:pt x="17" y="0"/>
                  </a:cubicBezTo>
                  <a:cubicBezTo>
                    <a:pt x="8" y="0"/>
                    <a:pt x="0" y="8"/>
                    <a:pt x="0" y="17"/>
                  </a:cubicBezTo>
                  <a:cubicBezTo>
                    <a:pt x="0" y="26"/>
                    <a:pt x="8" y="34"/>
                    <a:pt x="17" y="34"/>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3" name="Freeform 10">
              <a:extLst>
                <a:ext uri="{FF2B5EF4-FFF2-40B4-BE49-F238E27FC236}">
                  <a16:creationId xmlns:a16="http://schemas.microsoft.com/office/drawing/2014/main" xmlns="" id="{E97A3884-5515-4AA7-8D50-9A269CB8BCF8}"/>
                </a:ext>
              </a:extLst>
            </p:cNvPr>
            <p:cNvSpPr/>
            <p:nvPr/>
          </p:nvSpPr>
          <p:spPr bwMode="auto">
            <a:xfrm>
              <a:off x="1403" y="1231"/>
              <a:ext cx="145" cy="117"/>
            </a:xfrm>
            <a:custGeom>
              <a:avLst/>
              <a:gdLst>
                <a:gd name="T0" fmla="*/ 9 w 112"/>
                <a:gd name="T1" fmla="*/ 30 h 90"/>
                <a:gd name="T2" fmla="*/ 83 w 112"/>
                <a:gd name="T3" fmla="*/ 84 h 90"/>
                <a:gd name="T4" fmla="*/ 107 w 112"/>
                <a:gd name="T5" fmla="*/ 81 h 90"/>
                <a:gd name="T6" fmla="*/ 103 w 112"/>
                <a:gd name="T7" fmla="*/ 58 h 90"/>
                <a:gd name="T8" fmla="*/ 30 w 112"/>
                <a:gd name="T9" fmla="*/ 3 h 90"/>
                <a:gd name="T10" fmla="*/ 20 w 112"/>
                <a:gd name="T11" fmla="*/ 0 h 90"/>
                <a:gd name="T12" fmla="*/ 6 w 112"/>
                <a:gd name="T13" fmla="*/ 7 h 90"/>
                <a:gd name="T14" fmla="*/ 9 w 112"/>
                <a:gd name="T15" fmla="*/ 3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9" y="30"/>
                  </a:moveTo>
                  <a:cubicBezTo>
                    <a:pt x="83" y="84"/>
                    <a:pt x="83" y="84"/>
                    <a:pt x="83" y="84"/>
                  </a:cubicBezTo>
                  <a:cubicBezTo>
                    <a:pt x="90" y="90"/>
                    <a:pt x="101" y="88"/>
                    <a:pt x="107" y="81"/>
                  </a:cubicBezTo>
                  <a:cubicBezTo>
                    <a:pt x="112" y="74"/>
                    <a:pt x="111" y="63"/>
                    <a:pt x="103" y="58"/>
                  </a:cubicBezTo>
                  <a:cubicBezTo>
                    <a:pt x="30" y="3"/>
                    <a:pt x="30" y="3"/>
                    <a:pt x="30" y="3"/>
                  </a:cubicBezTo>
                  <a:cubicBezTo>
                    <a:pt x="27" y="1"/>
                    <a:pt x="23" y="0"/>
                    <a:pt x="20" y="0"/>
                  </a:cubicBezTo>
                  <a:cubicBezTo>
                    <a:pt x="14" y="0"/>
                    <a:pt x="9" y="2"/>
                    <a:pt x="6" y="7"/>
                  </a:cubicBezTo>
                  <a:cubicBezTo>
                    <a:pt x="0" y="14"/>
                    <a:pt x="2" y="24"/>
                    <a:pt x="9" y="3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4" name="Freeform 11">
              <a:extLst>
                <a:ext uri="{FF2B5EF4-FFF2-40B4-BE49-F238E27FC236}">
                  <a16:creationId xmlns:a16="http://schemas.microsoft.com/office/drawing/2014/main" xmlns="" id="{9C721F42-2BFF-4EE0-8A60-772F9A4B6D10}"/>
                </a:ext>
              </a:extLst>
            </p:cNvPr>
            <p:cNvSpPr/>
            <p:nvPr/>
          </p:nvSpPr>
          <p:spPr bwMode="auto">
            <a:xfrm>
              <a:off x="2073" y="1231"/>
              <a:ext cx="145" cy="117"/>
            </a:xfrm>
            <a:custGeom>
              <a:avLst/>
              <a:gdLst>
                <a:gd name="T0" fmla="*/ 29 w 112"/>
                <a:gd name="T1" fmla="*/ 84 h 90"/>
                <a:gd name="T2" fmla="*/ 103 w 112"/>
                <a:gd name="T3" fmla="*/ 30 h 90"/>
                <a:gd name="T4" fmla="*/ 106 w 112"/>
                <a:gd name="T5" fmla="*/ 7 h 90"/>
                <a:gd name="T6" fmla="*/ 92 w 112"/>
                <a:gd name="T7" fmla="*/ 0 h 90"/>
                <a:gd name="T8" fmla="*/ 82 w 112"/>
                <a:gd name="T9" fmla="*/ 3 h 90"/>
                <a:gd name="T10" fmla="*/ 9 w 112"/>
                <a:gd name="T11" fmla="*/ 58 h 90"/>
                <a:gd name="T12" fmla="*/ 5 w 112"/>
                <a:gd name="T13" fmla="*/ 81 h 90"/>
                <a:gd name="T14" fmla="*/ 29 w 112"/>
                <a:gd name="T15" fmla="*/ 84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0">
                  <a:moveTo>
                    <a:pt x="29" y="84"/>
                  </a:moveTo>
                  <a:cubicBezTo>
                    <a:pt x="103" y="30"/>
                    <a:pt x="103" y="30"/>
                    <a:pt x="103" y="30"/>
                  </a:cubicBezTo>
                  <a:cubicBezTo>
                    <a:pt x="110" y="24"/>
                    <a:pt x="112" y="14"/>
                    <a:pt x="106" y="7"/>
                  </a:cubicBezTo>
                  <a:cubicBezTo>
                    <a:pt x="103" y="2"/>
                    <a:pt x="98" y="0"/>
                    <a:pt x="92" y="0"/>
                  </a:cubicBezTo>
                  <a:cubicBezTo>
                    <a:pt x="89" y="0"/>
                    <a:pt x="85" y="1"/>
                    <a:pt x="82" y="3"/>
                  </a:cubicBezTo>
                  <a:cubicBezTo>
                    <a:pt x="9" y="58"/>
                    <a:pt x="9" y="58"/>
                    <a:pt x="9" y="58"/>
                  </a:cubicBezTo>
                  <a:cubicBezTo>
                    <a:pt x="1" y="63"/>
                    <a:pt x="0" y="74"/>
                    <a:pt x="5" y="81"/>
                  </a:cubicBezTo>
                  <a:cubicBezTo>
                    <a:pt x="11" y="88"/>
                    <a:pt x="22" y="90"/>
                    <a:pt x="29" y="84"/>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5" name="Freeform 12">
              <a:extLst>
                <a:ext uri="{FF2B5EF4-FFF2-40B4-BE49-F238E27FC236}">
                  <a16:creationId xmlns:a16="http://schemas.microsoft.com/office/drawing/2014/main" xmlns="" id="{A29867B1-A243-4A52-AA3B-ED2D241119F5}"/>
                </a:ext>
              </a:extLst>
            </p:cNvPr>
            <p:cNvSpPr/>
            <p:nvPr/>
          </p:nvSpPr>
          <p:spPr bwMode="auto">
            <a:xfrm>
              <a:off x="1431" y="1813"/>
              <a:ext cx="134" cy="128"/>
            </a:xfrm>
            <a:custGeom>
              <a:avLst/>
              <a:gdLst>
                <a:gd name="T0" fmla="*/ 84 w 103"/>
                <a:gd name="T1" fmla="*/ 0 h 98"/>
                <a:gd name="T2" fmla="*/ 72 w 103"/>
                <a:gd name="T3" fmla="*/ 4 h 98"/>
                <a:gd name="T4" fmla="*/ 7 w 103"/>
                <a:gd name="T5" fmla="*/ 68 h 98"/>
                <a:gd name="T6" fmla="*/ 7 w 103"/>
                <a:gd name="T7" fmla="*/ 91 h 98"/>
                <a:gd name="T8" fmla="*/ 31 w 103"/>
                <a:gd name="T9" fmla="*/ 91 h 98"/>
                <a:gd name="T10" fmla="*/ 96 w 103"/>
                <a:gd name="T11" fmla="*/ 28 h 98"/>
                <a:gd name="T12" fmla="*/ 96 w 103"/>
                <a:gd name="T13" fmla="*/ 4 h 98"/>
                <a:gd name="T14" fmla="*/ 84 w 103"/>
                <a:gd name="T15" fmla="*/ 0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8">
                  <a:moveTo>
                    <a:pt x="84" y="0"/>
                  </a:moveTo>
                  <a:cubicBezTo>
                    <a:pt x="80" y="0"/>
                    <a:pt x="75" y="1"/>
                    <a:pt x="72" y="4"/>
                  </a:cubicBezTo>
                  <a:cubicBezTo>
                    <a:pt x="7" y="68"/>
                    <a:pt x="7" y="68"/>
                    <a:pt x="7" y="68"/>
                  </a:cubicBezTo>
                  <a:cubicBezTo>
                    <a:pt x="0" y="74"/>
                    <a:pt x="0" y="85"/>
                    <a:pt x="7" y="91"/>
                  </a:cubicBezTo>
                  <a:cubicBezTo>
                    <a:pt x="13" y="98"/>
                    <a:pt x="24" y="98"/>
                    <a:pt x="31" y="91"/>
                  </a:cubicBezTo>
                  <a:cubicBezTo>
                    <a:pt x="96" y="28"/>
                    <a:pt x="96" y="28"/>
                    <a:pt x="96" y="28"/>
                  </a:cubicBezTo>
                  <a:cubicBezTo>
                    <a:pt x="103" y="21"/>
                    <a:pt x="103" y="11"/>
                    <a:pt x="96" y="4"/>
                  </a:cubicBezTo>
                  <a:cubicBezTo>
                    <a:pt x="93" y="1"/>
                    <a:pt x="88" y="0"/>
                    <a:pt x="84" y="0"/>
                  </a:cubicBez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sp>
          <p:nvSpPr>
            <p:cNvPr id="46" name="Freeform 13">
              <a:extLst>
                <a:ext uri="{FF2B5EF4-FFF2-40B4-BE49-F238E27FC236}">
                  <a16:creationId xmlns:a16="http://schemas.microsoft.com/office/drawing/2014/main" xmlns="" id="{5FD0AEB9-DBE6-415E-834C-4E800C6E5762}"/>
                </a:ext>
              </a:extLst>
            </p:cNvPr>
            <p:cNvSpPr/>
            <p:nvPr/>
          </p:nvSpPr>
          <p:spPr bwMode="auto">
            <a:xfrm>
              <a:off x="2043" y="1813"/>
              <a:ext cx="132" cy="128"/>
            </a:xfrm>
            <a:custGeom>
              <a:avLst/>
              <a:gdLst>
                <a:gd name="T0" fmla="*/ 31 w 102"/>
                <a:gd name="T1" fmla="*/ 4 h 98"/>
                <a:gd name="T2" fmla="*/ 19 w 102"/>
                <a:gd name="T3" fmla="*/ 0 h 98"/>
                <a:gd name="T4" fmla="*/ 7 w 102"/>
                <a:gd name="T5" fmla="*/ 4 h 98"/>
                <a:gd name="T6" fmla="*/ 7 w 102"/>
                <a:gd name="T7" fmla="*/ 28 h 98"/>
                <a:gd name="T8" fmla="*/ 72 w 102"/>
                <a:gd name="T9" fmla="*/ 91 h 98"/>
                <a:gd name="T10" fmla="*/ 96 w 102"/>
                <a:gd name="T11" fmla="*/ 91 h 98"/>
                <a:gd name="T12" fmla="*/ 96 w 102"/>
                <a:gd name="T13" fmla="*/ 68 h 98"/>
                <a:gd name="T14" fmla="*/ 31 w 102"/>
                <a:gd name="T15" fmla="*/ 4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98">
                  <a:moveTo>
                    <a:pt x="31" y="4"/>
                  </a:moveTo>
                  <a:cubicBezTo>
                    <a:pt x="27" y="1"/>
                    <a:pt x="23" y="0"/>
                    <a:pt x="19" y="0"/>
                  </a:cubicBezTo>
                  <a:cubicBezTo>
                    <a:pt x="14" y="0"/>
                    <a:pt x="10" y="1"/>
                    <a:pt x="7" y="4"/>
                  </a:cubicBezTo>
                  <a:cubicBezTo>
                    <a:pt x="0" y="11"/>
                    <a:pt x="0" y="21"/>
                    <a:pt x="7" y="28"/>
                  </a:cubicBezTo>
                  <a:cubicBezTo>
                    <a:pt x="72" y="91"/>
                    <a:pt x="72" y="91"/>
                    <a:pt x="72" y="91"/>
                  </a:cubicBezTo>
                  <a:cubicBezTo>
                    <a:pt x="78" y="98"/>
                    <a:pt x="89" y="98"/>
                    <a:pt x="96" y="91"/>
                  </a:cubicBezTo>
                  <a:cubicBezTo>
                    <a:pt x="102" y="85"/>
                    <a:pt x="102" y="74"/>
                    <a:pt x="96" y="68"/>
                  </a:cubicBezTo>
                  <a:lnTo>
                    <a:pt x="31" y="4"/>
                  </a:lnTo>
                  <a:close/>
                </a:path>
              </a:pathLst>
            </a:custGeom>
            <a:grpFill/>
            <a:ln w="3175">
              <a:solidFill>
                <a:schemeClr val="accent1">
                  <a:lumMod val="60000"/>
                  <a:lumOff val="40000"/>
                </a:schemeClr>
              </a:solidFill>
              <a:round/>
            </a:ln>
            <a:extLst/>
          </p:spPr>
          <p:txBody>
            <a:bodyPr vert="horz" wrap="square" lIns="121920" tIns="60960" rIns="121920" bIns="60960" numCol="1" anchor="t" anchorCtr="0" compatLnSpc="1"/>
            <a:lstStyle/>
            <a:p>
              <a:endParaRPr lang="zh-CN" altLang="en-US" sz="2400">
                <a:solidFill>
                  <a:schemeClr val="bg1"/>
                </a:solidFill>
                <a:latin typeface="Montserrat" panose="00000500000000000000" pitchFamily="2" charset="0"/>
                <a:ea typeface="FZHei-B01S" panose="02010601030101010101" pitchFamily="2" charset="-122"/>
                <a:sym typeface="FZHei-B01S" panose="02010601030101010101" pitchFamily="2" charset="-122"/>
              </a:endParaRPr>
            </a:p>
          </p:txBody>
        </p:sp>
      </p:grpSp>
      <p:sp>
        <p:nvSpPr>
          <p:cNvPr id="47" name="TextBox 46"/>
          <p:cNvSpPr txBox="1"/>
          <p:nvPr/>
        </p:nvSpPr>
        <p:spPr>
          <a:xfrm>
            <a:off x="2270869" y="4320071"/>
            <a:ext cx="5070066" cy="369332"/>
          </a:xfrm>
          <a:prstGeom prst="rect">
            <a:avLst/>
          </a:prstGeom>
          <a:noFill/>
        </p:spPr>
        <p:txBody>
          <a:bodyPr wrap="square" rtlCol="0">
            <a:spAutoFit/>
          </a:bodyPr>
          <a:lstStyle/>
          <a:p>
            <a:r>
              <a:rPr lang="en-US" sz="1800" smtClean="0">
                <a:solidFill>
                  <a:schemeClr val="accent1">
                    <a:lumMod val="50000"/>
                  </a:schemeClr>
                </a:solidFill>
              </a:rPr>
              <a:t>Bán hàng và tạo hóa đơn một cách chính xác</a:t>
            </a:r>
            <a:endParaRPr lang="en-US" sz="1800">
              <a:solidFill>
                <a:schemeClr val="accent1">
                  <a:lumMod val="50000"/>
                </a:schemeClr>
              </a:solidFill>
            </a:endParaRPr>
          </a:p>
        </p:txBody>
      </p:sp>
    </p:spTree>
    <p:extLst>
      <p:ext uri="{BB962C8B-B14F-4D97-AF65-F5344CB8AC3E}">
        <p14:creationId xmlns:p14="http://schemas.microsoft.com/office/powerpoint/2010/main" val="184553773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1000"/>
                                        <p:tgtEl>
                                          <p:spTgt spid="36"/>
                                        </p:tgtEl>
                                      </p:cBhvr>
                                    </p:animEffect>
                                    <p:anim calcmode="lin" valueType="num">
                                      <p:cBhvr>
                                        <p:cTn id="20" dur="1000" fill="hold"/>
                                        <p:tgtEl>
                                          <p:spTgt spid="36"/>
                                        </p:tgtEl>
                                        <p:attrNameLst>
                                          <p:attrName>ppt_x</p:attrName>
                                        </p:attrNameLst>
                                      </p:cBhvr>
                                      <p:tavLst>
                                        <p:tav tm="0">
                                          <p:val>
                                            <p:strVal val="#ppt_x"/>
                                          </p:val>
                                        </p:tav>
                                        <p:tav tm="100000">
                                          <p:val>
                                            <p:strVal val="#ppt_x"/>
                                          </p:val>
                                        </p:tav>
                                      </p:tavLst>
                                    </p:anim>
                                    <p:anim calcmode="lin" valueType="num">
                                      <p:cBhvr>
                                        <p:cTn id="2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1000"/>
                                        <p:tgtEl>
                                          <p:spTgt spid="47"/>
                                        </p:tgtEl>
                                      </p:cBhvr>
                                    </p:animEffect>
                                    <p:anim calcmode="lin" valueType="num">
                                      <p:cBhvr>
                                        <p:cTn id="27" dur="1000" fill="hold"/>
                                        <p:tgtEl>
                                          <p:spTgt spid="47"/>
                                        </p:tgtEl>
                                        <p:attrNameLst>
                                          <p:attrName>ppt_x</p:attrName>
                                        </p:attrNameLst>
                                      </p:cBhvr>
                                      <p:tavLst>
                                        <p:tav tm="0">
                                          <p:val>
                                            <p:strVal val="#ppt_x"/>
                                          </p:val>
                                        </p:tav>
                                        <p:tav tm="100000">
                                          <p:val>
                                            <p:strVal val="#ppt_x"/>
                                          </p:val>
                                        </p:tav>
                                      </p:tavLst>
                                    </p:anim>
                                    <p:anim calcmode="lin" valueType="num">
                                      <p:cBhvr>
                                        <p:cTn id="28" dur="1000" fill="hold"/>
                                        <p:tgtEl>
                                          <p:spTgt spid="4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1000"/>
                                        <p:tgtEl>
                                          <p:spTgt spid="37"/>
                                        </p:tgtEl>
                                      </p:cBhvr>
                                    </p:animEffect>
                                    <p:anim calcmode="lin" valueType="num">
                                      <p:cBhvr>
                                        <p:cTn id="42" dur="1000" fill="hold"/>
                                        <p:tgtEl>
                                          <p:spTgt spid="37"/>
                                        </p:tgtEl>
                                        <p:attrNameLst>
                                          <p:attrName>ppt_x</p:attrName>
                                        </p:attrNameLst>
                                      </p:cBhvr>
                                      <p:tavLst>
                                        <p:tav tm="0">
                                          <p:val>
                                            <p:strVal val="#ppt_x"/>
                                          </p:val>
                                        </p:tav>
                                        <p:tav tm="100000">
                                          <p:val>
                                            <p:strVal val="#ppt_x"/>
                                          </p:val>
                                        </p:tav>
                                      </p:tavLst>
                                    </p:anim>
                                    <p:anim calcmode="lin" valueType="num">
                                      <p:cBhvr>
                                        <p:cTn id="4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6"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002142" cy="825571"/>
          </a:xfrm>
        </p:spPr>
        <p:txBody>
          <a:bodyPr/>
          <a:lstStyle/>
          <a:p>
            <a:r>
              <a:rPr lang="en" sz="2800" smtClean="0">
                <a:solidFill>
                  <a:schemeClr val="accent1"/>
                </a:solidFill>
                <a:effectLst>
                  <a:outerShdw blurRad="38100" dist="38100" dir="2700000" algn="tl">
                    <a:srgbClr val="000000">
                      <a:alpha val="43137"/>
                    </a:srgbClr>
                  </a:outerShdw>
                </a:effectLst>
              </a:rPr>
              <a:t>Giới thiệu đề tài</a:t>
            </a:r>
            <a:r>
              <a:rPr lang="en" sz="2800"/>
              <a:t/>
            </a:r>
            <a:br>
              <a:rPr lang="en" sz="2800"/>
            </a:br>
            <a:endParaRPr lang="en-US" sz="2800"/>
          </a:p>
        </p:txBody>
      </p:sp>
      <p:sp>
        <p:nvSpPr>
          <p:cNvPr id="5" name="TextBox 4"/>
          <p:cNvSpPr txBox="1"/>
          <p:nvPr/>
        </p:nvSpPr>
        <p:spPr>
          <a:xfrm>
            <a:off x="831927" y="1349903"/>
            <a:ext cx="2548271"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Phạm vi</a:t>
            </a:r>
            <a:endParaRPr lang="en-US" sz="1800">
              <a:effectLst>
                <a:outerShdw blurRad="38100" dist="38100" dir="2700000" algn="tl">
                  <a:srgbClr val="000000">
                    <a:alpha val="43137"/>
                  </a:srgbClr>
                </a:outerShdw>
              </a:effectLst>
            </a:endParaRPr>
          </a:p>
        </p:txBody>
      </p:sp>
      <p:sp>
        <p:nvSpPr>
          <p:cNvPr id="6" name="TextBox 5"/>
          <p:cNvSpPr txBox="1"/>
          <p:nvPr/>
        </p:nvSpPr>
        <p:spPr>
          <a:xfrm>
            <a:off x="2106062" y="2322700"/>
            <a:ext cx="5116250" cy="1200329"/>
          </a:xfrm>
          <a:prstGeom prst="rect">
            <a:avLst/>
          </a:prstGeom>
          <a:noFill/>
        </p:spPr>
        <p:txBody>
          <a:bodyPr wrap="square" rtlCol="0">
            <a:spAutoFit/>
          </a:bodyPr>
          <a:lstStyle/>
          <a:p>
            <a:pPr algn="just"/>
            <a:r>
              <a:rPr lang="en-US" sz="1800">
                <a:solidFill>
                  <a:schemeClr val="accent1">
                    <a:lumMod val="50000"/>
                  </a:schemeClr>
                </a:solidFill>
              </a:rPr>
              <a:t>Dự án xây dựng phần mềm quản lý nhà sách được ứng dụng rộng rãi trong nhiều quy mô nhà sách khác nhau: </a:t>
            </a:r>
            <a:r>
              <a:rPr lang="en-US" sz="1800" smtClean="0">
                <a:solidFill>
                  <a:schemeClr val="accent1">
                    <a:lumMod val="50000"/>
                  </a:schemeClr>
                </a:solidFill>
              </a:rPr>
              <a:t>vừa và nhỏ.</a:t>
            </a:r>
            <a:endParaRPr lang="en-US" sz="1800">
              <a:solidFill>
                <a:schemeClr val="accent1">
                  <a:lumMod val="50000"/>
                </a:schemeClr>
              </a:solidFill>
            </a:endParaRPr>
          </a:p>
          <a:p>
            <a:pPr algn="just"/>
            <a:endParaRPr lang="en-US" sz="1800">
              <a:solidFill>
                <a:schemeClr val="accent1">
                  <a:lumMod val="50000"/>
                </a:schemeClr>
              </a:solidFill>
            </a:endParaRPr>
          </a:p>
        </p:txBody>
      </p:sp>
      <p:sp>
        <p:nvSpPr>
          <p:cNvPr id="37" name="Shape 783"/>
          <p:cNvSpPr/>
          <p:nvPr/>
        </p:nvSpPr>
        <p:spPr>
          <a:xfrm>
            <a:off x="1574966" y="2500081"/>
            <a:ext cx="419615" cy="422784"/>
          </a:xfrm>
          <a:custGeom>
            <a:avLst/>
            <a:gdLst/>
            <a:ahLst/>
            <a:cxnLst/>
            <a:rect l="0" t="0" r="0" b="0"/>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Tree>
    <p:extLst>
      <p:ext uri="{BB962C8B-B14F-4D97-AF65-F5344CB8AC3E}">
        <p14:creationId xmlns:p14="http://schemas.microsoft.com/office/powerpoint/2010/main" val="17458958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1000"/>
                                        <p:tgtEl>
                                          <p:spTgt spid="37"/>
                                        </p:tgtEl>
                                      </p:cBhvr>
                                    </p:animEffect>
                                    <p:anim calcmode="lin" valueType="num">
                                      <p:cBhvr>
                                        <p:cTn id="13" dur="1000" fill="hold"/>
                                        <p:tgtEl>
                                          <p:spTgt spid="37"/>
                                        </p:tgtEl>
                                        <p:attrNameLst>
                                          <p:attrName>ppt_x</p:attrName>
                                        </p:attrNameLst>
                                      </p:cBhvr>
                                      <p:tavLst>
                                        <p:tav tm="0">
                                          <p:val>
                                            <p:strVal val="#ppt_x"/>
                                          </p:val>
                                        </p:tav>
                                        <p:tav tm="100000">
                                          <p:val>
                                            <p:strVal val="#ppt_x"/>
                                          </p:val>
                                        </p:tav>
                                      </p:tavLst>
                                    </p:anim>
                                    <p:anim calcmode="lin" valueType="num">
                                      <p:cBhvr>
                                        <p:cTn id="14" dur="1000" fill="hold"/>
                                        <p:tgtEl>
                                          <p:spTgt spid="3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a:spLocks noGrp="1"/>
          </p:cNvSpPr>
          <p:nvPr>
            <p:ph type="ctrTitle"/>
          </p:nvPr>
        </p:nvSpPr>
        <p:spPr>
          <a:xfrm>
            <a:off x="2305100" y="454470"/>
            <a:ext cx="6153000" cy="1035284"/>
          </a:xfrm>
          <a:prstGeom prst="rect">
            <a:avLst/>
          </a:prstGeom>
        </p:spPr>
        <p:txBody>
          <a:bodyPr lIns="91425" tIns="91425" rIns="91425" bIns="91425" anchor="ctr" anchorCtr="0">
            <a:noAutofit/>
          </a:bodyPr>
          <a:lstStyle/>
          <a:p>
            <a:pPr lvl="0">
              <a:spcBef>
                <a:spcPts val="0"/>
              </a:spcBef>
              <a:buNone/>
            </a:pPr>
            <a:r>
              <a:rPr lang="en" smtClean="0">
                <a:effectLst>
                  <a:outerShdw blurRad="38100" dist="38100" dir="2700000" algn="tl">
                    <a:srgbClr val="000000">
                      <a:alpha val="43137"/>
                    </a:srgbClr>
                  </a:outerShdw>
                </a:effectLst>
              </a:rPr>
              <a:t>2. TỔNG QUAN ĐỀ TÀI</a:t>
            </a:r>
            <a:endParaRPr lang="en" dirty="0">
              <a:effectLst>
                <a:outerShdw blurRad="38100" dist="38100" dir="2700000" algn="tl">
                  <a:srgbClr val="000000">
                    <a:alpha val="43137"/>
                  </a:srgbClr>
                </a:outerShdw>
              </a:effectLst>
            </a:endParaRPr>
          </a:p>
        </p:txBody>
      </p:sp>
      <p:sp>
        <p:nvSpPr>
          <p:cNvPr id="2" name="TextBox 1"/>
          <p:cNvSpPr txBox="1"/>
          <p:nvPr/>
        </p:nvSpPr>
        <p:spPr>
          <a:xfrm>
            <a:off x="5381600" y="1808252"/>
            <a:ext cx="3454585" cy="307777"/>
          </a:xfrm>
          <a:prstGeom prst="rect">
            <a:avLst/>
          </a:prstGeom>
          <a:noFill/>
        </p:spPr>
        <p:txBody>
          <a:bodyPr wrap="square" rtlCol="0">
            <a:spAutoFit/>
          </a:bodyPr>
          <a:lstStyle/>
          <a:p>
            <a:r>
              <a:rPr lang="en-US" smtClean="0">
                <a:solidFill>
                  <a:srgbClr val="1C4587"/>
                </a:solidFill>
                <a:latin typeface="Sniglet" panose="020B0604020202020204" charset="0"/>
              </a:rPr>
              <a:t>Xây dựng ứng dụng quản lý nhà sách</a:t>
            </a:r>
            <a:endParaRPr lang="en-US" dirty="0">
              <a:solidFill>
                <a:srgbClr val="1C4587"/>
              </a:solidFill>
              <a:latin typeface="Sniglet" panose="020B0604020202020204" charset="0"/>
            </a:endParaRPr>
          </a:p>
        </p:txBody>
      </p:sp>
    </p:spTree>
    <p:extLst>
      <p:ext uri="{BB962C8B-B14F-4D97-AF65-F5344CB8AC3E}">
        <p14:creationId xmlns:p14="http://schemas.microsoft.com/office/powerpoint/2010/main" val="11983463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barn(inVertical)">
                                      <p:cBhvr>
                                        <p:cTn id="7"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002142" cy="825571"/>
          </a:xfrm>
        </p:spPr>
        <p:txBody>
          <a:bodyPr/>
          <a:lstStyle/>
          <a:p>
            <a:r>
              <a:rPr lang="en" sz="2800" smtClean="0">
                <a:solidFill>
                  <a:schemeClr val="accent1"/>
                </a:solidFill>
                <a:effectLst>
                  <a:outerShdw blurRad="38100" dist="38100" dir="2700000" algn="tl">
                    <a:srgbClr val="000000">
                      <a:alpha val="43137"/>
                    </a:srgbClr>
                  </a:outerShdw>
                </a:effectLst>
              </a:rPr>
              <a:t>Tổng quan đề tài</a:t>
            </a:r>
            <a:r>
              <a:rPr lang="en" sz="2800"/>
              <a:t/>
            </a:r>
            <a:br>
              <a:rPr lang="en" sz="2800"/>
            </a:br>
            <a:endParaRPr lang="en-US" sz="2800"/>
          </a:p>
        </p:txBody>
      </p:sp>
      <p:sp>
        <p:nvSpPr>
          <p:cNvPr id="5" name="TextBox 4"/>
          <p:cNvSpPr txBox="1"/>
          <p:nvPr/>
        </p:nvSpPr>
        <p:spPr>
          <a:xfrm>
            <a:off x="831927" y="1349903"/>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Tác nhân: có 2 đối tượng sử dụng hệ thống</a:t>
            </a:r>
            <a:endParaRPr lang="en-US" sz="1800">
              <a:effectLst>
                <a:outerShdw blurRad="38100" dist="38100" dir="2700000" algn="tl">
                  <a:srgbClr val="000000">
                    <a:alpha val="43137"/>
                  </a:srgbClr>
                </a:outerShdw>
              </a:effectLst>
            </a:endParaRPr>
          </a:p>
        </p:txBody>
      </p:sp>
      <p:sp>
        <p:nvSpPr>
          <p:cNvPr id="48" name="Shape 762"/>
          <p:cNvSpPr/>
          <p:nvPr/>
        </p:nvSpPr>
        <p:spPr>
          <a:xfrm>
            <a:off x="1392040" y="2205184"/>
            <a:ext cx="343014" cy="3632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7" name="TextBox 6"/>
          <p:cNvSpPr txBox="1"/>
          <p:nvPr/>
        </p:nvSpPr>
        <p:spPr>
          <a:xfrm>
            <a:off x="2043278" y="2057531"/>
            <a:ext cx="5056164" cy="646331"/>
          </a:xfrm>
          <a:prstGeom prst="rect">
            <a:avLst/>
          </a:prstGeom>
          <a:noFill/>
        </p:spPr>
        <p:txBody>
          <a:bodyPr wrap="square" rtlCol="0">
            <a:spAutoFit/>
          </a:bodyPr>
          <a:lstStyle/>
          <a:p>
            <a:r>
              <a:rPr lang="en-US" sz="1800" smtClean="0">
                <a:solidFill>
                  <a:schemeClr val="accent1">
                    <a:lumMod val="50000"/>
                  </a:schemeClr>
                </a:solidFill>
              </a:rPr>
              <a:t>Quản lý: là người điều hành, quản trị hệ thống và user</a:t>
            </a:r>
            <a:endParaRPr lang="en-US" sz="1800">
              <a:solidFill>
                <a:schemeClr val="accent1">
                  <a:lumMod val="50000"/>
                </a:schemeClr>
              </a:solidFill>
            </a:endParaRPr>
          </a:p>
        </p:txBody>
      </p:sp>
      <p:sp>
        <p:nvSpPr>
          <p:cNvPr id="49" name="Shape 762"/>
          <p:cNvSpPr/>
          <p:nvPr/>
        </p:nvSpPr>
        <p:spPr>
          <a:xfrm>
            <a:off x="1392040" y="3210339"/>
            <a:ext cx="343014" cy="3632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6D9EEB"/>
          </a:solidFill>
          <a:ln>
            <a:noFill/>
          </a:ln>
        </p:spPr>
        <p:txBody>
          <a:bodyPr lIns="91425" tIns="91425" rIns="91425" bIns="91425" anchor="ctr" anchorCtr="0">
            <a:noAutofit/>
          </a:bodyPr>
          <a:lstStyle/>
          <a:p>
            <a:pPr lvl="0">
              <a:spcBef>
                <a:spcPts val="0"/>
              </a:spcBef>
              <a:buNone/>
            </a:pPr>
            <a:endParaRPr>
              <a:solidFill>
                <a:srgbClr val="6D9EEB"/>
              </a:solidFill>
            </a:endParaRPr>
          </a:p>
        </p:txBody>
      </p:sp>
      <p:sp>
        <p:nvSpPr>
          <p:cNvPr id="51" name="TextBox 50"/>
          <p:cNvSpPr txBox="1"/>
          <p:nvPr/>
        </p:nvSpPr>
        <p:spPr>
          <a:xfrm>
            <a:off x="2043278" y="3042158"/>
            <a:ext cx="5056164" cy="646331"/>
          </a:xfrm>
          <a:prstGeom prst="rect">
            <a:avLst/>
          </a:prstGeom>
          <a:noFill/>
        </p:spPr>
        <p:txBody>
          <a:bodyPr wrap="square" rtlCol="0">
            <a:spAutoFit/>
          </a:bodyPr>
          <a:lstStyle/>
          <a:p>
            <a:r>
              <a:rPr lang="en-US" sz="1800" smtClean="0">
                <a:solidFill>
                  <a:schemeClr val="accent1">
                    <a:lumMod val="50000"/>
                  </a:schemeClr>
                </a:solidFill>
              </a:rPr>
              <a:t>Nhân viên: là người làm việc tại cửa hàng, bán hàng và trao đổi trực tiếp với khách hàng</a:t>
            </a:r>
            <a:endParaRPr lang="en-US" sz="1800">
              <a:solidFill>
                <a:schemeClr val="accent1">
                  <a:lumMod val="50000"/>
                </a:schemeClr>
              </a:solidFill>
            </a:endParaRPr>
          </a:p>
        </p:txBody>
      </p:sp>
    </p:spTree>
    <p:extLst>
      <p:ext uri="{BB962C8B-B14F-4D97-AF65-F5344CB8AC3E}">
        <p14:creationId xmlns:p14="http://schemas.microsoft.com/office/powerpoint/2010/main" val="23087390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1000"/>
                                        <p:tgtEl>
                                          <p:spTgt spid="49"/>
                                        </p:tgtEl>
                                      </p:cBhvr>
                                    </p:animEffect>
                                    <p:anim calcmode="lin" valueType="num">
                                      <p:cBhvr>
                                        <p:cTn id="25" dur="1000" fill="hold"/>
                                        <p:tgtEl>
                                          <p:spTgt spid="49"/>
                                        </p:tgtEl>
                                        <p:attrNameLst>
                                          <p:attrName>ppt_x</p:attrName>
                                        </p:attrNameLst>
                                      </p:cBhvr>
                                      <p:tavLst>
                                        <p:tav tm="0">
                                          <p:val>
                                            <p:strVal val="#ppt_x"/>
                                          </p:val>
                                        </p:tav>
                                        <p:tav tm="100000">
                                          <p:val>
                                            <p:strVal val="#ppt_x"/>
                                          </p:val>
                                        </p:tav>
                                      </p:tavLst>
                                    </p:anim>
                                    <p:anim calcmode="lin" valueType="num">
                                      <p:cBhvr>
                                        <p:cTn id="26" dur="1000" fill="hold"/>
                                        <p:tgtEl>
                                          <p:spTgt spid="4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1000"/>
                                        <p:tgtEl>
                                          <p:spTgt spid="51"/>
                                        </p:tgtEl>
                                      </p:cBhvr>
                                    </p:animEffect>
                                    <p:anim calcmode="lin" valueType="num">
                                      <p:cBhvr>
                                        <p:cTn id="30" dur="1000" fill="hold"/>
                                        <p:tgtEl>
                                          <p:spTgt spid="51"/>
                                        </p:tgtEl>
                                        <p:attrNameLst>
                                          <p:attrName>ppt_x</p:attrName>
                                        </p:attrNameLst>
                                      </p:cBhvr>
                                      <p:tavLst>
                                        <p:tav tm="0">
                                          <p:val>
                                            <p:strVal val="#ppt_x"/>
                                          </p:val>
                                        </p:tav>
                                        <p:tav tm="100000">
                                          <p:val>
                                            <p:strVal val="#ppt_x"/>
                                          </p:val>
                                        </p:tav>
                                      </p:tavLst>
                                    </p:anim>
                                    <p:anim calcmode="lin" valueType="num">
                                      <p:cBhvr>
                                        <p:cTn id="3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 grpId="0" animBg="1"/>
      <p:bldP spid="7" grpId="0"/>
      <p:bldP spid="49" grpId="0" animBg="1"/>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002142" cy="825571"/>
          </a:xfrm>
        </p:spPr>
        <p:txBody>
          <a:bodyPr/>
          <a:lstStyle/>
          <a:p>
            <a:r>
              <a:rPr lang="en" sz="2800" smtClean="0">
                <a:solidFill>
                  <a:schemeClr val="accent1"/>
                </a:solidFill>
                <a:effectLst>
                  <a:outerShdw blurRad="38100" dist="38100" dir="2700000" algn="tl">
                    <a:srgbClr val="000000">
                      <a:alpha val="43137"/>
                    </a:srgbClr>
                  </a:outerShdw>
                </a:effectLst>
              </a:rPr>
              <a:t>Tổng quan đề tài</a:t>
            </a:r>
            <a:r>
              <a:rPr lang="en" sz="2800"/>
              <a:t/>
            </a:r>
            <a:br>
              <a:rPr lang="en" sz="2800"/>
            </a:br>
            <a:endParaRPr lang="en-US" sz="2800"/>
          </a:p>
        </p:txBody>
      </p:sp>
      <p:sp>
        <p:nvSpPr>
          <p:cNvPr id="5" name="TextBox 4"/>
          <p:cNvSpPr txBox="1"/>
          <p:nvPr/>
        </p:nvSpPr>
        <p:spPr>
          <a:xfrm>
            <a:off x="831927" y="1349903"/>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Biểu đồ ca sử dụng</a:t>
            </a:r>
            <a:endParaRPr lang="en-US" sz="1800">
              <a:effectLst>
                <a:outerShdw blurRad="38100" dist="38100" dir="2700000" algn="tl">
                  <a:srgbClr val="000000">
                    <a:alpha val="43137"/>
                  </a:srgbClr>
                </a:outerShdw>
              </a:effectLst>
            </a:endParaRPr>
          </a:p>
        </p:txBody>
      </p:sp>
      <p:pic>
        <p:nvPicPr>
          <p:cNvPr id="9" name="Picture 8"/>
          <p:cNvPicPr/>
          <p:nvPr/>
        </p:nvPicPr>
        <p:blipFill>
          <a:blip r:embed="rId3"/>
          <a:stretch>
            <a:fillRect/>
          </a:stretch>
        </p:blipFill>
        <p:spPr>
          <a:xfrm>
            <a:off x="1070429" y="1867249"/>
            <a:ext cx="5155710" cy="3118312"/>
          </a:xfrm>
          <a:prstGeom prst="rect">
            <a:avLst/>
          </a:prstGeom>
          <a:ln>
            <a:solidFill>
              <a:schemeClr val="accent1">
                <a:lumMod val="75000"/>
              </a:schemeClr>
            </a:solidFill>
          </a:ln>
        </p:spPr>
      </p:pic>
    </p:spTree>
    <p:extLst>
      <p:ext uri="{BB962C8B-B14F-4D97-AF65-F5344CB8AC3E}">
        <p14:creationId xmlns:p14="http://schemas.microsoft.com/office/powerpoint/2010/main" val="92278781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4" name="Shape 557"/>
          <p:cNvSpPr/>
          <p:nvPr/>
        </p:nvSpPr>
        <p:spPr>
          <a:xfrm rot="1473079">
            <a:off x="302881" y="628466"/>
            <a:ext cx="397889" cy="313550"/>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3C78D8"/>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2" name="Title 1"/>
          <p:cNvSpPr>
            <a:spLocks noGrp="1"/>
          </p:cNvSpPr>
          <p:nvPr>
            <p:ph type="title"/>
          </p:nvPr>
        </p:nvSpPr>
        <p:spPr>
          <a:xfrm>
            <a:off x="815982" y="688441"/>
            <a:ext cx="3002142" cy="825571"/>
          </a:xfrm>
        </p:spPr>
        <p:txBody>
          <a:bodyPr/>
          <a:lstStyle/>
          <a:p>
            <a:r>
              <a:rPr lang="en" sz="2800" smtClean="0">
                <a:solidFill>
                  <a:schemeClr val="accent1"/>
                </a:solidFill>
                <a:effectLst>
                  <a:outerShdw blurRad="38100" dist="38100" dir="2700000" algn="tl">
                    <a:srgbClr val="000000">
                      <a:alpha val="43137"/>
                    </a:srgbClr>
                  </a:outerShdw>
                </a:effectLst>
              </a:rPr>
              <a:t>Tổng quan đề tài</a:t>
            </a:r>
            <a:r>
              <a:rPr lang="en" sz="2800"/>
              <a:t/>
            </a:r>
            <a:br>
              <a:rPr lang="en" sz="2800"/>
            </a:br>
            <a:endParaRPr lang="en-US" sz="2800"/>
          </a:p>
        </p:txBody>
      </p:sp>
      <p:sp>
        <p:nvSpPr>
          <p:cNvPr id="5" name="TextBox 4"/>
          <p:cNvSpPr txBox="1"/>
          <p:nvPr/>
        </p:nvSpPr>
        <p:spPr>
          <a:xfrm>
            <a:off x="831927" y="1349903"/>
            <a:ext cx="4962698" cy="369332"/>
          </a:xfrm>
          <a:prstGeom prst="rect">
            <a:avLst/>
          </a:prstGeom>
          <a:noFill/>
        </p:spPr>
        <p:txBody>
          <a:bodyPr wrap="square" rtlCol="0">
            <a:spAutoFit/>
          </a:bodyPr>
          <a:lstStyle/>
          <a:p>
            <a:pPr marL="285750" indent="-285750">
              <a:buFont typeface="Courier New" panose="02070309020205020404" pitchFamily="49" charset="0"/>
              <a:buChar char="o"/>
            </a:pPr>
            <a:r>
              <a:rPr lang="en-US" sz="1800" smtClean="0">
                <a:effectLst>
                  <a:outerShdw blurRad="38100" dist="38100" dir="2700000" algn="tl">
                    <a:srgbClr val="000000">
                      <a:alpha val="43137"/>
                    </a:srgbClr>
                  </a:outerShdw>
                </a:effectLst>
              </a:rPr>
              <a:t>Biểu đồ lớp</a:t>
            </a:r>
            <a:endParaRPr lang="en-US" sz="1800">
              <a:effectLst>
                <a:outerShdw blurRad="38100" dist="38100" dir="2700000" algn="tl">
                  <a:srgbClr val="000000">
                    <a:alpha val="43137"/>
                  </a:srgbClr>
                </a:outerShdw>
              </a:effectLst>
            </a:endParaRPr>
          </a:p>
        </p:txBody>
      </p:sp>
      <p:pic>
        <p:nvPicPr>
          <p:cNvPr id="6" name="Picture 5"/>
          <p:cNvPicPr/>
          <p:nvPr/>
        </p:nvPicPr>
        <p:blipFill>
          <a:blip r:embed="rId3"/>
          <a:stretch>
            <a:fillRect/>
          </a:stretch>
        </p:blipFill>
        <p:spPr>
          <a:xfrm>
            <a:off x="831927" y="1819021"/>
            <a:ext cx="5760720" cy="3231515"/>
          </a:xfrm>
          <a:prstGeom prst="rect">
            <a:avLst/>
          </a:prstGeom>
          <a:ln>
            <a:solidFill>
              <a:schemeClr val="accent1">
                <a:lumMod val="75000"/>
              </a:schemeClr>
            </a:solidFill>
          </a:ln>
        </p:spPr>
      </p:pic>
    </p:spTree>
    <p:extLst>
      <p:ext uri="{BB962C8B-B14F-4D97-AF65-F5344CB8AC3E}">
        <p14:creationId xmlns:p14="http://schemas.microsoft.com/office/powerpoint/2010/main" val="42245867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Fria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771</Words>
  <Application>Microsoft Office PowerPoint</Application>
  <PresentationFormat>On-screen Show (16:9)</PresentationFormat>
  <Paragraphs>113</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Montserrat</vt:lpstr>
      <vt:lpstr>Arial</vt:lpstr>
      <vt:lpstr>Sniglet</vt:lpstr>
      <vt:lpstr>Courier New</vt:lpstr>
      <vt:lpstr>FZHei-B01S</vt:lpstr>
      <vt:lpstr>Tahoma</vt:lpstr>
      <vt:lpstr>Dosis</vt:lpstr>
      <vt:lpstr>Friar template</vt:lpstr>
      <vt:lpstr>PowerPoint Presentation</vt:lpstr>
      <vt:lpstr>Nội dung báo cáo </vt:lpstr>
      <vt:lpstr>1. GIỚI THIỆU ĐỀ TÀI</vt:lpstr>
      <vt:lpstr>Giới thiệu đề tài </vt:lpstr>
      <vt:lpstr>Giới thiệu đề tài </vt:lpstr>
      <vt:lpstr>2. TỔNG QUAN ĐỀ TÀI</vt:lpstr>
      <vt:lpstr>Tổng quan đề tài </vt:lpstr>
      <vt:lpstr>Tổng quan đề tài </vt:lpstr>
      <vt:lpstr>Tổng quan đề tài </vt:lpstr>
      <vt:lpstr>Tổng quan đề tài </vt:lpstr>
      <vt:lpstr>3. NỘI DUNG THỰC HIỆN</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Nội dung thực hiện </vt:lpstr>
      <vt:lpstr>4. KẾT LUẬN VÀ HƯỚNG PHÁT TRIỂN</vt:lpstr>
      <vt:lpstr>Kết luận và hướng phát triển </vt:lpstr>
      <vt:lpstr>Kết luận và hướng phát triển </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MẪU SLIDE POWERPOINT ĐẸP</dc:title>
  <dc:creator>Admin</dc:creator>
  <cp:lastModifiedBy>Admin</cp:lastModifiedBy>
  <cp:revision>27</cp:revision>
  <dcterms:modified xsi:type="dcterms:W3CDTF">2021-08-14T10:50:33Z</dcterms:modified>
</cp:coreProperties>
</file>