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6B832-87C8-453E-9F53-42E2B722BC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C9296AD-834A-4606-BA51-20BF60CB2282}">
      <dgm:prSet/>
      <dgm:spPr/>
      <dgm:t>
        <a:bodyPr/>
        <a:lstStyle/>
        <a:p>
          <a:r>
            <a:rPr lang="en-US"/>
            <a:t>Data Analysis/Preprocessing</a:t>
          </a:r>
        </a:p>
      </dgm:t>
    </dgm:pt>
    <dgm:pt modelId="{E56F0199-96E0-4D54-B1F9-73597E4C2A7F}" type="parTrans" cxnId="{57A686BC-D41B-4749-BA58-D54A959645E5}">
      <dgm:prSet/>
      <dgm:spPr/>
      <dgm:t>
        <a:bodyPr/>
        <a:lstStyle/>
        <a:p>
          <a:endParaRPr lang="en-US"/>
        </a:p>
      </dgm:t>
    </dgm:pt>
    <dgm:pt modelId="{BD3E7071-4300-452D-90DC-2443894F9BA4}" type="sibTrans" cxnId="{57A686BC-D41B-4749-BA58-D54A959645E5}">
      <dgm:prSet/>
      <dgm:spPr/>
      <dgm:t>
        <a:bodyPr/>
        <a:lstStyle/>
        <a:p>
          <a:endParaRPr lang="en-US"/>
        </a:p>
      </dgm:t>
    </dgm:pt>
    <dgm:pt modelId="{C5F19124-D5FB-4AC1-A093-4A91C94A6962}">
      <dgm:prSet/>
      <dgm:spPr/>
      <dgm:t>
        <a:bodyPr/>
        <a:lstStyle/>
        <a:p>
          <a:r>
            <a:rPr lang="en-US"/>
            <a:t>Implementation/Data Models</a:t>
          </a:r>
        </a:p>
      </dgm:t>
    </dgm:pt>
    <dgm:pt modelId="{F4E8B6B5-410B-4B21-A5D2-2C855B23598E}" type="parTrans" cxnId="{4328FF92-C5D9-43F4-85F1-3ABE013A571A}">
      <dgm:prSet/>
      <dgm:spPr/>
      <dgm:t>
        <a:bodyPr/>
        <a:lstStyle/>
        <a:p>
          <a:endParaRPr lang="en-US"/>
        </a:p>
      </dgm:t>
    </dgm:pt>
    <dgm:pt modelId="{94457745-A595-4692-A1B1-D6A8DCAC4852}" type="sibTrans" cxnId="{4328FF92-C5D9-43F4-85F1-3ABE013A571A}">
      <dgm:prSet/>
      <dgm:spPr/>
      <dgm:t>
        <a:bodyPr/>
        <a:lstStyle/>
        <a:p>
          <a:endParaRPr lang="en-US"/>
        </a:p>
      </dgm:t>
    </dgm:pt>
    <dgm:pt modelId="{5ACB3CC5-ECA5-476F-BD96-4D2E278EF543}">
      <dgm:prSet/>
      <dgm:spPr/>
      <dgm:t>
        <a:bodyPr/>
        <a:lstStyle/>
        <a:p>
          <a:r>
            <a:rPr lang="en-US"/>
            <a:t>Output</a:t>
          </a:r>
        </a:p>
      </dgm:t>
    </dgm:pt>
    <dgm:pt modelId="{D4C5123F-875E-46A7-86F0-38CA7A7B1AE7}" type="parTrans" cxnId="{294C7C6D-AF4D-4F1B-BDE3-E14A2A1F85DA}">
      <dgm:prSet/>
      <dgm:spPr/>
      <dgm:t>
        <a:bodyPr/>
        <a:lstStyle/>
        <a:p>
          <a:endParaRPr lang="en-US"/>
        </a:p>
      </dgm:t>
    </dgm:pt>
    <dgm:pt modelId="{9FE6BA57-96CB-49F9-AB7F-F87F4C694D04}" type="sibTrans" cxnId="{294C7C6D-AF4D-4F1B-BDE3-E14A2A1F85DA}">
      <dgm:prSet/>
      <dgm:spPr/>
      <dgm:t>
        <a:bodyPr/>
        <a:lstStyle/>
        <a:p>
          <a:endParaRPr lang="en-US"/>
        </a:p>
      </dgm:t>
    </dgm:pt>
    <dgm:pt modelId="{BC17BA32-4C29-4B4E-9E26-A7768E7ADC7C}">
      <dgm:prSet/>
      <dgm:spPr/>
      <dgm:t>
        <a:bodyPr/>
        <a:lstStyle/>
        <a:p>
          <a:r>
            <a:rPr lang="en-US"/>
            <a:t>Results</a:t>
          </a:r>
        </a:p>
      </dgm:t>
    </dgm:pt>
    <dgm:pt modelId="{5F645442-DF5F-4E23-AFD2-F79E098CE638}" type="parTrans" cxnId="{44A2C693-DE90-4C8A-AFE8-2DBFF117FA93}">
      <dgm:prSet/>
      <dgm:spPr/>
      <dgm:t>
        <a:bodyPr/>
        <a:lstStyle/>
        <a:p>
          <a:endParaRPr lang="en-US"/>
        </a:p>
      </dgm:t>
    </dgm:pt>
    <dgm:pt modelId="{C0782C36-EB88-4E1D-AC61-5E08C81ED6BE}" type="sibTrans" cxnId="{44A2C693-DE90-4C8A-AFE8-2DBFF117FA93}">
      <dgm:prSet/>
      <dgm:spPr/>
      <dgm:t>
        <a:bodyPr/>
        <a:lstStyle/>
        <a:p>
          <a:endParaRPr lang="en-US"/>
        </a:p>
      </dgm:t>
    </dgm:pt>
    <dgm:pt modelId="{A32808F8-48B7-47FD-8731-BBA4CED235E7}" type="pres">
      <dgm:prSet presAssocID="{CC96B832-87C8-453E-9F53-42E2B722BCEB}" presName="root" presStyleCnt="0">
        <dgm:presLayoutVars>
          <dgm:dir/>
          <dgm:resizeHandles val="exact"/>
        </dgm:presLayoutVars>
      </dgm:prSet>
      <dgm:spPr/>
    </dgm:pt>
    <dgm:pt modelId="{A9D97F74-5E41-4280-B6AD-B2944CAE19C6}" type="pres">
      <dgm:prSet presAssocID="{1C9296AD-834A-4606-BA51-20BF60CB2282}" presName="compNode" presStyleCnt="0"/>
      <dgm:spPr/>
    </dgm:pt>
    <dgm:pt modelId="{56ABD7AC-188F-4D6F-AA30-F064724FD31E}" type="pres">
      <dgm:prSet presAssocID="{1C9296AD-834A-4606-BA51-20BF60CB22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2B4000-84BB-4F74-8BD1-D1FF3480129E}" type="pres">
      <dgm:prSet presAssocID="{1C9296AD-834A-4606-BA51-20BF60CB2282}" presName="spaceRect" presStyleCnt="0"/>
      <dgm:spPr/>
    </dgm:pt>
    <dgm:pt modelId="{043BC8EA-E36A-40B2-A2CA-7DF17E2B82EA}" type="pres">
      <dgm:prSet presAssocID="{1C9296AD-834A-4606-BA51-20BF60CB2282}" presName="textRect" presStyleLbl="revTx" presStyleIdx="0" presStyleCnt="4">
        <dgm:presLayoutVars>
          <dgm:chMax val="1"/>
          <dgm:chPref val="1"/>
        </dgm:presLayoutVars>
      </dgm:prSet>
      <dgm:spPr/>
    </dgm:pt>
    <dgm:pt modelId="{63595179-AB6F-41FB-A929-56F329858792}" type="pres">
      <dgm:prSet presAssocID="{BD3E7071-4300-452D-90DC-2443894F9BA4}" presName="sibTrans" presStyleCnt="0"/>
      <dgm:spPr/>
    </dgm:pt>
    <dgm:pt modelId="{24FD1439-C0BA-423F-A4D9-7A6EA2F620AF}" type="pres">
      <dgm:prSet presAssocID="{C5F19124-D5FB-4AC1-A093-4A91C94A6962}" presName="compNode" presStyleCnt="0"/>
      <dgm:spPr/>
    </dgm:pt>
    <dgm:pt modelId="{4792DA2A-67CF-4A7C-AF94-6EDC1A24A24F}" type="pres">
      <dgm:prSet presAssocID="{C5F19124-D5FB-4AC1-A093-4A91C94A69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E8215B-7B45-4057-A396-84E53116F644}" type="pres">
      <dgm:prSet presAssocID="{C5F19124-D5FB-4AC1-A093-4A91C94A6962}" presName="spaceRect" presStyleCnt="0"/>
      <dgm:spPr/>
    </dgm:pt>
    <dgm:pt modelId="{4347194D-E2E5-4A5F-A23D-14AE41949A12}" type="pres">
      <dgm:prSet presAssocID="{C5F19124-D5FB-4AC1-A093-4A91C94A6962}" presName="textRect" presStyleLbl="revTx" presStyleIdx="1" presStyleCnt="4">
        <dgm:presLayoutVars>
          <dgm:chMax val="1"/>
          <dgm:chPref val="1"/>
        </dgm:presLayoutVars>
      </dgm:prSet>
      <dgm:spPr/>
    </dgm:pt>
    <dgm:pt modelId="{10E63D52-9FBF-404C-95D6-A3589550331B}" type="pres">
      <dgm:prSet presAssocID="{94457745-A595-4692-A1B1-D6A8DCAC4852}" presName="sibTrans" presStyleCnt="0"/>
      <dgm:spPr/>
    </dgm:pt>
    <dgm:pt modelId="{F66B6F04-575F-4B1B-9793-38532DCF0DF8}" type="pres">
      <dgm:prSet presAssocID="{5ACB3CC5-ECA5-476F-BD96-4D2E278EF543}" presName="compNode" presStyleCnt="0"/>
      <dgm:spPr/>
    </dgm:pt>
    <dgm:pt modelId="{A38ECD25-BB23-446A-B212-BF577CAB7074}" type="pres">
      <dgm:prSet presAssocID="{5ACB3CC5-ECA5-476F-BD96-4D2E278EF5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0406A8-25AE-4CE6-9B5C-2658C5990ABC}" type="pres">
      <dgm:prSet presAssocID="{5ACB3CC5-ECA5-476F-BD96-4D2E278EF543}" presName="spaceRect" presStyleCnt="0"/>
      <dgm:spPr/>
    </dgm:pt>
    <dgm:pt modelId="{4142C985-C2BD-41B8-AD9A-497FDC9AC5F3}" type="pres">
      <dgm:prSet presAssocID="{5ACB3CC5-ECA5-476F-BD96-4D2E278EF543}" presName="textRect" presStyleLbl="revTx" presStyleIdx="2" presStyleCnt="4">
        <dgm:presLayoutVars>
          <dgm:chMax val="1"/>
          <dgm:chPref val="1"/>
        </dgm:presLayoutVars>
      </dgm:prSet>
      <dgm:spPr/>
    </dgm:pt>
    <dgm:pt modelId="{C44E074D-280C-48B3-B1DA-1BDA6D5B31D0}" type="pres">
      <dgm:prSet presAssocID="{9FE6BA57-96CB-49F9-AB7F-F87F4C694D04}" presName="sibTrans" presStyleCnt="0"/>
      <dgm:spPr/>
    </dgm:pt>
    <dgm:pt modelId="{CC384BEE-9D45-4783-9AF5-8112D354D315}" type="pres">
      <dgm:prSet presAssocID="{BC17BA32-4C29-4B4E-9E26-A7768E7ADC7C}" presName="compNode" presStyleCnt="0"/>
      <dgm:spPr/>
    </dgm:pt>
    <dgm:pt modelId="{8B124A68-2532-4B29-A300-7E5F97E4D965}" type="pres">
      <dgm:prSet presAssocID="{BC17BA32-4C29-4B4E-9E26-A7768E7ADC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8D8EA0-96D2-497C-8D52-15473644D591}" type="pres">
      <dgm:prSet presAssocID="{BC17BA32-4C29-4B4E-9E26-A7768E7ADC7C}" presName="spaceRect" presStyleCnt="0"/>
      <dgm:spPr/>
    </dgm:pt>
    <dgm:pt modelId="{C74C4DCD-2DF9-4934-89FC-8441093E916C}" type="pres">
      <dgm:prSet presAssocID="{BC17BA32-4C29-4B4E-9E26-A7768E7ADC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4C7C6D-AF4D-4F1B-BDE3-E14A2A1F85DA}" srcId="{CC96B832-87C8-453E-9F53-42E2B722BCEB}" destId="{5ACB3CC5-ECA5-476F-BD96-4D2E278EF543}" srcOrd="2" destOrd="0" parTransId="{D4C5123F-875E-46A7-86F0-38CA7A7B1AE7}" sibTransId="{9FE6BA57-96CB-49F9-AB7F-F87F4C694D04}"/>
    <dgm:cxn modelId="{75D98850-6AFE-4E68-A642-C4DAA236A0C3}" type="presOf" srcId="{C5F19124-D5FB-4AC1-A093-4A91C94A6962}" destId="{4347194D-E2E5-4A5F-A23D-14AE41949A12}" srcOrd="0" destOrd="0" presId="urn:microsoft.com/office/officeart/2018/2/layout/IconLabelList"/>
    <dgm:cxn modelId="{5E183078-FF64-482F-A01B-4880E1EF7E6F}" type="presOf" srcId="{5ACB3CC5-ECA5-476F-BD96-4D2E278EF543}" destId="{4142C985-C2BD-41B8-AD9A-497FDC9AC5F3}" srcOrd="0" destOrd="0" presId="urn:microsoft.com/office/officeart/2018/2/layout/IconLabelList"/>
    <dgm:cxn modelId="{4328FF92-C5D9-43F4-85F1-3ABE013A571A}" srcId="{CC96B832-87C8-453E-9F53-42E2B722BCEB}" destId="{C5F19124-D5FB-4AC1-A093-4A91C94A6962}" srcOrd="1" destOrd="0" parTransId="{F4E8B6B5-410B-4B21-A5D2-2C855B23598E}" sibTransId="{94457745-A595-4692-A1B1-D6A8DCAC4852}"/>
    <dgm:cxn modelId="{44A2C693-DE90-4C8A-AFE8-2DBFF117FA93}" srcId="{CC96B832-87C8-453E-9F53-42E2B722BCEB}" destId="{BC17BA32-4C29-4B4E-9E26-A7768E7ADC7C}" srcOrd="3" destOrd="0" parTransId="{5F645442-DF5F-4E23-AFD2-F79E098CE638}" sibTransId="{C0782C36-EB88-4E1D-AC61-5E08C81ED6BE}"/>
    <dgm:cxn modelId="{14D10FAC-9B2D-4FA0-BB50-C41C0959E96F}" type="presOf" srcId="{CC96B832-87C8-453E-9F53-42E2B722BCEB}" destId="{A32808F8-48B7-47FD-8731-BBA4CED235E7}" srcOrd="0" destOrd="0" presId="urn:microsoft.com/office/officeart/2018/2/layout/IconLabelList"/>
    <dgm:cxn modelId="{57A686BC-D41B-4749-BA58-D54A959645E5}" srcId="{CC96B832-87C8-453E-9F53-42E2B722BCEB}" destId="{1C9296AD-834A-4606-BA51-20BF60CB2282}" srcOrd="0" destOrd="0" parTransId="{E56F0199-96E0-4D54-B1F9-73597E4C2A7F}" sibTransId="{BD3E7071-4300-452D-90DC-2443894F9BA4}"/>
    <dgm:cxn modelId="{D83419BD-B33F-4AE6-8BE9-C440A5C4E48D}" type="presOf" srcId="{BC17BA32-4C29-4B4E-9E26-A7768E7ADC7C}" destId="{C74C4DCD-2DF9-4934-89FC-8441093E916C}" srcOrd="0" destOrd="0" presId="urn:microsoft.com/office/officeart/2018/2/layout/IconLabelList"/>
    <dgm:cxn modelId="{4EB568DD-7260-426D-865A-8B88F8C70284}" type="presOf" srcId="{1C9296AD-834A-4606-BA51-20BF60CB2282}" destId="{043BC8EA-E36A-40B2-A2CA-7DF17E2B82EA}" srcOrd="0" destOrd="0" presId="urn:microsoft.com/office/officeart/2018/2/layout/IconLabelList"/>
    <dgm:cxn modelId="{3C5FFB11-1900-402F-B257-76C44BADA53E}" type="presParOf" srcId="{A32808F8-48B7-47FD-8731-BBA4CED235E7}" destId="{A9D97F74-5E41-4280-B6AD-B2944CAE19C6}" srcOrd="0" destOrd="0" presId="urn:microsoft.com/office/officeart/2018/2/layout/IconLabelList"/>
    <dgm:cxn modelId="{CD7335FA-3719-4308-8CE9-689E840BC60B}" type="presParOf" srcId="{A9D97F74-5E41-4280-B6AD-B2944CAE19C6}" destId="{56ABD7AC-188F-4D6F-AA30-F064724FD31E}" srcOrd="0" destOrd="0" presId="urn:microsoft.com/office/officeart/2018/2/layout/IconLabelList"/>
    <dgm:cxn modelId="{07C847E5-2F3A-4299-9CA8-75497BAA28E8}" type="presParOf" srcId="{A9D97F74-5E41-4280-B6AD-B2944CAE19C6}" destId="{A02B4000-84BB-4F74-8BD1-D1FF3480129E}" srcOrd="1" destOrd="0" presId="urn:microsoft.com/office/officeart/2018/2/layout/IconLabelList"/>
    <dgm:cxn modelId="{6E57D9D4-2FAB-4EA7-9BC9-532C8C0D5CE4}" type="presParOf" srcId="{A9D97F74-5E41-4280-B6AD-B2944CAE19C6}" destId="{043BC8EA-E36A-40B2-A2CA-7DF17E2B82EA}" srcOrd="2" destOrd="0" presId="urn:microsoft.com/office/officeart/2018/2/layout/IconLabelList"/>
    <dgm:cxn modelId="{3365C2D7-B852-475C-BEB4-D32B14A4EEE1}" type="presParOf" srcId="{A32808F8-48B7-47FD-8731-BBA4CED235E7}" destId="{63595179-AB6F-41FB-A929-56F329858792}" srcOrd="1" destOrd="0" presId="urn:microsoft.com/office/officeart/2018/2/layout/IconLabelList"/>
    <dgm:cxn modelId="{A4F42C92-F671-4DD9-BB83-A5C8EFA40884}" type="presParOf" srcId="{A32808F8-48B7-47FD-8731-BBA4CED235E7}" destId="{24FD1439-C0BA-423F-A4D9-7A6EA2F620AF}" srcOrd="2" destOrd="0" presId="urn:microsoft.com/office/officeart/2018/2/layout/IconLabelList"/>
    <dgm:cxn modelId="{41440AEF-E115-452B-BAD6-C9178B40D8EE}" type="presParOf" srcId="{24FD1439-C0BA-423F-A4D9-7A6EA2F620AF}" destId="{4792DA2A-67CF-4A7C-AF94-6EDC1A24A24F}" srcOrd="0" destOrd="0" presId="urn:microsoft.com/office/officeart/2018/2/layout/IconLabelList"/>
    <dgm:cxn modelId="{F3FC6E65-E48B-40F6-BF53-A12D885F0219}" type="presParOf" srcId="{24FD1439-C0BA-423F-A4D9-7A6EA2F620AF}" destId="{6BE8215B-7B45-4057-A396-84E53116F644}" srcOrd="1" destOrd="0" presId="urn:microsoft.com/office/officeart/2018/2/layout/IconLabelList"/>
    <dgm:cxn modelId="{91CA0D71-A082-4E51-8378-95F904E51AF0}" type="presParOf" srcId="{24FD1439-C0BA-423F-A4D9-7A6EA2F620AF}" destId="{4347194D-E2E5-4A5F-A23D-14AE41949A12}" srcOrd="2" destOrd="0" presId="urn:microsoft.com/office/officeart/2018/2/layout/IconLabelList"/>
    <dgm:cxn modelId="{3BE700B7-A8A9-46A7-B638-058285A1D1F2}" type="presParOf" srcId="{A32808F8-48B7-47FD-8731-BBA4CED235E7}" destId="{10E63D52-9FBF-404C-95D6-A3589550331B}" srcOrd="3" destOrd="0" presId="urn:microsoft.com/office/officeart/2018/2/layout/IconLabelList"/>
    <dgm:cxn modelId="{790E5EDF-0F77-49F5-953F-F06016491E35}" type="presParOf" srcId="{A32808F8-48B7-47FD-8731-BBA4CED235E7}" destId="{F66B6F04-575F-4B1B-9793-38532DCF0DF8}" srcOrd="4" destOrd="0" presId="urn:microsoft.com/office/officeart/2018/2/layout/IconLabelList"/>
    <dgm:cxn modelId="{827B9E6A-64D4-4745-8091-CB12610AFB8A}" type="presParOf" srcId="{F66B6F04-575F-4B1B-9793-38532DCF0DF8}" destId="{A38ECD25-BB23-446A-B212-BF577CAB7074}" srcOrd="0" destOrd="0" presId="urn:microsoft.com/office/officeart/2018/2/layout/IconLabelList"/>
    <dgm:cxn modelId="{001A74C9-1C72-476D-9EAC-3737B6265C85}" type="presParOf" srcId="{F66B6F04-575F-4B1B-9793-38532DCF0DF8}" destId="{F50406A8-25AE-4CE6-9B5C-2658C5990ABC}" srcOrd="1" destOrd="0" presId="urn:microsoft.com/office/officeart/2018/2/layout/IconLabelList"/>
    <dgm:cxn modelId="{4A5CEE36-17E5-4818-8CE8-915289EA9927}" type="presParOf" srcId="{F66B6F04-575F-4B1B-9793-38532DCF0DF8}" destId="{4142C985-C2BD-41B8-AD9A-497FDC9AC5F3}" srcOrd="2" destOrd="0" presId="urn:microsoft.com/office/officeart/2018/2/layout/IconLabelList"/>
    <dgm:cxn modelId="{CA7D651D-56DF-4BAD-9180-8096618AFC5C}" type="presParOf" srcId="{A32808F8-48B7-47FD-8731-BBA4CED235E7}" destId="{C44E074D-280C-48B3-B1DA-1BDA6D5B31D0}" srcOrd="5" destOrd="0" presId="urn:microsoft.com/office/officeart/2018/2/layout/IconLabelList"/>
    <dgm:cxn modelId="{95C4027E-E019-4752-B21D-92D993C80D1B}" type="presParOf" srcId="{A32808F8-48B7-47FD-8731-BBA4CED235E7}" destId="{CC384BEE-9D45-4783-9AF5-8112D354D315}" srcOrd="6" destOrd="0" presId="urn:microsoft.com/office/officeart/2018/2/layout/IconLabelList"/>
    <dgm:cxn modelId="{BF40D384-5F35-4C83-8C13-57FBF17978E8}" type="presParOf" srcId="{CC384BEE-9D45-4783-9AF5-8112D354D315}" destId="{8B124A68-2532-4B29-A300-7E5F97E4D965}" srcOrd="0" destOrd="0" presId="urn:microsoft.com/office/officeart/2018/2/layout/IconLabelList"/>
    <dgm:cxn modelId="{D7C3F4BE-BEF8-45A0-89ED-1F0E9D93AE3E}" type="presParOf" srcId="{CC384BEE-9D45-4783-9AF5-8112D354D315}" destId="{C98D8EA0-96D2-497C-8D52-15473644D591}" srcOrd="1" destOrd="0" presId="urn:microsoft.com/office/officeart/2018/2/layout/IconLabelList"/>
    <dgm:cxn modelId="{A0344A44-28F4-4BFF-A5E8-17C5283A6EEC}" type="presParOf" srcId="{CC384BEE-9D45-4783-9AF5-8112D354D315}" destId="{C74C4DCD-2DF9-4934-89FC-8441093E91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BD7AC-188F-4D6F-AA30-F064724FD31E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C8EA-E36A-40B2-A2CA-7DF17E2B82EA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Analysis/Preprocessing</a:t>
          </a:r>
        </a:p>
      </dsp:txBody>
      <dsp:txXfrm>
        <a:off x="569079" y="2427788"/>
        <a:ext cx="2072362" cy="720000"/>
      </dsp:txXfrm>
    </dsp:sp>
    <dsp:sp modelId="{4792DA2A-67CF-4A7C-AF94-6EDC1A24A24F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7194D-E2E5-4A5F-A23D-14AE41949A12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Implementation/Data Models</a:t>
          </a:r>
        </a:p>
      </dsp:txBody>
      <dsp:txXfrm>
        <a:off x="3004105" y="2427788"/>
        <a:ext cx="2072362" cy="720000"/>
      </dsp:txXfrm>
    </dsp:sp>
    <dsp:sp modelId="{A38ECD25-BB23-446A-B212-BF577CAB7074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2C985-C2BD-41B8-AD9A-497FDC9AC5F3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Output</a:t>
          </a:r>
        </a:p>
      </dsp:txBody>
      <dsp:txXfrm>
        <a:off x="5439131" y="2427788"/>
        <a:ext cx="2072362" cy="720000"/>
      </dsp:txXfrm>
    </dsp:sp>
    <dsp:sp modelId="{8B124A68-2532-4B29-A300-7E5F97E4D965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C4DCD-2DF9-4934-89FC-8441093E916C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Results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A15A-A70C-4527-B60B-6BA2DBD4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21AE-9F51-453C-A4FA-5FBBA131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FBE0-E261-4E31-B447-A63E10E1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F71-9189-491E-853D-1EC0ADF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2A203-C68A-436F-A3EC-7FE3C4FD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F42D-EDA8-4C59-A337-CAA17B0B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30610-87E0-4B82-95E3-C1D7CE240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49A3-04C0-48CE-ACC2-4E1D9CA6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EDBB-3DDB-4FC8-88C2-CECA2E4B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8B00-B83F-44F6-8A27-E0FD2E26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C36F5-7B54-4F57-AF7D-02BF5367D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8CCE-09FB-44CE-BE72-C70FDDE78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4EA5-586D-4501-9E8C-B6CE6327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C285-07B6-42CF-A12B-512534D2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D25D-D2DF-4FC1-95DA-03079287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6796-77C5-49AC-9457-70F04A26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7F76-A22A-4EED-A2CB-4298A2B7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EC36-C049-4128-BFE1-E580DE5D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3EB0-731C-4110-B778-1C3531E9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EF42-3C6C-4BDF-AA00-50B6751A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2D0-4BE2-4FB9-A35D-29064584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D880-AB78-4591-BC0D-6CD54383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1A10-677F-4340-A6C5-6FE94794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51E4-55AC-4029-B52C-B972AEA0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31F0-11B9-474A-9C62-5FB360D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F0CB-4D89-4CF2-B842-8A9B304E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000B-9C92-4DD3-BAC0-65CDB35E4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2DEEE-E0E0-495A-86F0-C8A4D9AB9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76D3-2286-48D9-94BF-7998F5C2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0553-A403-495E-A861-59AE4D99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9A8EE-C994-49D8-B2BA-7AFB3E9D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5BC5-8879-447F-8A3B-624D4230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378A-0498-46C6-809F-38072A21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103C-7866-4C84-9943-62C5A8E1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3422F-3785-4ADE-88C9-3A2A0571B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53F41-AEEE-4DDA-BFCA-E56011923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4EC94-111F-4441-86A0-2948E2EF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82BE0-0B57-4C24-B5CF-2DB6AD07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E92DE-A0A3-423F-B9B7-2B9B13DF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A13A-CFF7-44E8-8080-E8E6C7F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8899C-DBE1-4AA1-A79B-9842FF92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7883A-9138-474B-A497-3441CA6A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D678D-5912-4550-8AF1-82448A7F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0226C-C68F-4558-B59E-20F7E02F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4981F-3AD0-48A8-9EB8-AC1C46E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777C5-1E04-42ED-B5E1-30DDDED2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EF92-6EFE-469D-A8D1-EC9473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3FAA-2103-43D8-9E8D-CFF45279B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ACF79-98E9-40B4-871C-93641D14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E4133-934C-40F8-81D9-4FA2C06D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B71E-5802-4A81-B117-06C24B7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A48F3-315E-4276-8E20-2AD9F23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0104-3CDE-4DAE-921C-E17E8386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F62E1-57FC-4669-893F-B57A7816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9CE3-5FC2-4A1D-88F6-A3AFA5F7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EAE40-D2CD-49F9-8525-90365215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25C2B-0457-40C0-B6E0-78CF03E1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9A9F5-726D-4D06-99E9-62493CCD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85FBE-DE01-4888-A942-8FCE6B43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90E2-E816-4F4D-A450-63B35E2A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FF07-076A-4E90-B404-C7BBD27C6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88C9-AC07-40C8-8C79-B26D954E03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5859-FA35-492A-A591-BA169BAAE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362E-7746-4DB3-867D-71CF695D1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DC39-4768-4B97-98DD-2BBFD8A6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AE77-4B52-4DAA-8E52-46A495F3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Competition (Team Effort):</a:t>
            </a:r>
            <a:br>
              <a:rPr lang="en-US" sz="3400"/>
            </a:br>
            <a:br>
              <a:rPr lang="en-US" sz="3400"/>
            </a:br>
            <a:r>
              <a:rPr lang="en-US" sz="3400"/>
              <a:t>Predicting House Prices via Data Mining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3705E-8833-4EA0-A6BD-86F0FFCAE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Team Members: </a:t>
            </a:r>
            <a:r>
              <a:rPr lang="en" sz="1700"/>
              <a:t>Samuel Uong, Richard Ching, Simon Roschmann, Pavni Bakhshi, and David Balcon</a:t>
            </a:r>
            <a:endParaRPr lang="en-US" sz="1700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24D3-45D1-4D5A-916B-F42E7509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Table of Contents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A6D57B0-C78E-489B-9BAC-70F92D21C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927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09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F92-0DEA-437B-B431-C224D5F9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FA12-5560-4CD9-B2D8-D3A1A840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/>
              <a:t>Analyze data to find correlations</a:t>
            </a:r>
          </a:p>
          <a:p>
            <a:r>
              <a:rPr lang="en-US" sz="1800"/>
              <a:t>Correlation matrix determines any relationships.</a:t>
            </a:r>
          </a:p>
          <a:p>
            <a:r>
              <a:rPr lang="en-US" sz="1800"/>
              <a:t>Allows us to understand what features to focus on.</a:t>
            </a:r>
          </a:p>
          <a:p>
            <a:endParaRPr lang="en-US" sz="180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3B4B8A6E-53C0-4CF9-A058-546B382B6E32}"/>
              </a:ext>
            </a:extLst>
          </p:cNvPr>
          <p:cNvPicPr preferRelativeResize="0"/>
          <p:nvPr/>
        </p:nvPicPr>
        <p:blipFill rotWithShape="1">
          <a:blip r:embed="rId2"/>
          <a:srcRect r="2039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94597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4FB3-6D8B-4B75-BAFD-BABCA45D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" sz="3700"/>
              <a:t>Data Preprocessing: Data Ingestion</a:t>
            </a:r>
            <a:endParaRPr lang="en-US" sz="3700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8781-B385-46A0-949B-522E127E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910215" cy="3639684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Imported and utilizing the pandas library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Ingested training and test data as panda </a:t>
            </a:r>
            <a:r>
              <a:rPr lang="en-US" sz="2000" dirty="0" err="1">
                <a:solidFill>
                  <a:srgbClr val="FFFFFF"/>
                </a:solidFill>
              </a:rPr>
              <a:t>dataframe</a:t>
            </a:r>
            <a:r>
              <a:rPr lang="en-US" sz="2000" dirty="0">
                <a:solidFill>
                  <a:srgbClr val="FFFFFF"/>
                </a:solidFill>
              </a:rPr>
              <a:t> objects.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Helps apply pre-processing techniques to the data.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Google Shape;76;p16">
            <a:extLst>
              <a:ext uri="{FF2B5EF4-FFF2-40B4-BE49-F238E27FC236}">
                <a16:creationId xmlns:a16="http://schemas.microsoft.com/office/drawing/2014/main" id="{382BEFD2-D57A-457D-975D-5585617035DE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76369" y="2037759"/>
            <a:ext cx="5170711" cy="254612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  <p:sp>
        <p:nvSpPr>
          <p:cNvPr id="17" name="Google Shape;78;p16">
            <a:extLst>
              <a:ext uri="{FF2B5EF4-FFF2-40B4-BE49-F238E27FC236}">
                <a16:creationId xmlns:a16="http://schemas.microsoft.com/office/drawing/2014/main" id="{CB06F4FE-7E10-416E-BA7C-0D48989B46AB}"/>
              </a:ext>
            </a:extLst>
          </p:cNvPr>
          <p:cNvSpPr txBox="1"/>
          <p:nvPr/>
        </p:nvSpPr>
        <p:spPr>
          <a:xfrm>
            <a:off x="6422899" y="4583888"/>
            <a:ext cx="5170711" cy="49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Lato"/>
                <a:ea typeface="Lato"/>
                <a:cs typeface="Lato"/>
                <a:sym typeface="Lato"/>
              </a:rPr>
              <a:t>Figure 1:  Functions defining </a:t>
            </a:r>
            <a:r>
              <a:rPr lang="en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loading data into data frames.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" name="Google Shape;77;p16">
            <a:extLst>
              <a:ext uri="{FF2B5EF4-FFF2-40B4-BE49-F238E27FC236}">
                <a16:creationId xmlns:a16="http://schemas.microsoft.com/office/drawing/2014/main" id="{60C4ED4A-6026-4701-B052-C870DA0F59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369" y="5255000"/>
            <a:ext cx="5170711" cy="834150"/>
          </a:xfrm>
          <a:prstGeom prst="rect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" name="Google Shape;79;p16">
            <a:extLst>
              <a:ext uri="{FF2B5EF4-FFF2-40B4-BE49-F238E27FC236}">
                <a16:creationId xmlns:a16="http://schemas.microsoft.com/office/drawing/2014/main" id="{0156AF3D-F64F-4229-AE95-C68C39375E74}"/>
              </a:ext>
            </a:extLst>
          </p:cNvPr>
          <p:cNvSpPr txBox="1"/>
          <p:nvPr/>
        </p:nvSpPr>
        <p:spPr>
          <a:xfrm>
            <a:off x="6422899" y="6096775"/>
            <a:ext cx="5170711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Lato"/>
                <a:ea typeface="Lato"/>
                <a:cs typeface="Lato"/>
                <a:sym typeface="Lato"/>
              </a:rPr>
              <a:t>Figure 2: </a:t>
            </a:r>
            <a:r>
              <a:rPr lang="en" sz="1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Loading  data into data frame objects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681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FFA9-6E67-4C08-9B3E-439C1C7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/>
              <a:t>Data Preprocessing: Removing Outliers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2EB5-E3F4-4C54-8CE7-18B265A7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sz="2000" dirty="0"/>
              <a:t>Discovered outliers in highly correlated features.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sz="2000" dirty="0"/>
              <a:t>Example: Figure 0b - Ground Living Area scatter plot </a:t>
            </a:r>
            <a:r>
              <a:rPr lang="en-US" sz="2000" i="1" dirty="0"/>
              <a:t>before</a:t>
            </a:r>
            <a:r>
              <a:rPr lang="en-US" sz="2000" dirty="0"/>
              <a:t> outlier removal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sz="2000" dirty="0"/>
              <a:t>Removed outliers (Figure 0c) that may negatively affect prediction outcomes.</a:t>
            </a:r>
          </a:p>
          <a:p>
            <a:endParaRPr lang="en-US" sz="2000" dirty="0"/>
          </a:p>
        </p:txBody>
      </p:sp>
      <p:pic>
        <p:nvPicPr>
          <p:cNvPr id="4" name="Google Shape;86;p17">
            <a:extLst>
              <a:ext uri="{FF2B5EF4-FFF2-40B4-BE49-F238E27FC236}">
                <a16:creationId xmlns:a16="http://schemas.microsoft.com/office/drawing/2014/main" id="{F90D2242-EC3E-48F9-964E-B1FEBB77025E}"/>
              </a:ext>
            </a:extLst>
          </p:cNvPr>
          <p:cNvPicPr preferRelativeResize="0"/>
          <p:nvPr/>
        </p:nvPicPr>
        <p:blipFill rotWithShape="1">
          <a:blip r:embed="rId2"/>
          <a:srcRect t="7990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615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7CBF-E8A7-4FF7-A63E-D81BB7CF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F3B-B183-4820-B53A-A7D08961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3325-2D24-4C37-BBD6-CA62BDCB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2D06-B6CC-4DAC-BC12-EBFF831E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1C58-F728-486D-997C-C38C02D6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9C4D-1D10-4F9F-BEF4-186B7140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8CC9-DB82-4B44-81BB-BF12ADC3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063C-85A4-4302-982F-E9F561F9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155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Competition (Team Effort):  Predicting House Prices via Data Mining Techniques</vt:lpstr>
      <vt:lpstr>Table of Contents</vt:lpstr>
      <vt:lpstr>Data Analysis</vt:lpstr>
      <vt:lpstr>Data Preprocessing: Data Ingestion</vt:lpstr>
      <vt:lpstr>Data Preprocessing: Removing Outliers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(Team Effort):  Predicting House Prices via Data Mining Techniques</dc:title>
  <dc:creator>Rich</dc:creator>
  <cp:lastModifiedBy>Rich</cp:lastModifiedBy>
  <cp:revision>4</cp:revision>
  <dcterms:created xsi:type="dcterms:W3CDTF">2019-11-13T08:42:05Z</dcterms:created>
  <dcterms:modified xsi:type="dcterms:W3CDTF">2019-11-14T05:09:28Z</dcterms:modified>
</cp:coreProperties>
</file>