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0" r:id="rId10"/>
    <p:sldId id="266" r:id="rId11"/>
    <p:sldId id="267" r:id="rId12"/>
    <p:sldId id="268" r:id="rId13"/>
    <p:sldId id="277" r:id="rId14"/>
    <p:sldId id="278" r:id="rId15"/>
    <p:sldId id="269" r:id="rId16"/>
    <p:sldId id="272" r:id="rId17"/>
    <p:sldId id="276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E61D-505A-BE36-CBB8-DD145CA962A6}" v="1728" dt="2019-11-25T21:46:43.161"/>
    <p1510:client id="{41D61800-60D9-90F0-5D4F-5F776B99AFE6}" v="352" dt="2019-11-25T17:13:29.591"/>
    <p1510:client id="{ACC7CBBB-6A44-6C7A-BD01-B1B5417BA905}" v="280" dt="2019-11-25T16:45:5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CON, David [Student]" userId="S::19022304x@connect.polyu.hk::b2bfddba-cf0e-4a1e-ba7b-209f8862ae41" providerId="AD" clId="Web-{ACC7CBBB-6A44-6C7A-BD01-B1B5417BA905}"/>
    <pc:docChg chg="addSld modSld">
      <pc:chgData name="BALCON, David [Student]" userId="S::19022304x@connect.polyu.hk::b2bfddba-cf0e-4a1e-ba7b-209f8862ae41" providerId="AD" clId="Web-{ACC7CBBB-6A44-6C7A-BD01-B1B5417BA905}" dt="2019-11-25T16:45:50.761" v="269" actId="1076"/>
      <pc:docMkLst>
        <pc:docMk/>
      </pc:docMkLst>
      <pc:sldChg chg="modSp">
        <pc:chgData name="BALCON, David [Student]" userId="S::19022304x@connect.polyu.hk::b2bfddba-cf0e-4a1e-ba7b-209f8862ae41" providerId="AD" clId="Web-{ACC7CBBB-6A44-6C7A-BD01-B1B5417BA905}" dt="2019-11-25T16:38:43.853" v="36" actId="20577"/>
        <pc:sldMkLst>
          <pc:docMk/>
          <pc:sldMk cId="109857222" sldId="256"/>
        </pc:sldMkLst>
        <pc:spChg chg="mod">
          <ac:chgData name="BALCON, David [Student]" userId="S::19022304x@connect.polyu.hk::b2bfddba-cf0e-4a1e-ba7b-209f8862ae41" providerId="AD" clId="Web-{ACC7CBBB-6A44-6C7A-BD01-B1B5417BA905}" dt="2019-11-25T16:38:33.540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LCON, David [Student]" userId="S::19022304x@connect.polyu.hk::b2bfddba-cf0e-4a1e-ba7b-209f8862ae41" providerId="AD" clId="Web-{ACC7CBBB-6A44-6C7A-BD01-B1B5417BA905}" dt="2019-11-25T16:38:43.853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BALCON, David [Student]" userId="S::19022304x@connect.polyu.hk::b2bfddba-cf0e-4a1e-ba7b-209f8862ae41" providerId="AD" clId="Web-{ACC7CBBB-6A44-6C7A-BD01-B1B5417BA905}" dt="2019-11-25T16:39:38.572" v="90"/>
        <pc:sldMkLst>
          <pc:docMk/>
          <pc:sldMk cId="2753457554" sldId="257"/>
        </pc:sldMkLst>
        <pc:spChg chg="mod">
          <ac:chgData name="BALCON, David [Student]" userId="S::19022304x@connect.polyu.hk::b2bfddba-cf0e-4a1e-ba7b-209f8862ae41" providerId="AD" clId="Web-{ACC7CBBB-6A44-6C7A-BD01-B1B5417BA905}" dt="2019-11-25T16:39:38.572" v="90"/>
          <ac:spMkLst>
            <pc:docMk/>
            <pc:sldMk cId="2753457554" sldId="257"/>
            <ac:spMk id="2" creationId="{6C413346-6DC7-4B54-BEED-ABE74F26019A}"/>
          </ac:spMkLst>
        </pc:spChg>
        <pc:spChg chg="add del mod">
          <ac:chgData name="BALCON, David [Student]" userId="S::19022304x@connect.polyu.hk::b2bfddba-cf0e-4a1e-ba7b-209f8862ae41" providerId="AD" clId="Web-{ACC7CBBB-6A44-6C7A-BD01-B1B5417BA905}" dt="2019-11-25T16:39:38.572" v="90"/>
          <ac:spMkLst>
            <pc:docMk/>
            <pc:sldMk cId="2753457554" sldId="257"/>
            <ac:spMk id="3" creationId="{D777C1B3-DB44-4673-8340-0D7F3746C254}"/>
          </ac:spMkLst>
        </pc:spChg>
        <pc:spChg chg="add">
          <ac:chgData name="BALCON, David [Student]" userId="S::19022304x@connect.polyu.hk::b2bfddba-cf0e-4a1e-ba7b-209f8862ae41" providerId="AD" clId="Web-{ACC7CBBB-6A44-6C7A-BD01-B1B5417BA905}" dt="2019-11-25T16:39:38.572" v="90"/>
          <ac:spMkLst>
            <pc:docMk/>
            <pc:sldMk cId="2753457554" sldId="257"/>
            <ac:spMk id="10" creationId="{46C2E80F-49A6-4372-B103-219D417A55ED}"/>
          </ac:spMkLst>
        </pc:spChg>
        <pc:graphicFrameChg chg="add del">
          <ac:chgData name="BALCON, David [Student]" userId="S::19022304x@connect.polyu.hk::b2bfddba-cf0e-4a1e-ba7b-209f8862ae41" providerId="AD" clId="Web-{ACC7CBBB-6A44-6C7A-BD01-B1B5417BA905}" dt="2019-11-25T16:39:38.525" v="89"/>
          <ac:graphicFrameMkLst>
            <pc:docMk/>
            <pc:sldMk cId="2753457554" sldId="257"/>
            <ac:graphicFrameMk id="5" creationId="{34DD01BE-B03B-410F-BA6A-9047A9B23ACE}"/>
          </ac:graphicFrameMkLst>
        </pc:graphicFrameChg>
        <pc:graphicFrameChg chg="add">
          <ac:chgData name="BALCON, David [Student]" userId="S::19022304x@connect.polyu.hk::b2bfddba-cf0e-4a1e-ba7b-209f8862ae41" providerId="AD" clId="Web-{ACC7CBBB-6A44-6C7A-BD01-B1B5417BA905}" dt="2019-11-25T16:39:38.572" v="90"/>
          <ac:graphicFrameMkLst>
            <pc:docMk/>
            <pc:sldMk cId="2753457554" sldId="257"/>
            <ac:graphicFrameMk id="6" creationId="{A0461E5D-14A1-4A7C-9215-1FEA2F4ED8BE}"/>
          </ac:graphicFrameMkLst>
        </pc:graphicFrameChg>
      </pc:sldChg>
      <pc:sldChg chg="addSp delSp modSp new mod setBg">
        <pc:chgData name="BALCON, David [Student]" userId="S::19022304x@connect.polyu.hk::b2bfddba-cf0e-4a1e-ba7b-209f8862ae41" providerId="AD" clId="Web-{ACC7CBBB-6A44-6C7A-BD01-B1B5417BA905}" dt="2019-11-25T16:44:39.589" v="255"/>
        <pc:sldMkLst>
          <pc:docMk/>
          <pc:sldMk cId="2933071734" sldId="258"/>
        </pc:sldMkLst>
        <pc:spChg chg="mod">
          <ac:chgData name="BALCON, David [Student]" userId="S::19022304x@connect.polyu.hk::b2bfddba-cf0e-4a1e-ba7b-209f8862ae41" providerId="AD" clId="Web-{ACC7CBBB-6A44-6C7A-BD01-B1B5417BA905}" dt="2019-11-25T16:41:38.229" v="221"/>
          <ac:spMkLst>
            <pc:docMk/>
            <pc:sldMk cId="2933071734" sldId="258"/>
            <ac:spMk id="2" creationId="{7E656E10-7EF0-4DFC-B88D-1B74C7B1A1AB}"/>
          </ac:spMkLst>
        </pc:spChg>
        <pc:spChg chg="del">
          <ac:chgData name="BALCON, David [Student]" userId="S::19022304x@connect.polyu.hk::b2bfddba-cf0e-4a1e-ba7b-209f8862ae41" providerId="AD" clId="Web-{ACC7CBBB-6A44-6C7A-BD01-B1B5417BA905}" dt="2019-11-25T16:41:20.385" v="213"/>
          <ac:spMkLst>
            <pc:docMk/>
            <pc:sldMk cId="2933071734" sldId="258"/>
            <ac:spMk id="3" creationId="{BBD15605-142D-438F-80D6-E303022AFA26}"/>
          </ac:spMkLst>
        </pc:spChg>
        <pc:spChg chg="mod">
          <ac:chgData name="BALCON, David [Student]" userId="S::19022304x@connect.polyu.hk::b2bfddba-cf0e-4a1e-ba7b-209f8862ae41" providerId="AD" clId="Web-{ACC7CBBB-6A44-6C7A-BD01-B1B5417BA905}" dt="2019-11-25T16:41:38.229" v="221"/>
          <ac:spMkLst>
            <pc:docMk/>
            <pc:sldMk cId="2933071734" sldId="258"/>
            <ac:spMk id="4" creationId="{4AB9F188-55F5-4E35-A9C9-32D7AF7B076A}"/>
          </ac:spMkLst>
        </pc:spChg>
        <pc:spChg chg="add">
          <ac:chgData name="BALCON, David [Student]" userId="S::19022304x@connect.polyu.hk::b2bfddba-cf0e-4a1e-ba7b-209f8862ae41" providerId="AD" clId="Web-{ACC7CBBB-6A44-6C7A-BD01-B1B5417BA905}" dt="2019-11-25T16:41:38.229" v="221"/>
          <ac:spMkLst>
            <pc:docMk/>
            <pc:sldMk cId="2933071734" sldId="258"/>
            <ac:spMk id="10" creationId="{3BAF1561-20C4-41FD-A35F-BF2B9E727F3E}"/>
          </ac:spMkLst>
        </pc:spChg>
        <pc:spChg chg="add">
          <ac:chgData name="BALCON, David [Student]" userId="S::19022304x@connect.polyu.hk::b2bfddba-cf0e-4a1e-ba7b-209f8862ae41" providerId="AD" clId="Web-{ACC7CBBB-6A44-6C7A-BD01-B1B5417BA905}" dt="2019-11-25T16:41:38.229" v="221"/>
          <ac:spMkLst>
            <pc:docMk/>
            <pc:sldMk cId="2933071734" sldId="258"/>
            <ac:spMk id="12" creationId="{839DC788-B140-4F3E-A91E-CB3E70ED940A}"/>
          </ac:spMkLst>
        </pc:spChg>
        <pc:picChg chg="add mod">
          <ac:chgData name="BALCON, David [Student]" userId="S::19022304x@connect.polyu.hk::b2bfddba-cf0e-4a1e-ba7b-209f8862ae41" providerId="AD" clId="Web-{ACC7CBBB-6A44-6C7A-BD01-B1B5417BA905}" dt="2019-11-25T16:41:50.057" v="225" actId="1076"/>
          <ac:picMkLst>
            <pc:docMk/>
            <pc:sldMk cId="2933071734" sldId="258"/>
            <ac:picMk id="5" creationId="{7813F345-8E33-4115-8635-195B7B4AAFF0}"/>
          </ac:picMkLst>
        </pc:picChg>
        <pc:picChg chg="add del mod">
          <ac:chgData name="BALCON, David [Student]" userId="S::19022304x@connect.polyu.hk::b2bfddba-cf0e-4a1e-ba7b-209f8862ae41" providerId="AD" clId="Web-{ACC7CBBB-6A44-6C7A-BD01-B1B5417BA905}" dt="2019-11-25T16:44:39.589" v="255"/>
          <ac:picMkLst>
            <pc:docMk/>
            <pc:sldMk cId="2933071734" sldId="258"/>
            <ac:picMk id="7" creationId="{E67C3060-003D-4816-83D9-5CC80E7838FF}"/>
          </ac:picMkLst>
        </pc:picChg>
        <pc:cxnChg chg="add">
          <ac:chgData name="BALCON, David [Student]" userId="S::19022304x@connect.polyu.hk::b2bfddba-cf0e-4a1e-ba7b-209f8862ae41" providerId="AD" clId="Web-{ACC7CBBB-6A44-6C7A-BD01-B1B5417BA905}" dt="2019-11-25T16:41:38.229" v="221"/>
          <ac:cxnSpMkLst>
            <pc:docMk/>
            <pc:sldMk cId="2933071734" sldId="258"/>
            <ac:cxnSpMk id="14" creationId="{FC18D930-0EEE-448F-ABF1-2AA3C83DA552}"/>
          </ac:cxnSpMkLst>
        </pc:cxnChg>
      </pc:sldChg>
      <pc:sldChg chg="addSp delSp modSp new">
        <pc:chgData name="BALCON, David [Student]" userId="S::19022304x@connect.polyu.hk::b2bfddba-cf0e-4a1e-ba7b-209f8862ae41" providerId="AD" clId="Web-{ACC7CBBB-6A44-6C7A-BD01-B1B5417BA905}" dt="2019-11-25T16:45:50.761" v="269" actId="1076"/>
        <pc:sldMkLst>
          <pc:docMk/>
          <pc:sldMk cId="1146940136" sldId="259"/>
        </pc:sldMkLst>
        <pc:spChg chg="mod">
          <ac:chgData name="BALCON, David [Student]" userId="S::19022304x@connect.polyu.hk::b2bfddba-cf0e-4a1e-ba7b-209f8862ae41" providerId="AD" clId="Web-{ACC7CBBB-6A44-6C7A-BD01-B1B5417BA905}" dt="2019-11-25T16:42:15.494" v="243" actId="20577"/>
          <ac:spMkLst>
            <pc:docMk/>
            <pc:sldMk cId="1146940136" sldId="259"/>
            <ac:spMk id="2" creationId="{61FEEAF5-8A2B-47CE-AA8A-D087084A3403}"/>
          </ac:spMkLst>
        </pc:spChg>
        <pc:spChg chg="add del">
          <ac:chgData name="BALCON, David [Student]" userId="S::19022304x@connect.polyu.hk::b2bfddba-cf0e-4a1e-ba7b-209f8862ae41" providerId="AD" clId="Web-{ACC7CBBB-6A44-6C7A-BD01-B1B5417BA905}" dt="2019-11-25T16:45:08.855" v="266"/>
          <ac:spMkLst>
            <pc:docMk/>
            <pc:sldMk cId="1146940136" sldId="259"/>
            <ac:spMk id="3" creationId="{34A6F444-6516-4ECB-994D-D4FABEF87B5F}"/>
          </ac:spMkLst>
        </pc:spChg>
        <pc:spChg chg="mod">
          <ac:chgData name="BALCON, David [Student]" userId="S::19022304x@connect.polyu.hk::b2bfddba-cf0e-4a1e-ba7b-209f8862ae41" providerId="AD" clId="Web-{ACC7CBBB-6A44-6C7A-BD01-B1B5417BA905}" dt="2019-11-25T16:42:28.963" v="247" actId="20577"/>
          <ac:spMkLst>
            <pc:docMk/>
            <pc:sldMk cId="1146940136" sldId="259"/>
            <ac:spMk id="4" creationId="{01CC716F-6F89-4E20-81A0-EFD8B88FB4A6}"/>
          </ac:spMkLst>
        </pc:spChg>
        <pc:picChg chg="add del mod ord modCrop">
          <ac:chgData name="BALCON, David [Student]" userId="S::19022304x@connect.polyu.hk::b2bfddba-cf0e-4a1e-ba7b-209f8862ae41" providerId="AD" clId="Web-{ACC7CBBB-6A44-6C7A-BD01-B1B5417BA905}" dt="2019-11-25T16:42:33.338" v="252"/>
          <ac:picMkLst>
            <pc:docMk/>
            <pc:sldMk cId="1146940136" sldId="259"/>
            <ac:picMk id="5" creationId="{EC61F0CF-5CE5-4018-A75D-92D8C8953006}"/>
          </ac:picMkLst>
        </pc:picChg>
        <pc:picChg chg="add del mod ord modCrop">
          <ac:chgData name="BALCON, David [Student]" userId="S::19022304x@connect.polyu.hk::b2bfddba-cf0e-4a1e-ba7b-209f8862ae41" providerId="AD" clId="Web-{ACC7CBBB-6A44-6C7A-BD01-B1B5417BA905}" dt="2019-11-25T16:44:42.354" v="257"/>
          <ac:picMkLst>
            <pc:docMk/>
            <pc:sldMk cId="1146940136" sldId="259"/>
            <ac:picMk id="7" creationId="{4D41AD95-B6B4-4E8E-9236-6D20812B75B2}"/>
          </ac:picMkLst>
        </pc:picChg>
        <pc:picChg chg="add del mod ord modCrop">
          <ac:chgData name="BALCON, David [Student]" userId="S::19022304x@connect.polyu.hk::b2bfddba-cf0e-4a1e-ba7b-209f8862ae41" providerId="AD" clId="Web-{ACC7CBBB-6A44-6C7A-BD01-B1B5417BA905}" dt="2019-11-25T16:44:45.698" v="259"/>
          <ac:picMkLst>
            <pc:docMk/>
            <pc:sldMk cId="1146940136" sldId="259"/>
            <ac:picMk id="9" creationId="{12D55970-B725-46AD-AC84-4465AADF8772}"/>
          </ac:picMkLst>
        </pc:picChg>
        <pc:picChg chg="add del mod ord modCrop">
          <ac:chgData name="BALCON, David [Student]" userId="S::19022304x@connect.polyu.hk::b2bfddba-cf0e-4a1e-ba7b-209f8862ae41" providerId="AD" clId="Web-{ACC7CBBB-6A44-6C7A-BD01-B1B5417BA905}" dt="2019-11-25T16:45:04.026" v="265"/>
          <ac:picMkLst>
            <pc:docMk/>
            <pc:sldMk cId="1146940136" sldId="259"/>
            <ac:picMk id="11" creationId="{4012F0A2-039C-463B-A33E-F7F511142432}"/>
          </ac:picMkLst>
        </pc:picChg>
        <pc:picChg chg="add mod ord modCrop">
          <ac:chgData name="BALCON, David [Student]" userId="S::19022304x@connect.polyu.hk::b2bfddba-cf0e-4a1e-ba7b-209f8862ae41" providerId="AD" clId="Web-{ACC7CBBB-6A44-6C7A-BD01-B1B5417BA905}" dt="2019-11-25T16:45:50.761" v="269" actId="1076"/>
          <ac:picMkLst>
            <pc:docMk/>
            <pc:sldMk cId="1146940136" sldId="259"/>
            <ac:picMk id="13" creationId="{846789B0-3CD1-4F16-89CA-4061F7554815}"/>
          </ac:picMkLst>
        </pc:picChg>
      </pc:sldChg>
    </pc:docChg>
  </pc:docChgLst>
  <pc:docChgLst>
    <pc:chgData name="BALCON, David [Student]" userId="S::19022304x@connect.polyu.hk::b2bfddba-cf0e-4a1e-ba7b-209f8862ae41" providerId="AD" clId="Web-{41D61800-60D9-90F0-5D4F-5F776B99AFE6}"/>
    <pc:docChg chg="addSld delSld modSld">
      <pc:chgData name="BALCON, David [Student]" userId="S::19022304x@connect.polyu.hk::b2bfddba-cf0e-4a1e-ba7b-209f8862ae41" providerId="AD" clId="Web-{41D61800-60D9-90F0-5D4F-5F776B99AFE6}" dt="2019-11-25T17:13:29.575" v="325"/>
      <pc:docMkLst>
        <pc:docMk/>
      </pc:docMkLst>
      <pc:sldChg chg="addSp delSp modSp mod setBg">
        <pc:chgData name="BALCON, David [Student]" userId="S::19022304x@connect.polyu.hk::b2bfddba-cf0e-4a1e-ba7b-209f8862ae41" providerId="AD" clId="Web-{41D61800-60D9-90F0-5D4F-5F776B99AFE6}" dt="2019-11-25T16:48:27.934" v="43" actId="20577"/>
        <pc:sldMkLst>
          <pc:docMk/>
          <pc:sldMk cId="1146940136" sldId="259"/>
        </pc:sldMkLst>
        <pc:spChg chg="mod">
          <ac:chgData name="BALCON, David [Student]" userId="S::19022304x@connect.polyu.hk::b2bfddba-cf0e-4a1e-ba7b-209f8862ae41" providerId="AD" clId="Web-{41D61800-60D9-90F0-5D4F-5F776B99AFE6}" dt="2019-11-25T16:47:18.341" v="20"/>
          <ac:spMkLst>
            <pc:docMk/>
            <pc:sldMk cId="1146940136" sldId="259"/>
            <ac:spMk id="2" creationId="{61FEEAF5-8A2B-47CE-AA8A-D087084A3403}"/>
          </ac:spMkLst>
        </pc:spChg>
        <pc:spChg chg="mod">
          <ac:chgData name="BALCON, David [Student]" userId="S::19022304x@connect.polyu.hk::b2bfddba-cf0e-4a1e-ba7b-209f8862ae41" providerId="AD" clId="Web-{41D61800-60D9-90F0-5D4F-5F776B99AFE6}" dt="2019-11-25T16:48:27.934" v="43" actId="20577"/>
          <ac:spMkLst>
            <pc:docMk/>
            <pc:sldMk cId="1146940136" sldId="259"/>
            <ac:spMk id="4" creationId="{01CC716F-6F89-4E20-81A0-EFD8B88FB4A6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6:45:58.856" v="1"/>
          <ac:spMkLst>
            <pc:docMk/>
            <pc:sldMk cId="1146940136" sldId="259"/>
            <ac:spMk id="5" creationId="{D68D3CD2-F821-4C4E-99DD-7913A8F4CC9E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6:46:41.481" v="13"/>
          <ac:spMkLst>
            <pc:docMk/>
            <pc:sldMk cId="1146940136" sldId="259"/>
            <ac:spMk id="9" creationId="{8F150D72-990A-4E8B-A8CB-101AA6AFA628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6:47:38.669" v="28"/>
          <ac:spMkLst>
            <pc:docMk/>
            <pc:sldMk cId="1146940136" sldId="259"/>
            <ac:spMk id="20" creationId="{AA92B0B1-0649-4BBA-9995-206128E3EFC5}"/>
          </ac:spMkLst>
        </pc:spChg>
        <pc:spChg chg="add">
          <ac:chgData name="BALCON, David [Student]" userId="S::19022304x@connect.polyu.hk::b2bfddba-cf0e-4a1e-ba7b-209f8862ae41" providerId="AD" clId="Web-{41D61800-60D9-90F0-5D4F-5F776B99AFE6}" dt="2019-11-25T16:47:18.341" v="20"/>
          <ac:spMkLst>
            <pc:docMk/>
            <pc:sldMk cId="1146940136" sldId="259"/>
            <ac:spMk id="22" creationId="{3BAF1561-20C4-41FD-A35F-BF2B9E727F3E}"/>
          </ac:spMkLst>
        </pc:spChg>
        <pc:spChg chg="add">
          <ac:chgData name="BALCON, David [Student]" userId="S::19022304x@connect.polyu.hk::b2bfddba-cf0e-4a1e-ba7b-209f8862ae41" providerId="AD" clId="Web-{41D61800-60D9-90F0-5D4F-5F776B99AFE6}" dt="2019-11-25T16:47:18.341" v="20"/>
          <ac:spMkLst>
            <pc:docMk/>
            <pc:sldMk cId="1146940136" sldId="259"/>
            <ac:spMk id="24" creationId="{839DC788-B140-4F3E-A91E-CB3E70ED940A}"/>
          </ac:spMkLst>
        </pc:spChg>
        <pc:picChg chg="add del mod ord modCrop">
          <ac:chgData name="BALCON, David [Student]" userId="S::19022304x@connect.polyu.hk::b2bfddba-cf0e-4a1e-ba7b-209f8862ae41" providerId="AD" clId="Web-{41D61800-60D9-90F0-5D4F-5F776B99AFE6}" dt="2019-11-25T16:46:03.559" v="4"/>
          <ac:picMkLst>
            <pc:docMk/>
            <pc:sldMk cId="1146940136" sldId="259"/>
            <ac:picMk id="6" creationId="{452ECE9C-53B6-4C8D-9811-0BEE22F6C3C0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6:46:21.763" v="6"/>
          <ac:picMkLst>
            <pc:docMk/>
            <pc:sldMk cId="1146940136" sldId="259"/>
            <ac:picMk id="10" creationId="{1FA72B51-9F7A-4E17-8206-D8221543791A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6:46:30.513" v="8"/>
          <ac:picMkLst>
            <pc:docMk/>
            <pc:sldMk cId="1146940136" sldId="259"/>
            <ac:picMk id="12" creationId="{939715F1-FF08-4AC2-84BD-4184A7B0271E}"/>
          </ac:picMkLst>
        </pc:picChg>
        <pc:picChg chg="del">
          <ac:chgData name="BALCON, David [Student]" userId="S::19022304x@connect.polyu.hk::b2bfddba-cf0e-4a1e-ba7b-209f8862ae41" providerId="AD" clId="Web-{41D61800-60D9-90F0-5D4F-5F776B99AFE6}" dt="2019-11-25T16:45:57.075" v="0"/>
          <ac:picMkLst>
            <pc:docMk/>
            <pc:sldMk cId="1146940136" sldId="259"/>
            <ac:picMk id="13" creationId="{846789B0-3CD1-4F16-89CA-4061F7554815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6:46:38.997" v="11"/>
          <ac:picMkLst>
            <pc:docMk/>
            <pc:sldMk cId="1146940136" sldId="259"/>
            <ac:picMk id="15" creationId="{4695CD94-1545-4BCC-88A2-9BBE50288D5D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6:47:35.653" v="27"/>
          <ac:picMkLst>
            <pc:docMk/>
            <pc:sldMk cId="1146940136" sldId="259"/>
            <ac:picMk id="17" creationId="{61E059A6-7A9A-43AE-AE37-19F67CC77BAD}"/>
          </ac:picMkLst>
        </pc:picChg>
        <pc:picChg chg="add mod modCrop">
          <ac:chgData name="BALCON, David [Student]" userId="S::19022304x@connect.polyu.hk::b2bfddba-cf0e-4a1e-ba7b-209f8862ae41" providerId="AD" clId="Web-{41D61800-60D9-90F0-5D4F-5F776B99AFE6}" dt="2019-11-25T16:48:18.544" v="40" actId="1076"/>
          <ac:picMkLst>
            <pc:docMk/>
            <pc:sldMk cId="1146940136" sldId="259"/>
            <ac:picMk id="21" creationId="{39960C7D-34E6-4D56-9E79-0075AEC61473}"/>
          </ac:picMkLst>
        </pc:picChg>
        <pc:cxnChg chg="add">
          <ac:chgData name="BALCON, David [Student]" userId="S::19022304x@connect.polyu.hk::b2bfddba-cf0e-4a1e-ba7b-209f8862ae41" providerId="AD" clId="Web-{41D61800-60D9-90F0-5D4F-5F776B99AFE6}" dt="2019-11-25T16:47:18.341" v="20"/>
          <ac:cxnSpMkLst>
            <pc:docMk/>
            <pc:sldMk cId="1146940136" sldId="259"/>
            <ac:cxnSpMk id="26" creationId="{FC18D930-0EEE-448F-ABF1-2AA3C83DA552}"/>
          </ac:cxnSpMkLst>
        </pc:cxnChg>
      </pc:sldChg>
      <pc:sldChg chg="addSp delSp modSp new del mod setBg setClrOvrMap">
        <pc:chgData name="BALCON, David [Student]" userId="S::19022304x@connect.polyu.hk::b2bfddba-cf0e-4a1e-ba7b-209f8862ae41" providerId="AD" clId="Web-{41D61800-60D9-90F0-5D4F-5F776B99AFE6}" dt="2019-11-25T16:51:15.919" v="83"/>
        <pc:sldMkLst>
          <pc:docMk/>
          <pc:sldMk cId="4258163417" sldId="260"/>
        </pc:sldMkLst>
        <pc:spChg chg="mod">
          <ac:chgData name="BALCON, David [Student]" userId="S::19022304x@connect.polyu.hk::b2bfddba-cf0e-4a1e-ba7b-209f8862ae41" providerId="AD" clId="Web-{41D61800-60D9-90F0-5D4F-5F776B99AFE6}" dt="2019-11-25T16:49:33.966" v="62"/>
          <ac:spMkLst>
            <pc:docMk/>
            <pc:sldMk cId="4258163417" sldId="260"/>
            <ac:spMk id="2" creationId="{E9D83A8B-408E-442D-8CCF-2ECDCBDE6FD9}"/>
          </ac:spMkLst>
        </pc:spChg>
        <pc:spChg chg="del">
          <ac:chgData name="BALCON, David [Student]" userId="S::19022304x@connect.polyu.hk::b2bfddba-cf0e-4a1e-ba7b-209f8862ae41" providerId="AD" clId="Web-{41D61800-60D9-90F0-5D4F-5F776B99AFE6}" dt="2019-11-25T16:49:19.731" v="56"/>
          <ac:spMkLst>
            <pc:docMk/>
            <pc:sldMk cId="4258163417" sldId="260"/>
            <ac:spMk id="3" creationId="{01C05816-9A1E-4B8B-A641-C64B6B32A059}"/>
          </ac:spMkLst>
        </pc:spChg>
        <pc:spChg chg="mod">
          <ac:chgData name="BALCON, David [Student]" userId="S::19022304x@connect.polyu.hk::b2bfddba-cf0e-4a1e-ba7b-209f8862ae41" providerId="AD" clId="Web-{41D61800-60D9-90F0-5D4F-5F776B99AFE6}" dt="2019-11-25T16:49:33.966" v="62"/>
          <ac:spMkLst>
            <pc:docMk/>
            <pc:sldMk cId="4258163417" sldId="260"/>
            <ac:spMk id="4" creationId="{7239FD8E-7725-45A1-8AB4-B06B687A514D}"/>
          </ac:spMkLst>
        </pc:spChg>
        <pc:spChg chg="add">
          <ac:chgData name="BALCON, David [Student]" userId="S::19022304x@connect.polyu.hk::b2bfddba-cf0e-4a1e-ba7b-209f8862ae41" providerId="AD" clId="Web-{41D61800-60D9-90F0-5D4F-5F776B99AFE6}" dt="2019-11-25T16:49:33.966" v="62"/>
          <ac:spMkLst>
            <pc:docMk/>
            <pc:sldMk cId="4258163417" sldId="260"/>
            <ac:spMk id="10" creationId="{867D4867-5BA7-4462-B2F6-A23F4A622AA7}"/>
          </ac:spMkLst>
        </pc:spChg>
        <pc:picChg chg="add mod">
          <ac:chgData name="BALCON, David [Student]" userId="S::19022304x@connect.polyu.hk::b2bfddba-cf0e-4a1e-ba7b-209f8862ae41" providerId="AD" clId="Web-{41D61800-60D9-90F0-5D4F-5F776B99AFE6}" dt="2019-11-25T16:49:33.966" v="62"/>
          <ac:picMkLst>
            <pc:docMk/>
            <pc:sldMk cId="4258163417" sldId="260"/>
            <ac:picMk id="5" creationId="{8B67EF14-54F5-4FCB-9B07-757A17E5BF6B}"/>
          </ac:picMkLst>
        </pc:picChg>
      </pc:sldChg>
      <pc:sldChg chg="addSp delSp modSp add replId">
        <pc:chgData name="BALCON, David [Student]" userId="S::19022304x@connect.polyu.hk::b2bfddba-cf0e-4a1e-ba7b-209f8862ae41" providerId="AD" clId="Web-{41D61800-60D9-90F0-5D4F-5F776B99AFE6}" dt="2019-11-25T17:03:13.731" v="215" actId="20577"/>
        <pc:sldMkLst>
          <pc:docMk/>
          <pc:sldMk cId="472990694" sldId="261"/>
        </pc:sldMkLst>
        <pc:spChg chg="mod">
          <ac:chgData name="BALCON, David [Student]" userId="S::19022304x@connect.polyu.hk::b2bfddba-cf0e-4a1e-ba7b-209f8862ae41" providerId="AD" clId="Web-{41D61800-60D9-90F0-5D4F-5F776B99AFE6}" dt="2019-11-25T16:50:12.622" v="79" actId="20577"/>
          <ac:spMkLst>
            <pc:docMk/>
            <pc:sldMk cId="472990694" sldId="261"/>
            <ac:spMk id="2" creationId="{61FEEAF5-8A2B-47CE-AA8A-D087084A3403}"/>
          </ac:spMkLst>
        </pc:spChg>
        <pc:spChg chg="mod">
          <ac:chgData name="BALCON, David [Student]" userId="S::19022304x@connect.polyu.hk::b2bfddba-cf0e-4a1e-ba7b-209f8862ae41" providerId="AD" clId="Web-{41D61800-60D9-90F0-5D4F-5F776B99AFE6}" dt="2019-11-25T17:03:13.731" v="215" actId="20577"/>
          <ac:spMkLst>
            <pc:docMk/>
            <pc:sldMk cId="472990694" sldId="261"/>
            <ac:spMk id="4" creationId="{01CC716F-6F89-4E20-81A0-EFD8B88FB4A6}"/>
          </ac:spMkLst>
        </pc:spChg>
        <pc:picChg chg="add mod">
          <ac:chgData name="BALCON, David [Student]" userId="S::19022304x@connect.polyu.hk::b2bfddba-cf0e-4a1e-ba7b-209f8862ae41" providerId="AD" clId="Web-{41D61800-60D9-90F0-5D4F-5F776B99AFE6}" dt="2019-11-25T16:51:16.825" v="87" actId="1076"/>
          <ac:picMkLst>
            <pc:docMk/>
            <pc:sldMk cId="472990694" sldId="261"/>
            <ac:picMk id="3" creationId="{D24E43E7-7495-4811-AC2C-A223CEEDA3D8}"/>
          </ac:picMkLst>
        </pc:picChg>
        <pc:picChg chg="del">
          <ac:chgData name="BALCON, David [Student]" userId="S::19022304x@connect.polyu.hk::b2bfddba-cf0e-4a1e-ba7b-209f8862ae41" providerId="AD" clId="Web-{41D61800-60D9-90F0-5D4F-5F776B99AFE6}" dt="2019-11-25T16:51:15.888" v="82"/>
          <ac:picMkLst>
            <pc:docMk/>
            <pc:sldMk cId="472990694" sldId="261"/>
            <ac:picMk id="21" creationId="{39960C7D-34E6-4D56-9E79-0075AEC61473}"/>
          </ac:picMkLst>
        </pc:picChg>
      </pc:sldChg>
      <pc:sldChg chg="new del">
        <pc:chgData name="BALCON, David [Student]" userId="S::19022304x@connect.polyu.hk::b2bfddba-cf0e-4a1e-ba7b-209f8862ae41" providerId="AD" clId="Web-{41D61800-60D9-90F0-5D4F-5F776B99AFE6}" dt="2019-11-25T16:49:42.981" v="64"/>
        <pc:sldMkLst>
          <pc:docMk/>
          <pc:sldMk cId="3159499614" sldId="261"/>
        </pc:sldMkLst>
      </pc:sldChg>
      <pc:sldChg chg="addSp delSp modSp new mod setBg">
        <pc:chgData name="BALCON, David [Student]" userId="S::19022304x@connect.polyu.hk::b2bfddba-cf0e-4a1e-ba7b-209f8862ae41" providerId="AD" clId="Web-{41D61800-60D9-90F0-5D4F-5F776B99AFE6}" dt="2019-11-25T17:09:03.591" v="295"/>
        <pc:sldMkLst>
          <pc:docMk/>
          <pc:sldMk cId="1140158728" sldId="262"/>
        </pc:sldMkLst>
        <pc:spChg chg="mod">
          <ac:chgData name="BALCON, David [Student]" userId="S::19022304x@connect.polyu.hk::b2bfddba-cf0e-4a1e-ba7b-209f8862ae41" providerId="AD" clId="Web-{41D61800-60D9-90F0-5D4F-5F776B99AFE6}" dt="2019-11-25T16:54:18.028" v="169"/>
          <ac:spMkLst>
            <pc:docMk/>
            <pc:sldMk cId="1140158728" sldId="262"/>
            <ac:spMk id="2" creationId="{2395B2AE-B7B4-418A-A350-2C44CF70C87D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8.013" v="168"/>
          <ac:spMkLst>
            <pc:docMk/>
            <pc:sldMk cId="1140158728" sldId="262"/>
            <ac:spMk id="9" creationId="{D7D03296-BABA-47AD-A5D5-ED156727016E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8.013" v="168"/>
          <ac:spMkLst>
            <pc:docMk/>
            <pc:sldMk cId="1140158728" sldId="262"/>
            <ac:spMk id="10" creationId="{284A8429-F65A-490D-96E4-1158D3E8A026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8.013" v="168"/>
          <ac:spMkLst>
            <pc:docMk/>
            <pc:sldMk cId="1140158728" sldId="262"/>
            <ac:spMk id="11" creationId="{0F022291-A82B-4D23-A1E0-5F9BD684669E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4.794" v="166"/>
          <ac:spMkLst>
            <pc:docMk/>
            <pc:sldMk cId="1140158728" sldId="262"/>
            <ac:spMk id="12" creationId="{DD1C38F7-D0F8-4C45-80C3-83C79862DB14}"/>
          </ac:spMkLst>
        </pc:spChg>
        <pc:spChg chg="add">
          <ac:chgData name="BALCON, David [Student]" userId="S::19022304x@connect.polyu.hk::b2bfddba-cf0e-4a1e-ba7b-209f8862ae41" providerId="AD" clId="Web-{41D61800-60D9-90F0-5D4F-5F776B99AFE6}" dt="2019-11-25T16:54:18.028" v="169"/>
          <ac:spMkLst>
            <pc:docMk/>
            <pc:sldMk cId="1140158728" sldId="262"/>
            <ac:spMk id="13" creationId="{823AC064-BC96-4F32-8AE1-B2FD38754823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4.794" v="166"/>
          <ac:spMkLst>
            <pc:docMk/>
            <pc:sldMk cId="1140158728" sldId="262"/>
            <ac:spMk id="14" creationId="{CB8B9C25-D80D-48EC-B83A-231219A80C3F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6:54:14.794" v="166"/>
          <ac:spMkLst>
            <pc:docMk/>
            <pc:sldMk cId="1140158728" sldId="262"/>
            <ac:spMk id="16" creationId="{601CC70B-8875-45A1-8AFD-7D546E3C0C16}"/>
          </ac:spMkLst>
        </pc:spChg>
        <pc:picChg chg="add del mod">
          <ac:chgData name="BALCON, David [Student]" userId="S::19022304x@connect.polyu.hk::b2bfddba-cf0e-4a1e-ba7b-209f8862ae41" providerId="AD" clId="Web-{41D61800-60D9-90F0-5D4F-5F776B99AFE6}" dt="2019-11-25T16:51:37.013" v="95"/>
          <ac:picMkLst>
            <pc:docMk/>
            <pc:sldMk cId="1140158728" sldId="262"/>
            <ac:picMk id="3" creationId="{2810034E-48A4-45D3-9734-8FEDFBDAA702}"/>
          </ac:picMkLst>
        </pc:picChg>
        <pc:picChg chg="add mod ord">
          <ac:chgData name="BALCON, David [Student]" userId="S::19022304x@connect.polyu.hk::b2bfddba-cf0e-4a1e-ba7b-209f8862ae41" providerId="AD" clId="Web-{41D61800-60D9-90F0-5D4F-5F776B99AFE6}" dt="2019-11-25T17:01:42.622" v="180" actId="1076"/>
          <ac:picMkLst>
            <pc:docMk/>
            <pc:sldMk cId="1140158728" sldId="262"/>
            <ac:picMk id="5" creationId="{ECA1B650-D318-49A8-85BB-CFF8B3BC1C6E}"/>
          </ac:picMkLst>
        </pc:picChg>
        <pc:picChg chg="add mod">
          <ac:chgData name="BALCON, David [Student]" userId="S::19022304x@connect.polyu.hk::b2bfddba-cf0e-4a1e-ba7b-209f8862ae41" providerId="AD" clId="Web-{41D61800-60D9-90F0-5D4F-5F776B99AFE6}" dt="2019-11-25T16:54:23.466" v="170" actId="1076"/>
          <ac:picMkLst>
            <pc:docMk/>
            <pc:sldMk cId="1140158728" sldId="262"/>
            <ac:picMk id="7" creationId="{828536BC-F698-4908-9AB6-789FBD0A9ED9}"/>
          </ac:picMkLst>
        </pc:picChg>
        <pc:picChg chg="add del mod">
          <ac:chgData name="BALCON, David [Student]" userId="S::19022304x@connect.polyu.hk::b2bfddba-cf0e-4a1e-ba7b-209f8862ae41" providerId="AD" clId="Web-{41D61800-60D9-90F0-5D4F-5F776B99AFE6}" dt="2019-11-25T17:09:03.591" v="295"/>
          <ac:picMkLst>
            <pc:docMk/>
            <pc:sldMk cId="1140158728" sldId="262"/>
            <ac:picMk id="18" creationId="{7C44E090-D9F6-47BA-A841-22004EE37A78}"/>
          </ac:picMkLst>
        </pc:picChg>
        <pc:cxnChg chg="add">
          <ac:chgData name="BALCON, David [Student]" userId="S::19022304x@connect.polyu.hk::b2bfddba-cf0e-4a1e-ba7b-209f8862ae41" providerId="AD" clId="Web-{41D61800-60D9-90F0-5D4F-5F776B99AFE6}" dt="2019-11-25T16:54:18.028" v="169"/>
          <ac:cxnSpMkLst>
            <pc:docMk/>
            <pc:sldMk cId="1140158728" sldId="262"/>
            <ac:cxnSpMk id="15" creationId="{7E7C77BC-7138-40B1-A15B-20F57A494629}"/>
          </ac:cxnSpMkLst>
        </pc:cxnChg>
        <pc:cxnChg chg="add">
          <ac:chgData name="BALCON, David [Student]" userId="S::19022304x@connect.polyu.hk::b2bfddba-cf0e-4a1e-ba7b-209f8862ae41" providerId="AD" clId="Web-{41D61800-60D9-90F0-5D4F-5F776B99AFE6}" dt="2019-11-25T16:54:18.028" v="169"/>
          <ac:cxnSpMkLst>
            <pc:docMk/>
            <pc:sldMk cId="1140158728" sldId="262"/>
            <ac:cxnSpMk id="17" creationId="{DB146403-F3D6-484B-B2ED-97F9565D0370}"/>
          </ac:cxnSpMkLst>
        </pc:cxnChg>
      </pc:sldChg>
      <pc:sldChg chg="addSp delSp modSp new mod setBg setClrOvrMap">
        <pc:chgData name="BALCON, David [Student]" userId="S::19022304x@connect.polyu.hk::b2bfddba-cf0e-4a1e-ba7b-209f8862ae41" providerId="AD" clId="Web-{41D61800-60D9-90F0-5D4F-5F776B99AFE6}" dt="2019-11-25T17:13:29.575" v="325"/>
        <pc:sldMkLst>
          <pc:docMk/>
          <pc:sldMk cId="2537489526" sldId="263"/>
        </pc:sldMkLst>
        <pc:spChg chg="mod">
          <ac:chgData name="BALCON, David [Student]" userId="S::19022304x@connect.polyu.hk::b2bfddba-cf0e-4a1e-ba7b-209f8862ae41" providerId="AD" clId="Web-{41D61800-60D9-90F0-5D4F-5F776B99AFE6}" dt="2019-11-25T17:07:19.872" v="280"/>
          <ac:spMkLst>
            <pc:docMk/>
            <pc:sldMk cId="2537489526" sldId="263"/>
            <ac:spMk id="2" creationId="{DCB62117-BE9F-45A7-B8A5-3FE5635826B1}"/>
          </ac:spMkLst>
        </pc:spChg>
        <pc:spChg chg="add del">
          <ac:chgData name="BALCON, David [Student]" userId="S::19022304x@connect.polyu.hk::b2bfddba-cf0e-4a1e-ba7b-209f8862ae41" providerId="AD" clId="Web-{41D61800-60D9-90F0-5D4F-5F776B99AFE6}" dt="2019-11-25T17:05:01.278" v="240"/>
          <ac:spMkLst>
            <pc:docMk/>
            <pc:sldMk cId="2537489526" sldId="263"/>
            <ac:spMk id="3" creationId="{97784D0A-2D9D-481B-AA34-B2482923F2AB}"/>
          </ac:spMkLst>
        </pc:spChg>
        <pc:spChg chg="mod">
          <ac:chgData name="BALCON, David [Student]" userId="S::19022304x@connect.polyu.hk::b2bfddba-cf0e-4a1e-ba7b-209f8862ae41" providerId="AD" clId="Web-{41D61800-60D9-90F0-5D4F-5F776B99AFE6}" dt="2019-11-25T17:07:19.872" v="280"/>
          <ac:spMkLst>
            <pc:docMk/>
            <pc:sldMk cId="2537489526" sldId="263"/>
            <ac:spMk id="4" creationId="{D124C35B-64AB-4F4C-9894-1287454B4B3F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05:21.904" v="252"/>
          <ac:spMkLst>
            <pc:docMk/>
            <pc:sldMk cId="2537489526" sldId="263"/>
            <ac:spMk id="12" creationId="{1A31F879-19D3-4E70-8367-BA568E171FB6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05:57.341" v="256"/>
          <ac:spMkLst>
            <pc:docMk/>
            <pc:sldMk cId="2537489526" sldId="263"/>
            <ac:spMk id="18" creationId="{F5A5D3C9-5D7B-4032-9A57-99FC5B93FB86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08:25.684" v="283"/>
          <ac:spMkLst>
            <pc:docMk/>
            <pc:sldMk cId="2537489526" sldId="263"/>
            <ac:spMk id="22" creationId="{6A8A0089-6638-48AC-88A9-DD5EA4724341}"/>
          </ac:spMkLst>
        </pc:spChg>
        <pc:spChg chg="add">
          <ac:chgData name="BALCON, David [Student]" userId="S::19022304x@connect.polyu.hk::b2bfddba-cf0e-4a1e-ba7b-209f8862ae41" providerId="AD" clId="Web-{41D61800-60D9-90F0-5D4F-5F776B99AFE6}" dt="2019-11-25T17:07:19.872" v="280"/>
          <ac:spMkLst>
            <pc:docMk/>
            <pc:sldMk cId="2537489526" sldId="263"/>
            <ac:spMk id="24" creationId="{867D4867-5BA7-4462-B2F6-A23F4A622AA7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09:05.731" v="296"/>
          <ac:spMkLst>
            <pc:docMk/>
            <pc:sldMk cId="2537489526" sldId="263"/>
            <ac:spMk id="27" creationId="{6C1D68EC-9305-41FA-9C38-D32462456F34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11:01.887" v="318"/>
          <ac:spMkLst>
            <pc:docMk/>
            <pc:sldMk cId="2537489526" sldId="263"/>
            <ac:spMk id="35" creationId="{80368D3A-09D3-48AA-B455-12C92FD9422F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12:11.137" v="320"/>
          <ac:spMkLst>
            <pc:docMk/>
            <pc:sldMk cId="2537489526" sldId="263"/>
            <ac:spMk id="47" creationId="{8EA7BDCF-DB04-4ADF-8014-8EC1717201F1}"/>
          </ac:spMkLst>
        </pc:spChg>
        <pc:spChg chg="add del mod">
          <ac:chgData name="BALCON, David [Student]" userId="S::19022304x@connect.polyu.hk::b2bfddba-cf0e-4a1e-ba7b-209f8862ae41" providerId="AD" clId="Web-{41D61800-60D9-90F0-5D4F-5F776B99AFE6}" dt="2019-11-25T17:13:29.575" v="325"/>
          <ac:spMkLst>
            <pc:docMk/>
            <pc:sldMk cId="2537489526" sldId="263"/>
            <ac:spMk id="51" creationId="{9A9D3D52-8B61-458F-A276-294C9B033ABC}"/>
          </ac:spMkLst>
        </pc:spChg>
        <pc:picChg chg="add del mod ord modCrop">
          <ac:chgData name="BALCON, David [Student]" userId="S::19022304x@connect.polyu.hk::b2bfddba-cf0e-4a1e-ba7b-209f8862ae41" providerId="AD" clId="Web-{41D61800-60D9-90F0-5D4F-5F776B99AFE6}" dt="2019-11-25T17:04:42.653" v="237"/>
          <ac:picMkLst>
            <pc:docMk/>
            <pc:sldMk cId="2537489526" sldId="263"/>
            <ac:picMk id="5" creationId="{4A08E870-A2CB-4EE2-A00B-1181075ECB1E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4:54.434" v="239"/>
          <ac:picMkLst>
            <pc:docMk/>
            <pc:sldMk cId="2537489526" sldId="263"/>
            <ac:picMk id="7" creationId="{30724232-271F-4FFB-8D18-887D087BDB8F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5:15.732" v="247"/>
          <ac:picMkLst>
            <pc:docMk/>
            <pc:sldMk cId="2537489526" sldId="263"/>
            <ac:picMk id="9" creationId="{F037CC7E-0F51-459A-A74C-9A130B162369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5:20.200" v="251"/>
          <ac:picMkLst>
            <pc:docMk/>
            <pc:sldMk cId="2537489526" sldId="263"/>
            <ac:picMk id="13" creationId="{01B99013-422F-4422-8489-00F986E5E8E2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5:26.356" v="255"/>
          <ac:picMkLst>
            <pc:docMk/>
            <pc:sldMk cId="2537489526" sldId="263"/>
            <ac:picMk id="15" creationId="{9FCD50E2-C04F-404E-BA69-C157E61D0358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7:24.715" v="282"/>
          <ac:picMkLst>
            <pc:docMk/>
            <pc:sldMk cId="2537489526" sldId="263"/>
            <ac:picMk id="19" creationId="{2B669328-166A-48D3-920D-FBB6B4623588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8:48.981" v="286"/>
          <ac:picMkLst>
            <pc:docMk/>
            <pc:sldMk cId="2537489526" sldId="263"/>
            <ac:picMk id="23" creationId="{1D00C3CA-124F-4871-B6FA-C00A3ABABC3E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8:51.591" v="288"/>
          <ac:picMkLst>
            <pc:docMk/>
            <pc:sldMk cId="2537489526" sldId="263"/>
            <ac:picMk id="28" creationId="{56B6914B-A58D-465F-927A-F9DC8B3C86F3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8:54.590" v="290"/>
          <ac:picMkLst>
            <pc:docMk/>
            <pc:sldMk cId="2537489526" sldId="263"/>
            <ac:picMk id="30" creationId="{DC00A1EB-04E6-49C8-BC29-4332C6C2D303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09:49.340" v="309"/>
          <ac:picMkLst>
            <pc:docMk/>
            <pc:sldMk cId="2537489526" sldId="263"/>
            <ac:picMk id="32" creationId="{3C4D863F-A581-43A0-80CF-79364A3F3A95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0:03.825" v="311"/>
          <ac:picMkLst>
            <pc:docMk/>
            <pc:sldMk cId="2537489526" sldId="263"/>
            <ac:picMk id="36" creationId="{7D8A1358-1C65-4F6C-8234-5C8B844F8735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0:07.294" v="313"/>
          <ac:picMkLst>
            <pc:docMk/>
            <pc:sldMk cId="2537489526" sldId="263"/>
            <ac:picMk id="38" creationId="{741013CE-C6F6-42DE-807C-6ED51CE20C14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0:11.028" v="315"/>
          <ac:picMkLst>
            <pc:docMk/>
            <pc:sldMk cId="2537489526" sldId="263"/>
            <ac:picMk id="40" creationId="{42820A7E-4EC0-4D48-B866-A2B273CB987A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0:14.106" v="317"/>
          <ac:picMkLst>
            <pc:docMk/>
            <pc:sldMk cId="2537489526" sldId="263"/>
            <ac:picMk id="42" creationId="{4DF35161-7752-46B0-A5DA-D0BE01A74F1E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1:10.169" v="319"/>
          <ac:picMkLst>
            <pc:docMk/>
            <pc:sldMk cId="2537489526" sldId="263"/>
            <ac:picMk id="44" creationId="{E7B07763-F22C-4C2A-AFBA-D708226D0BF5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2:22.295" v="323"/>
          <ac:picMkLst>
            <pc:docMk/>
            <pc:sldMk cId="2537489526" sldId="263"/>
            <ac:picMk id="48" creationId="{A5966C2E-F80E-4C0F-B395-BB7D17B4E68B}"/>
          </ac:picMkLst>
        </pc:picChg>
        <pc:picChg chg="add del mod ord modCrop">
          <ac:chgData name="BALCON, David [Student]" userId="S::19022304x@connect.polyu.hk::b2bfddba-cf0e-4a1e-ba7b-209f8862ae41" providerId="AD" clId="Web-{41D61800-60D9-90F0-5D4F-5F776B99AFE6}" dt="2019-11-25T17:13:29.575" v="325"/>
          <ac:picMkLst>
            <pc:docMk/>
            <pc:sldMk cId="2537489526" sldId="263"/>
            <ac:picMk id="52" creationId="{41C683A0-403F-4B68-AE19-71678266F983}"/>
          </ac:picMkLst>
        </pc:picChg>
      </pc:sldChg>
    </pc:docChg>
  </pc:docChgLst>
  <pc:docChgLst>
    <pc:chgData name="BALCON, David [Student]" userId="S::19022304x@connect.polyu.hk::b2bfddba-cf0e-4a1e-ba7b-209f8862ae41" providerId="AD" clId="Web-{046FE61D-505A-BE36-CBB8-DD145CA962A6}"/>
    <pc:docChg chg="addSld delSld modSld sldOrd addMainMaster delMainMaster">
      <pc:chgData name="BALCON, David [Student]" userId="S::19022304x@connect.polyu.hk::b2bfddba-cf0e-4a1e-ba7b-209f8862ae41" providerId="AD" clId="Web-{046FE61D-505A-BE36-CBB8-DD145CA962A6}" dt="2019-11-25T21:46:43.161" v="1710"/>
      <pc:docMkLst>
        <pc:docMk/>
      </pc:docMkLst>
      <pc:sldChg chg="addSp modSp mod setBg modClrScheme setClrOvrMap chgLayout">
        <pc:chgData name="BALCON, David [Student]" userId="S::19022304x@connect.polyu.hk::b2bfddba-cf0e-4a1e-ba7b-209f8862ae41" providerId="AD" clId="Web-{046FE61D-505A-BE36-CBB8-DD145CA962A6}" dt="2019-11-25T21:35:04.727" v="1432" actId="20577"/>
        <pc:sldMkLst>
          <pc:docMk/>
          <pc:sldMk cId="109857222" sldId="256"/>
        </pc:sldMkLst>
        <pc:spChg chg="mod ord">
          <ac:chgData name="BALCON, David [Student]" userId="S::19022304x@connect.polyu.hk::b2bfddba-cf0e-4a1e-ba7b-209f8862ae41" providerId="AD" clId="Web-{046FE61D-505A-BE36-CBB8-DD145CA962A6}" dt="2019-11-25T21:34:58.164" v="14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21:35:04.727" v="143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34:58.164" v="1431"/>
          <ac:spMkLst>
            <pc:docMk/>
            <pc:sldMk cId="109857222" sldId="256"/>
            <ac:spMk id="8" creationId="{2A8AA5BC-4F7A-4226-8F99-6D824B226A97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34:58.164" v="1431"/>
          <ac:spMkLst>
            <pc:docMk/>
            <pc:sldMk cId="109857222" sldId="256"/>
            <ac:spMk id="10" creationId="{3E5445C6-DD42-4979-86FF-03730E8C6DB0}"/>
          </ac:spMkLst>
        </pc:spChg>
        <pc:cxnChg chg="add">
          <ac:chgData name="BALCON, David [Student]" userId="S::19022304x@connect.polyu.hk::b2bfddba-cf0e-4a1e-ba7b-209f8862ae41" providerId="AD" clId="Web-{046FE61D-505A-BE36-CBB8-DD145CA962A6}" dt="2019-11-25T21:34:58.164" v="1431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addSp delSp modSp mod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2753457554" sldId="257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753457554" sldId="257"/>
            <ac:spMk id="2" creationId="{6C413346-6DC7-4B54-BEED-ABE74F26019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753457554" sldId="257"/>
            <ac:spMk id="10" creationId="{46C2E80F-49A6-4372-B103-219D417A55ED}"/>
          </ac:spMkLst>
        </pc:spChg>
        <pc:graphicFrameChg chg="mod ord modGraphic">
          <ac:chgData name="BALCON, David [Student]" userId="S::19022304x@connect.polyu.hk::b2bfddba-cf0e-4a1e-ba7b-209f8862ae41" providerId="AD" clId="Web-{046FE61D-505A-BE36-CBB8-DD145CA962A6}" dt="2019-11-25T19:04:00.027" v="301"/>
          <ac:graphicFrameMkLst>
            <pc:docMk/>
            <pc:sldMk cId="2753457554" sldId="257"/>
            <ac:graphicFrameMk id="6" creationId="{A0461E5D-14A1-4A7C-9215-1FEA2F4ED8BE}"/>
          </ac:graphicFrameMkLst>
        </pc:graphicFrameChg>
      </pc:sldChg>
      <pc:sldChg chg="addSp delSp modSp mod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2933071734" sldId="258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933071734" sldId="258"/>
            <ac:spMk id="2" creationId="{7E656E10-7EF0-4DFC-B88D-1B74C7B1A1AB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933071734" sldId="258"/>
            <ac:spMk id="4" creationId="{4AB9F188-55F5-4E35-A9C9-32D7AF7B076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933071734" sldId="258"/>
            <ac:spMk id="10" creationId="{3BAF1561-20C4-41FD-A35F-BF2B9E727F3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933071734" sldId="258"/>
            <ac:spMk id="12" creationId="{839DC788-B140-4F3E-A91E-CB3E70ED940A}"/>
          </ac:spMkLst>
        </pc:sp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2933071734" sldId="258"/>
            <ac:cxnSpMk id="14" creationId="{FC18D930-0EEE-448F-ABF1-2AA3C83DA552}"/>
          </ac:cxnSpMkLst>
        </pc:cxnChg>
      </pc:sldChg>
      <pc:sldChg chg="addSp delSp modSp mod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1146940136" sldId="259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6940136" sldId="259"/>
            <ac:spMk id="2" creationId="{61FEEAF5-8A2B-47CE-AA8A-D087084A3403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6940136" sldId="259"/>
            <ac:spMk id="4" creationId="{01CC716F-6F89-4E20-81A0-EFD8B88FB4A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6940136" sldId="259"/>
            <ac:spMk id="22" creationId="{3BAF1561-20C4-41FD-A35F-BF2B9E727F3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6940136" sldId="259"/>
            <ac:spMk id="24" creationId="{839DC788-B140-4F3E-A91E-CB3E70ED940A}"/>
          </ac:spMkLst>
        </pc:sp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1146940136" sldId="259"/>
            <ac:cxnSpMk id="26" creationId="{FC18D930-0EEE-448F-ABF1-2AA3C83DA552}"/>
          </ac:cxnSpMkLst>
        </pc:cxnChg>
      </pc:sldChg>
      <pc:sldChg chg="addSp delSp modSp mod modClrScheme delDesignElem chgLayout">
        <pc:chgData name="BALCON, David [Student]" userId="S::19022304x@connect.polyu.hk::b2bfddba-cf0e-4a1e-ba7b-209f8862ae41" providerId="AD" clId="Web-{046FE61D-505A-BE36-CBB8-DD145CA962A6}" dt="2019-11-25T21:36:22.668" v="1447" actId="1076"/>
        <pc:sldMkLst>
          <pc:docMk/>
          <pc:sldMk cId="472990694" sldId="261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472990694" sldId="261"/>
            <ac:spMk id="2" creationId="{61FEEAF5-8A2B-47CE-AA8A-D087084A3403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21:35:28.181" v="1439" actId="20577"/>
          <ac:spMkLst>
            <pc:docMk/>
            <pc:sldMk cId="472990694" sldId="261"/>
            <ac:spMk id="4" creationId="{01CC716F-6F89-4E20-81A0-EFD8B88FB4A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472990694" sldId="261"/>
            <ac:spMk id="22" creationId="{3BAF1561-20C4-41FD-A35F-BF2B9E727F3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472990694" sldId="261"/>
            <ac:spMk id="24" creationId="{839DC788-B140-4F3E-A91E-CB3E70ED940A}"/>
          </ac:spMkLst>
        </pc:spChg>
        <pc:picChg chg="del">
          <ac:chgData name="BALCON, David [Student]" userId="S::19022304x@connect.polyu.hk::b2bfddba-cf0e-4a1e-ba7b-209f8862ae41" providerId="AD" clId="Web-{046FE61D-505A-BE36-CBB8-DD145CA962A6}" dt="2019-11-25T21:36:04.558" v="1441"/>
          <ac:picMkLst>
            <pc:docMk/>
            <pc:sldMk cId="472990694" sldId="261"/>
            <ac:picMk id="3" creationId="{D24E43E7-7495-4811-AC2C-A223CEEDA3D8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1:36:22.668" v="1447" actId="1076"/>
          <ac:picMkLst>
            <pc:docMk/>
            <pc:sldMk cId="472990694" sldId="261"/>
            <ac:picMk id="5" creationId="{58E87F9F-AD95-4D20-B207-4F817F9FDA34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472990694" sldId="261"/>
            <ac:cxnSpMk id="26" creationId="{FC18D930-0EEE-448F-ABF1-2AA3C83DA552}"/>
          </ac:cxnSpMkLst>
        </pc:cxnChg>
      </pc:sldChg>
      <pc:sldChg chg="addSp delSp modSp mod modClrScheme delDesignElem chgLayout">
        <pc:chgData name="BALCON, David [Student]" userId="S::19022304x@connect.polyu.hk::b2bfddba-cf0e-4a1e-ba7b-209f8862ae41" providerId="AD" clId="Web-{046FE61D-505A-BE36-CBB8-DD145CA962A6}" dt="2019-11-25T21:37:23.342" v="1453" actId="1076"/>
        <pc:sldMkLst>
          <pc:docMk/>
          <pc:sldMk cId="1140158728" sldId="262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0158728" sldId="262"/>
            <ac:spMk id="2" creationId="{2395B2AE-B7B4-418A-A350-2C44CF70C87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140158728" sldId="262"/>
            <ac:spMk id="13" creationId="{823AC064-BC96-4F32-8AE1-B2FD38754823}"/>
          </ac:spMkLst>
        </pc:spChg>
        <pc:picChg chg="add mod">
          <ac:chgData name="BALCON, David [Student]" userId="S::19022304x@connect.polyu.hk::b2bfddba-cf0e-4a1e-ba7b-209f8862ae41" providerId="AD" clId="Web-{046FE61D-505A-BE36-CBB8-DD145CA962A6}" dt="2019-11-25T21:10:08.121" v="942" actId="1076"/>
          <ac:picMkLst>
            <pc:docMk/>
            <pc:sldMk cId="1140158728" sldId="262"/>
            <ac:picMk id="3" creationId="{51BE8693-CD9A-4F97-A06E-07642B217041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1:37:23.342" v="1453" actId="1076"/>
          <ac:picMkLst>
            <pc:docMk/>
            <pc:sldMk cId="1140158728" sldId="262"/>
            <ac:picMk id="4" creationId="{9482021E-2AF8-4302-B11D-1F1C025718A1}"/>
          </ac:picMkLst>
        </pc:picChg>
        <pc:picChg chg="del mod">
          <ac:chgData name="BALCON, David [Student]" userId="S::19022304x@connect.polyu.hk::b2bfddba-cf0e-4a1e-ba7b-209f8862ae41" providerId="AD" clId="Web-{046FE61D-505A-BE36-CBB8-DD145CA962A6}" dt="2019-11-25T17:14:41.303" v="19"/>
          <ac:picMkLst>
            <pc:docMk/>
            <pc:sldMk cId="1140158728" sldId="262"/>
            <ac:picMk id="5" creationId="{ECA1B650-D318-49A8-85BB-CFF8B3BC1C6E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21:37:15.920" v="1448"/>
          <ac:picMkLst>
            <pc:docMk/>
            <pc:sldMk cId="1140158728" sldId="262"/>
            <ac:picMk id="7" creationId="{828536BC-F698-4908-9AB6-789FBD0A9ED9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1140158728" sldId="262"/>
            <ac:cxnSpMk id="15" creationId="{7E7C77BC-7138-40B1-A15B-20F57A494629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1140158728" sldId="262"/>
            <ac:cxnSpMk id="17" creationId="{DB146403-F3D6-484B-B2ED-97F9565D0370}"/>
          </ac:cxnSpMkLst>
        </pc:cxnChg>
      </pc:sldChg>
      <pc:sldChg chg="addSp delSp modSp mod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2537489526" sldId="263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537489526" sldId="263"/>
            <ac:spMk id="2" creationId="{DCB62117-BE9F-45A7-B8A5-3FE5635826B1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537489526" sldId="263"/>
            <ac:spMk id="4" creationId="{D124C35B-64AB-4F4C-9894-1287454B4B3F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537489526" sldId="263"/>
            <ac:spMk id="24" creationId="{867D4867-5BA7-4462-B2F6-A23F4A622AA7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7:15:52.648" v="28"/>
          <ac:spMkLst>
            <pc:docMk/>
            <pc:sldMk cId="2537489526" sldId="263"/>
            <ac:spMk id="51" creationId="{9A9D3D52-8B61-458F-A276-294C9B033ABC}"/>
          </ac:spMkLst>
        </pc:spChg>
        <pc:picChg chg="add del mod ord modCrop">
          <ac:chgData name="BALCON, David [Student]" userId="S::19022304x@connect.polyu.hk::b2bfddba-cf0e-4a1e-ba7b-209f8862ae41" providerId="AD" clId="Web-{046FE61D-505A-BE36-CBB8-DD145CA962A6}" dt="2019-11-25T17:15:39.164" v="25"/>
          <ac:picMkLst>
            <pc:docMk/>
            <pc:sldMk cId="2537489526" sldId="263"/>
            <ac:picMk id="3" creationId="{B5D196B6-D23F-47DB-BB61-9C4E23ED796E}"/>
          </ac:picMkLst>
        </pc:picChg>
        <pc:picChg chg="add del mod ord modCrop">
          <ac:chgData name="BALCON, David [Student]" userId="S::19022304x@connect.polyu.hk::b2bfddba-cf0e-4a1e-ba7b-209f8862ae41" providerId="AD" clId="Web-{046FE61D-505A-BE36-CBB8-DD145CA962A6}" dt="2019-11-25T17:15:46.211" v="27"/>
          <ac:picMkLst>
            <pc:docMk/>
            <pc:sldMk cId="2537489526" sldId="263"/>
            <ac:picMk id="6" creationId="{411D0A88-BBCC-49B0-8DE9-A294173E3444}"/>
          </ac:picMkLst>
        </pc:picChg>
        <pc:picChg chg="add mod ord modCrop">
          <ac:chgData name="BALCON, David [Student]" userId="S::19022304x@connect.polyu.hk::b2bfddba-cf0e-4a1e-ba7b-209f8862ae41" providerId="AD" clId="Web-{046FE61D-505A-BE36-CBB8-DD145CA962A6}" dt="2019-11-25T19:04:00.027" v="301"/>
          <ac:picMkLst>
            <pc:docMk/>
            <pc:sldMk cId="2537489526" sldId="263"/>
            <ac:picMk id="8" creationId="{BF1537A1-958F-4D03-96D6-D6E0B184FB92}"/>
          </ac:picMkLst>
        </pc:picChg>
      </pc:sldChg>
      <pc:sldChg chg="addSp delSp modSp new mod setBg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1250948956" sldId="264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250948956" sldId="264"/>
            <ac:spMk id="2" creationId="{B0FD297E-EC30-4A20-9432-2948DB8964B9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17:18:37.918" v="62"/>
          <ac:spMkLst>
            <pc:docMk/>
            <pc:sldMk cId="1250948956" sldId="264"/>
            <ac:spMk id="3" creationId="{B71A8897-C93B-48F5-89FE-AF8654D2B2F5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250948956" sldId="264"/>
            <ac:spMk id="4" creationId="{1263EF49-22C2-4B5C-8E10-F0EBEF41F4FC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7:19:22.013" v="78"/>
          <ac:spMkLst>
            <pc:docMk/>
            <pc:sldMk cId="1250948956" sldId="264"/>
            <ac:spMk id="7" creationId="{AB45A142-4255-493C-8284-5D566C121B10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7:19:07.388" v="76"/>
          <ac:spMkLst>
            <pc:docMk/>
            <pc:sldMk cId="1250948956" sldId="264"/>
            <ac:spMk id="10" creationId="{156189E5-8A3E-4CFD-B71B-CCD0F8495E5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7:19:07.388" v="76"/>
          <ac:spMkLst>
            <pc:docMk/>
            <pc:sldMk cId="1250948956" sldId="264"/>
            <ac:spMk id="12" creationId="{BE95D989-81FA-4BAD-9AD5-E46CEDA91B3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250948956" sldId="264"/>
            <ac:spMk id="13" creationId="{76E6212F-EB21-4328-8386-832840CB431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1250948956" sldId="264"/>
            <ac:spMk id="15" creationId="{9E74304E-CF2D-41E1-92CF-7FC508311BAE}"/>
          </ac:spMkLst>
        </pc:spChg>
        <pc:picChg chg="add mod">
          <ac:chgData name="BALCON, David [Student]" userId="S::19022304x@connect.polyu.hk::b2bfddba-cf0e-4a1e-ba7b-209f8862ae41" providerId="AD" clId="Web-{046FE61D-505A-BE36-CBB8-DD145CA962A6}" dt="2019-11-25T17:19:31.982" v="83" actId="1076"/>
          <ac:picMkLst>
            <pc:docMk/>
            <pc:sldMk cId="1250948956" sldId="264"/>
            <ac:picMk id="5" creationId="{BD343047-00C1-4B99-8ED3-1B017CACB214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7:19:22.013" v="78"/>
          <ac:cxnSpMkLst>
            <pc:docMk/>
            <pc:sldMk cId="1250948956" sldId="264"/>
            <ac:cxnSpMk id="8" creationId="{38FB9660-F42F-4313-BBC4-47C007FE484C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1250948956" sldId="264"/>
            <ac:cxnSpMk id="17" creationId="{4717401F-8127-4697-8085-3D6C69B5D25D}"/>
          </ac:cxnSpMkLst>
        </pc:cxnChg>
      </pc:sldChg>
      <pc:sldChg chg="addSp delSp modSp new del">
        <pc:chgData name="BALCON, David [Student]" userId="S::19022304x@connect.polyu.hk::b2bfddba-cf0e-4a1e-ba7b-209f8862ae41" providerId="AD" clId="Web-{046FE61D-505A-BE36-CBB8-DD145CA962A6}" dt="2019-11-25T17:18:25.684" v="60"/>
        <pc:sldMkLst>
          <pc:docMk/>
          <pc:sldMk cId="3285965791" sldId="264"/>
        </pc:sldMkLst>
        <pc:picChg chg="add del mod">
          <ac:chgData name="BALCON, David [Student]" userId="S::19022304x@connect.polyu.hk::b2bfddba-cf0e-4a1e-ba7b-209f8862ae41" providerId="AD" clId="Web-{046FE61D-505A-BE36-CBB8-DD145CA962A6}" dt="2019-11-25T17:18:23.465" v="59"/>
          <ac:picMkLst>
            <pc:docMk/>
            <pc:sldMk cId="3285965791" sldId="264"/>
            <ac:picMk id="3" creationId="{CECFB3D8-0AA3-4DA9-A0A9-A8574F062FE9}"/>
          </ac:picMkLst>
        </pc:picChg>
      </pc:sldChg>
      <pc:sldChg chg="addSp delSp modSp add del mod ord replId modClrScheme delDesignElem chgLayout">
        <pc:chgData name="BALCON, David [Student]" userId="S::19022304x@connect.polyu.hk::b2bfddba-cf0e-4a1e-ba7b-209f8862ae41" providerId="AD" clId="Web-{046FE61D-505A-BE36-CBB8-DD145CA962A6}" dt="2019-11-25T21:24:28.514" v="1225"/>
        <pc:sldMkLst>
          <pc:docMk/>
          <pc:sldMk cId="3427847400" sldId="265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427847400" sldId="265"/>
            <ac:spMk id="2" creationId="{61FEEAF5-8A2B-47CE-AA8A-D087084A3403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19:09:18.824" v="378" actId="20577"/>
          <ac:spMkLst>
            <pc:docMk/>
            <pc:sldMk cId="3427847400" sldId="265"/>
            <ac:spMk id="4" creationId="{01CC716F-6F89-4E20-81A0-EFD8B88FB4A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427847400" sldId="265"/>
            <ac:spMk id="22" creationId="{3BAF1561-20C4-41FD-A35F-BF2B9E727F3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427847400" sldId="265"/>
            <ac:spMk id="24" creationId="{839DC788-B140-4F3E-A91E-CB3E70ED940A}"/>
          </ac:spMkLst>
        </pc:spChg>
        <pc:picChg chg="del mod">
          <ac:chgData name="BALCON, David [Student]" userId="S::19022304x@connect.polyu.hk::b2bfddba-cf0e-4a1e-ba7b-209f8862ae41" providerId="AD" clId="Web-{046FE61D-505A-BE36-CBB8-DD145CA962A6}" dt="2019-11-25T17:59:06.612" v="95"/>
          <ac:picMkLst>
            <pc:docMk/>
            <pc:sldMk cId="3427847400" sldId="265"/>
            <ac:picMk id="3" creationId="{D24E43E7-7495-4811-AC2C-A223CEEDA3D8}"/>
          </ac:picMkLst>
        </pc:picChg>
        <pc:picChg chg="add del mod">
          <ac:chgData name="BALCON, David [Student]" userId="S::19022304x@connect.polyu.hk::b2bfddba-cf0e-4a1e-ba7b-209f8862ae41" providerId="AD" clId="Web-{046FE61D-505A-BE36-CBB8-DD145CA962A6}" dt="2019-11-25T17:59:50.036" v="101"/>
          <ac:picMkLst>
            <pc:docMk/>
            <pc:sldMk cId="3427847400" sldId="265"/>
            <ac:picMk id="5" creationId="{01F09343-0F31-470B-B924-E666A17229AD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18:05:14.532" v="124" actId="1076"/>
          <ac:picMkLst>
            <pc:docMk/>
            <pc:sldMk cId="3427847400" sldId="265"/>
            <ac:picMk id="7" creationId="{5DAE04B4-DAA7-495F-8E5C-89FD852FB819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18:05:40.126" v="126" actId="1076"/>
          <ac:picMkLst>
            <pc:docMk/>
            <pc:sldMk cId="3427847400" sldId="265"/>
            <ac:picMk id="9" creationId="{F1F20B66-A5E1-477E-B6AD-5F29102C5146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3427847400" sldId="265"/>
            <ac:cxnSpMk id="26" creationId="{FC18D930-0EEE-448F-ABF1-2AA3C83DA552}"/>
          </ac:cxnSpMkLst>
        </pc:cxnChg>
      </pc:sldChg>
      <pc:sldChg chg="addSp delSp modSp new mod setBg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3484703910" sldId="266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484703910" sldId="266"/>
            <ac:spMk id="2" creationId="{8550988D-CBD3-44C6-94FC-B877EAB48C24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484703910" sldId="266"/>
            <ac:spMk id="7" creationId="{823AC064-BC96-4F32-8AE1-B2FD38754823}"/>
          </ac:spMkLst>
        </pc:spChg>
        <pc:spChg chg="add mod">
          <ac:chgData name="BALCON, David [Student]" userId="S::19022304x@connect.polyu.hk::b2bfddba-cf0e-4a1e-ba7b-209f8862ae41" providerId="AD" clId="Web-{046FE61D-505A-BE36-CBB8-DD145CA962A6}" dt="2019-11-25T18:19:12.921" v="174"/>
          <ac:spMkLst>
            <pc:docMk/>
            <pc:sldMk cId="3484703910" sldId="266"/>
            <ac:spMk id="11" creationId="{95C5B60B-5A5F-45F4-8C6F-739F035E0D8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8:18:31.607" v="165"/>
          <ac:spMkLst>
            <pc:docMk/>
            <pc:sldMk cId="3484703910" sldId="266"/>
            <ac:spMk id="12" creationId="{823AC064-BC96-4F32-8AE1-B2FD38754823}"/>
          </ac:spMkLst>
        </pc:spChg>
        <pc:spChg chg="add del mod">
          <ac:chgData name="BALCON, David [Student]" userId="S::19022304x@connect.polyu.hk::b2bfddba-cf0e-4a1e-ba7b-209f8862ae41" providerId="AD" clId="Web-{046FE61D-505A-BE36-CBB8-DD145CA962A6}" dt="2019-11-25T18:19:33.312" v="179"/>
          <ac:spMkLst>
            <pc:docMk/>
            <pc:sldMk cId="3484703910" sldId="266"/>
            <ac:spMk id="13" creationId="{36245DEA-9493-4522-89B3-9836FF959808}"/>
          </ac:spMkLst>
        </pc:spChg>
        <pc:picChg chg="add mod ord">
          <ac:chgData name="BALCON, David [Student]" userId="S::19022304x@connect.polyu.hk::b2bfddba-cf0e-4a1e-ba7b-209f8862ae41" providerId="AD" clId="Web-{046FE61D-505A-BE36-CBB8-DD145CA962A6}" dt="2019-11-25T18:18:41.091" v="168" actId="1076"/>
          <ac:picMkLst>
            <pc:docMk/>
            <pc:sldMk cId="3484703910" sldId="266"/>
            <ac:picMk id="3" creationId="{B600E371-08E5-42BA-88E7-3796671450C5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18:18:42.279" v="169" actId="1076"/>
          <ac:picMkLst>
            <pc:docMk/>
            <pc:sldMk cId="3484703910" sldId="266"/>
            <ac:picMk id="5" creationId="{E5988629-DF81-4517-BB7F-97F55C545B66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3484703910" sldId="266"/>
            <ac:cxnSpMk id="8" creationId="{7E7C77BC-7138-40B1-A15B-20F57A494629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3484703910" sldId="266"/>
            <ac:cxnSpMk id="9" creationId="{DB146403-F3D6-484B-B2ED-97F9565D0370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8:18:31.607" v="165"/>
          <ac:cxnSpMkLst>
            <pc:docMk/>
            <pc:sldMk cId="3484703910" sldId="266"/>
            <ac:cxnSpMk id="10" creationId="{DB146403-F3D6-484B-B2ED-97F9565D0370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8:18:31.607" v="165"/>
          <ac:cxnSpMkLst>
            <pc:docMk/>
            <pc:sldMk cId="3484703910" sldId="266"/>
            <ac:cxnSpMk id="14" creationId="{7E7C77BC-7138-40B1-A15B-20F57A494629}"/>
          </ac:cxnSpMkLst>
        </pc:cxnChg>
      </pc:sldChg>
      <pc:sldChg chg="addSp delSp modSp add mod ord replId modClrScheme delDesignElem chgLayout">
        <pc:chgData name="BALCON, David [Student]" userId="S::19022304x@connect.polyu.hk::b2bfddba-cf0e-4a1e-ba7b-209f8862ae41" providerId="AD" clId="Web-{046FE61D-505A-BE36-CBB8-DD145CA962A6}" dt="2019-11-25T19:04:00.027" v="301"/>
        <pc:sldMkLst>
          <pc:docMk/>
          <pc:sldMk cId="3234953376" sldId="267"/>
        </pc:sldMkLst>
        <pc:spChg chg="mod ord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234953376" sldId="267"/>
            <ac:spMk id="2" creationId="{6C413346-6DC7-4B54-BEED-ABE74F26019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3234953376" sldId="267"/>
            <ac:spMk id="10" creationId="{46C2E80F-49A6-4372-B103-219D417A55ED}"/>
          </ac:spMkLst>
        </pc:spChg>
        <pc:graphicFrameChg chg="mod ord modGraphic">
          <ac:chgData name="BALCON, David [Student]" userId="S::19022304x@connect.polyu.hk::b2bfddba-cf0e-4a1e-ba7b-209f8862ae41" providerId="AD" clId="Web-{046FE61D-505A-BE36-CBB8-DD145CA962A6}" dt="2019-11-25T19:04:00.027" v="301"/>
          <ac:graphicFrameMkLst>
            <pc:docMk/>
            <pc:sldMk cId="3234953376" sldId="267"/>
            <ac:graphicFrameMk id="6" creationId="{A0461E5D-14A1-4A7C-9215-1FEA2F4ED8BE}"/>
          </ac:graphicFrameMkLst>
        </pc:graphicFrameChg>
      </pc:sldChg>
      <pc:sldChg chg="addSp delSp modSp add mod ord replId modClrScheme delDesignElem chgLayout">
        <pc:chgData name="BALCON, David [Student]" userId="S::19022304x@connect.polyu.hk::b2bfddba-cf0e-4a1e-ba7b-209f8862ae41" providerId="AD" clId="Web-{046FE61D-505A-BE36-CBB8-DD145CA962A6}" dt="2019-11-25T21:41:42.806" v="1559" actId="20577"/>
        <pc:sldMkLst>
          <pc:docMk/>
          <pc:sldMk cId="2420619727" sldId="268"/>
        </pc:sldMkLst>
        <pc:spChg chg="mod ord">
          <ac:chgData name="BALCON, David [Student]" userId="S::19022304x@connect.polyu.hk::b2bfddba-cf0e-4a1e-ba7b-209f8862ae41" providerId="AD" clId="Web-{046FE61D-505A-BE36-CBB8-DD145CA962A6}" dt="2019-11-25T21:41:42.806" v="1559" actId="20577"/>
          <ac:spMkLst>
            <pc:docMk/>
            <pc:sldMk cId="2420619727" sldId="268"/>
            <ac:spMk id="2" creationId="{61FEEAF5-8A2B-47CE-AA8A-D087084A3403}"/>
          </ac:spMkLst>
        </pc:spChg>
        <pc:spChg chg="mod ord">
          <ac:chgData name="BALCON, David [Student]" userId="S::19022304x@connect.polyu.hk::b2bfddba-cf0e-4a1e-ba7b-209f8862ae41" providerId="AD" clId="Web-{046FE61D-505A-BE36-CBB8-DD145CA962A6}" dt="2019-11-25T21:32:21.705" v="1362" actId="20577"/>
          <ac:spMkLst>
            <pc:docMk/>
            <pc:sldMk cId="2420619727" sldId="268"/>
            <ac:spMk id="4" creationId="{01CC716F-6F89-4E20-81A0-EFD8B88FB4A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420619727" sldId="268"/>
            <ac:spMk id="22" creationId="{3BAF1561-20C4-41FD-A35F-BF2B9E727F3E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2420619727" sldId="268"/>
            <ac:spMk id="24" creationId="{839DC788-B140-4F3E-A91E-CB3E70ED940A}"/>
          </ac:spMkLst>
        </pc:spChg>
        <pc:picChg chg="add mod">
          <ac:chgData name="BALCON, David [Student]" userId="S::19022304x@connect.polyu.hk::b2bfddba-cf0e-4a1e-ba7b-209f8862ae41" providerId="AD" clId="Web-{046FE61D-505A-BE36-CBB8-DD145CA962A6}" dt="2019-11-25T18:25:35.512" v="262" actId="1076"/>
          <ac:picMkLst>
            <pc:docMk/>
            <pc:sldMk cId="2420619727" sldId="268"/>
            <ac:picMk id="3" creationId="{7DE7CC02-67EB-4CD6-9E06-EC58C82F75A2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18:25:00.636" v="249"/>
          <ac:picMkLst>
            <pc:docMk/>
            <pc:sldMk cId="2420619727" sldId="268"/>
            <ac:picMk id="7" creationId="{5DAE04B4-DAA7-495F-8E5C-89FD852FB819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18:25:00.902" v="250"/>
          <ac:picMkLst>
            <pc:docMk/>
            <pc:sldMk cId="2420619727" sldId="268"/>
            <ac:picMk id="9" creationId="{F1F20B66-A5E1-477E-B6AD-5F29102C5146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04:00.027" v="301"/>
          <ac:cxnSpMkLst>
            <pc:docMk/>
            <pc:sldMk cId="2420619727" sldId="268"/>
            <ac:cxnSpMk id="26" creationId="{FC18D930-0EEE-448F-ABF1-2AA3C83DA552}"/>
          </ac:cxnSpMkLst>
        </pc:cxnChg>
      </pc:sldChg>
      <pc:sldChg chg="addSp delSp modSp new mod setBg setClrOvrMap">
        <pc:chgData name="BALCON, David [Student]" userId="S::19022304x@connect.polyu.hk::b2bfddba-cf0e-4a1e-ba7b-209f8862ae41" providerId="AD" clId="Web-{046FE61D-505A-BE36-CBB8-DD145CA962A6}" dt="2019-11-25T19:17:16.168" v="576" actId="1076"/>
        <pc:sldMkLst>
          <pc:docMk/>
          <pc:sldMk cId="532730917" sldId="269"/>
        </pc:sldMkLst>
        <pc:spChg chg="mod">
          <ac:chgData name="BALCON, David [Student]" userId="S::19022304x@connect.polyu.hk::b2bfddba-cf0e-4a1e-ba7b-209f8862ae41" providerId="AD" clId="Web-{046FE61D-505A-BE36-CBB8-DD145CA962A6}" dt="2019-11-25T19:14:56.339" v="503"/>
          <ac:spMkLst>
            <pc:docMk/>
            <pc:sldMk cId="532730917" sldId="269"/>
            <ac:spMk id="2" creationId="{569E4739-B361-442A-8F39-2FD2F31A2D97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19:06:40.886" v="331"/>
          <ac:spMkLst>
            <pc:docMk/>
            <pc:sldMk cId="532730917" sldId="269"/>
            <ac:spMk id="3" creationId="{4103DC2A-5B45-4272-9DC5-1E6BCA89C5EC}"/>
          </ac:spMkLst>
        </pc:spChg>
        <pc:spChg chg="del mod">
          <ac:chgData name="BALCON, David [Student]" userId="S::19022304x@connect.polyu.hk::b2bfddba-cf0e-4a1e-ba7b-209f8862ae41" providerId="AD" clId="Web-{046FE61D-505A-BE36-CBB8-DD145CA962A6}" dt="2019-11-25T19:06:40.886" v="331"/>
          <ac:spMkLst>
            <pc:docMk/>
            <pc:sldMk cId="532730917" sldId="269"/>
            <ac:spMk id="4" creationId="{D0876A05-3BB6-499D-A37E-D6D902CCD7F0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4:56.339" v="503"/>
          <ac:spMkLst>
            <pc:docMk/>
            <pc:sldMk cId="532730917" sldId="269"/>
            <ac:spMk id="11" creationId="{46C2E80F-49A6-4372-B103-219D417A55ED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19:14:56.339" v="503"/>
          <ac:spMkLst>
            <pc:docMk/>
            <pc:sldMk cId="532730917" sldId="269"/>
            <ac:spMk id="109" creationId="{867D4867-5BA7-4462-B2F6-A23F4A622AA7}"/>
          </ac:spMkLst>
        </pc:spChg>
        <pc:graphicFrameChg chg="add mod ord modGraphic">
          <ac:chgData name="BALCON, David [Student]" userId="S::19022304x@connect.polyu.hk::b2bfddba-cf0e-4a1e-ba7b-209f8862ae41" providerId="AD" clId="Web-{046FE61D-505A-BE36-CBB8-DD145CA962A6}" dt="2019-11-25T19:17:12.730" v="575" actId="20577"/>
          <ac:graphicFrameMkLst>
            <pc:docMk/>
            <pc:sldMk cId="532730917" sldId="269"/>
            <ac:graphicFrameMk id="6" creationId="{805B4434-F979-4723-B95B-55B5F58E82BB}"/>
          </ac:graphicFrameMkLst>
        </pc:graphicFrameChg>
        <pc:picChg chg="add mod">
          <ac:chgData name="BALCON, David [Student]" userId="S::19022304x@connect.polyu.hk::b2bfddba-cf0e-4a1e-ba7b-209f8862ae41" providerId="AD" clId="Web-{046FE61D-505A-BE36-CBB8-DD145CA962A6}" dt="2019-11-25T19:17:16.168" v="576" actId="1076"/>
          <ac:picMkLst>
            <pc:docMk/>
            <pc:sldMk cId="532730917" sldId="269"/>
            <ac:picMk id="360" creationId="{464C0123-7E78-4087-9B28-1EBB6A306079}"/>
          </ac:picMkLst>
        </pc:picChg>
      </pc:sldChg>
      <pc:sldChg chg="addSp delSp modSp new del mod setBg modClrScheme delDesignElem chgLayout">
        <pc:chgData name="BALCON, David [Student]" userId="S::19022304x@connect.polyu.hk::b2bfddba-cf0e-4a1e-ba7b-209f8862ae41" providerId="AD" clId="Web-{046FE61D-505A-BE36-CBB8-DD145CA962A6}" dt="2019-11-25T19:04:05.215" v="305"/>
        <pc:sldMkLst>
          <pc:docMk/>
          <pc:sldMk cId="4224036975" sldId="269"/>
        </pc:sldMkLst>
        <pc:spChg chg="mod ord">
          <ac:chgData name="BALCON, David [Student]" userId="S::19022304x@connect.polyu.hk::b2bfddba-cf0e-4a1e-ba7b-209f8862ae41" providerId="AD" clId="Web-{046FE61D-505A-BE36-CBB8-DD145CA962A6}" dt="2019-11-25T19:04:05.074" v="303" actId="20577"/>
          <ac:spMkLst>
            <pc:docMk/>
            <pc:sldMk cId="4224036975" sldId="269"/>
            <ac:spMk id="2" creationId="{AEFB0235-9863-49D2-9B91-215E1DE95372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19:00:06.855" v="277"/>
          <ac:spMkLst>
            <pc:docMk/>
            <pc:sldMk cId="4224036975" sldId="269"/>
            <ac:spMk id="3" creationId="{F68B3B0D-4A93-44FE-AA25-D16BCBB48C3E}"/>
          </ac:spMkLst>
        </pc:spChg>
        <pc:spChg chg="del mod">
          <ac:chgData name="BALCON, David [Student]" userId="S::19022304x@connect.polyu.hk::b2bfddba-cf0e-4a1e-ba7b-209f8862ae41" providerId="AD" clId="Web-{046FE61D-505A-BE36-CBB8-DD145CA962A6}" dt="2019-11-25T19:00:06.855" v="277"/>
          <ac:spMkLst>
            <pc:docMk/>
            <pc:sldMk cId="4224036975" sldId="269"/>
            <ac:spMk id="4" creationId="{E9B89D7B-159D-430B-9E4E-45DB69ADE42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04:00.027" v="301"/>
          <ac:spMkLst>
            <pc:docMk/>
            <pc:sldMk cId="4224036975" sldId="269"/>
            <ac:spMk id="11" creationId="{46C2E80F-49A6-4372-B103-219D417A55ED}"/>
          </ac:spMkLst>
        </pc:spChg>
        <pc:graphicFrameChg chg="add del modGraphic">
          <ac:chgData name="BALCON, David [Student]" userId="S::19022304x@connect.polyu.hk::b2bfddba-cf0e-4a1e-ba7b-209f8862ae41" providerId="AD" clId="Web-{046FE61D-505A-BE36-CBB8-DD145CA962A6}" dt="2019-11-25T19:04:02.808" v="302"/>
          <ac:graphicFrameMkLst>
            <pc:docMk/>
            <pc:sldMk cId="4224036975" sldId="269"/>
            <ac:graphicFrameMk id="6" creationId="{D07DD0E9-4C43-4AEC-B821-177EA9D4C6EF}"/>
          </ac:graphicFrameMkLst>
        </pc:graphicFrameChg>
      </pc:sldChg>
      <pc:sldChg chg="addSp delSp modSp new mod ord setBg">
        <pc:chgData name="BALCON, David [Student]" userId="S::19022304x@connect.polyu.hk::b2bfddba-cf0e-4a1e-ba7b-209f8862ae41" providerId="AD" clId="Web-{046FE61D-505A-BE36-CBB8-DD145CA962A6}" dt="2019-11-25T21:32:03.657" v="1347" actId="20577"/>
        <pc:sldMkLst>
          <pc:docMk/>
          <pc:sldMk cId="1917858285" sldId="270"/>
        </pc:sldMkLst>
        <pc:spChg chg="mod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2" creationId="{44F9DA1E-25E1-44B2-9FDA-9BF9FE8CCD2F}"/>
          </ac:spMkLst>
        </pc:spChg>
        <pc:spChg chg="add del mod">
          <ac:chgData name="BALCON, David [Student]" userId="S::19022304x@connect.polyu.hk::b2bfddba-cf0e-4a1e-ba7b-209f8862ae41" providerId="AD" clId="Web-{046FE61D-505A-BE36-CBB8-DD145CA962A6}" dt="2019-11-25T19:12:23.761" v="460"/>
          <ac:spMkLst>
            <pc:docMk/>
            <pc:sldMk cId="1917858285" sldId="270"/>
            <ac:spMk id="3" creationId="{C2B42919-EC30-4010-A536-27E6E0A5E68C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2:36.058" v="463"/>
          <ac:spMkLst>
            <pc:docMk/>
            <pc:sldMk cId="1917858285" sldId="270"/>
            <ac:spMk id="6" creationId="{08E89D5E-1885-4160-AC77-CC471DD1D0DB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2:23.730" v="459"/>
          <ac:spMkLst>
            <pc:docMk/>
            <pc:sldMk cId="1917858285" sldId="270"/>
            <ac:spMk id="10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2:46.449" v="466"/>
          <ac:spMkLst>
            <pc:docMk/>
            <pc:sldMk cId="1917858285" sldId="270"/>
            <ac:spMk id="14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16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2:35.996" v="462"/>
          <ac:spMkLst>
            <pc:docMk/>
            <pc:sldMk cId="1917858285" sldId="270"/>
            <ac:spMk id="17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12:46.386" v="465"/>
          <ac:spMkLst>
            <pc:docMk/>
            <pc:sldMk cId="1917858285" sldId="270"/>
            <ac:spMk id="19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74" creationId="{6D24BC9E-AC6A-42EE-AFD8-B290720B841F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76" creationId="{0990C621-3B8B-4820-8328-D47EF7CE823C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78" creationId="{C1A2385B-1D2A-4E17-84FA-6CB7F0AAE473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4:09.857" v="1223"/>
          <ac:spMkLst>
            <pc:docMk/>
            <pc:sldMk cId="1917858285" sldId="270"/>
            <ac:spMk id="80" creationId="{5E791F2F-79DB-4CC0-9FA1-001E3E91E8B7}"/>
          </ac:spMkLst>
        </pc:spChg>
        <pc:graphicFrameChg chg="add del">
          <ac:chgData name="BALCON, David [Student]" userId="S::19022304x@connect.polyu.hk::b2bfddba-cf0e-4a1e-ba7b-209f8862ae41" providerId="AD" clId="Web-{046FE61D-505A-BE36-CBB8-DD145CA962A6}" dt="2019-11-25T19:12:23.730" v="459"/>
          <ac:graphicFrameMkLst>
            <pc:docMk/>
            <pc:sldMk cId="1917858285" sldId="270"/>
            <ac:graphicFrameMk id="5" creationId="{A072DEAD-A52B-4C6A-A87F-B8F0B9FF951F}"/>
          </ac:graphicFrameMkLst>
        </pc:graphicFrameChg>
        <pc:graphicFrameChg chg="add mod ord modGraphic">
          <ac:chgData name="BALCON, David [Student]" userId="S::19022304x@connect.polyu.hk::b2bfddba-cf0e-4a1e-ba7b-209f8862ae41" providerId="AD" clId="Web-{046FE61D-505A-BE36-CBB8-DD145CA962A6}" dt="2019-11-25T21:32:03.657" v="1347" actId="20577"/>
          <ac:graphicFrameMkLst>
            <pc:docMk/>
            <pc:sldMk cId="1917858285" sldId="270"/>
            <ac:graphicFrameMk id="7" creationId="{1FC882D1-860E-420B-B993-2428C3283DED}"/>
          </ac:graphicFrameMkLst>
        </pc:graphicFrameChg>
        <pc:picChg chg="add mod modCrop">
          <ac:chgData name="BALCON, David [Student]" userId="S::19022304x@connect.polyu.hk::b2bfddba-cf0e-4a1e-ba7b-209f8862ae41" providerId="AD" clId="Web-{046FE61D-505A-BE36-CBB8-DD145CA962A6}" dt="2019-11-25T21:24:09.857" v="1223"/>
          <ac:picMkLst>
            <pc:docMk/>
            <pc:sldMk cId="1917858285" sldId="270"/>
            <ac:picMk id="67" creationId="{55EEA181-3C6E-4B68-B742-FC398C1CB437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1:24:09.857" v="1223"/>
          <ac:picMkLst>
            <pc:docMk/>
            <pc:sldMk cId="1917858285" sldId="270"/>
            <ac:picMk id="69" creationId="{63A2DA5F-1D7D-4693-996C-120EBD1E59B3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12:36.058" v="463"/>
          <ac:cxnSpMkLst>
            <pc:docMk/>
            <pc:sldMk cId="1917858285" sldId="270"/>
            <ac:cxnSpMk id="12" creationId="{550D2BD1-98F9-412D-905B-3A843EF4078B}"/>
          </ac:cxnSpMkLst>
        </pc:cxnChg>
      </pc:sldChg>
      <pc:sldChg chg="delSp modSp new del">
        <pc:chgData name="BALCON, David [Student]" userId="S::19022304x@connect.polyu.hk::b2bfddba-cf0e-4a1e-ba7b-209f8862ae41" providerId="AD" clId="Web-{046FE61D-505A-BE36-CBB8-DD145CA962A6}" dt="2019-11-25T19:11:26.105" v="430"/>
        <pc:sldMkLst>
          <pc:docMk/>
          <pc:sldMk cId="2757719465" sldId="270"/>
        </pc:sldMkLst>
        <pc:spChg chg="mod">
          <ac:chgData name="BALCON, David [Student]" userId="S::19022304x@connect.polyu.hk::b2bfddba-cf0e-4a1e-ba7b-209f8862ae41" providerId="AD" clId="Web-{046FE61D-505A-BE36-CBB8-DD145CA962A6}" dt="2019-11-25T19:11:06.933" v="426" actId="20577"/>
          <ac:spMkLst>
            <pc:docMk/>
            <pc:sldMk cId="2757719465" sldId="270"/>
            <ac:spMk id="2" creationId="{410F78C9-B158-445E-9D2D-429E64D9035E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19:11:16.449" v="429"/>
          <ac:spMkLst>
            <pc:docMk/>
            <pc:sldMk cId="2757719465" sldId="270"/>
            <ac:spMk id="3" creationId="{63C0E900-16DA-4505-8B5E-CFF64E26BE6B}"/>
          </ac:spMkLst>
        </pc:spChg>
        <pc:spChg chg="mod">
          <ac:chgData name="BALCON, David [Student]" userId="S::19022304x@connect.polyu.hk::b2bfddba-cf0e-4a1e-ba7b-209f8862ae41" providerId="AD" clId="Web-{046FE61D-505A-BE36-CBB8-DD145CA962A6}" dt="2019-11-25T19:10:55.699" v="423" actId="20577"/>
          <ac:spMkLst>
            <pc:docMk/>
            <pc:sldMk cId="2757719465" sldId="270"/>
            <ac:spMk id="4" creationId="{1AE6A061-7515-405B-81CF-9C066F94A1A2}"/>
          </ac:spMkLst>
        </pc:spChg>
      </pc:sldChg>
      <pc:sldChg chg="addSp delSp modSp new mod ord setBg setClrOvrMap">
        <pc:chgData name="BALCON, David [Student]" userId="S::19022304x@connect.polyu.hk::b2bfddba-cf0e-4a1e-ba7b-209f8862ae41" providerId="AD" clId="Web-{046FE61D-505A-BE36-CBB8-DD145CA962A6}" dt="2019-11-25T21:26:58.364" v="1250" actId="20577"/>
        <pc:sldMkLst>
          <pc:docMk/>
          <pc:sldMk cId="3542234145" sldId="271"/>
        </pc:sldMkLst>
        <pc:spChg chg="mod ord">
          <ac:chgData name="BALCON, David [Student]" userId="S::19022304x@connect.polyu.hk::b2bfddba-cf0e-4a1e-ba7b-209f8862ae41" providerId="AD" clId="Web-{046FE61D-505A-BE36-CBB8-DD145CA962A6}" dt="2019-11-25T21:26:58.364" v="1250" actId="20577"/>
          <ac:spMkLst>
            <pc:docMk/>
            <pc:sldMk cId="3542234145" sldId="271"/>
            <ac:spMk id="2" creationId="{700D71B1-B687-4B12-9A71-454946B33A45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08.101" v="613"/>
          <ac:spMkLst>
            <pc:docMk/>
            <pc:sldMk cId="3542234145" sldId="271"/>
            <ac:spMk id="11" creationId="{F0618178-4B5C-46A4-9E68-052C31FA6E9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66" v="617"/>
          <ac:spMkLst>
            <pc:docMk/>
            <pc:sldMk cId="3542234145" sldId="271"/>
            <ac:spMk id="13" creationId="{18F923FF-DD0C-4FD3-A1B4-68DFA511C82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66" v="617"/>
          <ac:spMkLst>
            <pc:docMk/>
            <pc:sldMk cId="3542234145" sldId="271"/>
            <ac:spMk id="15" creationId="{114A821F-8663-46BA-8CC0-D4C44F639F3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05.006" v="611"/>
          <ac:spMkLst>
            <pc:docMk/>
            <pc:sldMk cId="3542234145" sldId="271"/>
            <ac:spMk id="16" creationId="{7AE95D8F-9825-4222-8846-E3461598CC62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66" v="617"/>
          <ac:spMkLst>
            <pc:docMk/>
            <pc:sldMk cId="3542234145" sldId="271"/>
            <ac:spMk id="17" creationId="{67EF550F-47CE-4FB2-9DAC-12AD835C833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51" v="616"/>
          <ac:spMkLst>
            <pc:docMk/>
            <pc:sldMk cId="3542234145" sldId="271"/>
            <ac:spMk id="19" creationId="{D898B8EB-E53C-4E72-9817-B4BFCAD73600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40.679" v="620"/>
          <ac:spMkLst>
            <pc:docMk/>
            <pc:sldMk cId="3542234145" sldId="271"/>
            <ac:spMk id="21" creationId="{D6CF29CD-38B8-4924-BA11-6D60517487EF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51" v="616"/>
          <ac:spMkLst>
            <pc:docMk/>
            <pc:sldMk cId="3542234145" sldId="271"/>
            <ac:spMk id="24" creationId="{4E130362-2F35-4AB7-9EA5-DBC0F771A58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51" v="616"/>
          <ac:spMkLst>
            <pc:docMk/>
            <pc:sldMk cId="3542234145" sldId="271"/>
            <ac:spMk id="26" creationId="{56BE988C-7A5B-41EC-A46C-AEA93D8D32F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51" v="616"/>
          <ac:spMkLst>
            <pc:docMk/>
            <pc:sldMk cId="3542234145" sldId="271"/>
            <ac:spMk id="28" creationId="{E3CB1EC0-40A9-4D5E-B7E2-6E3423CE28B2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19:44:24.851" v="616"/>
          <ac:spMkLst>
            <pc:docMk/>
            <pc:sldMk cId="3542234145" sldId="271"/>
            <ac:spMk id="30" creationId="{DCBE52EF-2889-423F-947C-0E44A760D696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19:44:40.679" v="620"/>
          <ac:spMkLst>
            <pc:docMk/>
            <pc:sldMk cId="3542234145" sldId="271"/>
            <ac:spMk id="31" creationId="{7AE95D8F-9825-4222-8846-E3461598CC62}"/>
          </ac:spMkLst>
        </pc:spChg>
        <pc:picChg chg="add mod ord">
          <ac:chgData name="BALCON, David [Student]" userId="S::19022304x@connect.polyu.hk::b2bfddba-cf0e-4a1e-ba7b-209f8862ae41" providerId="AD" clId="Web-{046FE61D-505A-BE36-CBB8-DD145CA962A6}" dt="2019-11-25T19:44:40.679" v="620"/>
          <ac:picMkLst>
            <pc:docMk/>
            <pc:sldMk cId="3542234145" sldId="271"/>
            <ac:picMk id="3" creationId="{4DEEB2B5-A7D1-405B-A6A7-CD3D456367AA}"/>
          </ac:picMkLst>
        </pc:picChg>
        <pc:picChg chg="add mod ord">
          <ac:chgData name="BALCON, David [Student]" userId="S::19022304x@connect.polyu.hk::b2bfddba-cf0e-4a1e-ba7b-209f8862ae41" providerId="AD" clId="Web-{046FE61D-505A-BE36-CBB8-DD145CA962A6}" dt="2019-11-25T19:44:49.211" v="621" actId="14100"/>
          <ac:picMkLst>
            <pc:docMk/>
            <pc:sldMk cId="3542234145" sldId="271"/>
            <ac:picMk id="5" creationId="{145E320C-2694-4789-A26F-EB1EC813A569}"/>
          </ac:picMkLst>
        </pc:picChg>
        <pc:picChg chg="add mod ord">
          <ac:chgData name="BALCON, David [Student]" userId="S::19022304x@connect.polyu.hk::b2bfddba-cf0e-4a1e-ba7b-209f8862ae41" providerId="AD" clId="Web-{046FE61D-505A-BE36-CBB8-DD145CA962A6}" dt="2019-11-25T19:44:40.679" v="620"/>
          <ac:picMkLst>
            <pc:docMk/>
            <pc:sldMk cId="3542234145" sldId="271"/>
            <ac:picMk id="7" creationId="{3C9D94BA-0445-4F28-8360-0090A46B9B90}"/>
          </ac:picMkLst>
        </pc:picChg>
        <pc:picChg chg="add mod ord">
          <ac:chgData name="BALCON, David [Student]" userId="S::19022304x@connect.polyu.hk::b2bfddba-cf0e-4a1e-ba7b-209f8862ae41" providerId="AD" clId="Web-{046FE61D-505A-BE36-CBB8-DD145CA962A6}" dt="2019-11-25T19:44:40.679" v="620"/>
          <ac:picMkLst>
            <pc:docMk/>
            <pc:sldMk cId="3542234145" sldId="271"/>
            <ac:picMk id="9" creationId="{6E2E8D7E-41C4-4316-A53A-7EF80F16EEE3}"/>
          </ac:picMkLst>
        </pc:picChg>
        <pc:cxnChg chg="add del">
          <ac:chgData name="BALCON, David [Student]" userId="S::19022304x@connect.polyu.hk::b2bfddba-cf0e-4a1e-ba7b-209f8862ae41" providerId="AD" clId="Web-{046FE61D-505A-BE36-CBB8-DD145CA962A6}" dt="2019-11-25T19:44:08.101" v="613"/>
          <ac:cxnSpMkLst>
            <pc:docMk/>
            <pc:sldMk cId="3542234145" sldId="271"/>
            <ac:cxnSpMk id="12" creationId="{936FD40B-09C1-46D7-9E32-CC9BD7629FD2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05.006" v="611"/>
          <ac:cxnSpMkLst>
            <pc:docMk/>
            <pc:sldMk cId="3542234145" sldId="271"/>
            <ac:cxnSpMk id="14" creationId="{DFDA47BC-3069-47F5-8257-24B3B1F76A08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05.006" v="611"/>
          <ac:cxnSpMkLst>
            <pc:docMk/>
            <pc:sldMk cId="3542234145" sldId="271"/>
            <ac:cxnSpMk id="18" creationId="{942B920A-73AD-402A-8EEF-B88E1A9398B8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05.006" v="611"/>
          <ac:cxnSpMkLst>
            <pc:docMk/>
            <pc:sldMk cId="3542234145" sldId="271"/>
            <ac:cxnSpMk id="20" creationId="{00C9EB70-BC82-414A-BF8D-AD7FC6727616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05.006" v="611"/>
          <ac:cxnSpMkLst>
            <pc:docMk/>
            <pc:sldMk cId="3542234145" sldId="271"/>
            <ac:cxnSpMk id="22" creationId="{3217665F-0036-444A-8D4A-33AF36A36A42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23" creationId="{564940E8-4031-4205-8D84-CBBB398C9148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25" creationId="{BC68721A-3920-404F-817F-D207616A4979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27" creationId="{3D83F26F-C55B-4A92-9AFF-4894D14E27C5}"/>
          </ac:cxnSpMkLst>
        </pc:cxnChg>
        <pc:cxnChg chg="add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29" creationId="{DFDA47BC-3069-47F5-8257-24B3B1F76A08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64" v="619"/>
          <ac:cxnSpMkLst>
            <pc:docMk/>
            <pc:sldMk cId="3542234145" sldId="271"/>
            <ac:cxnSpMk id="32" creationId="{564940E8-4031-4205-8D84-CBBB398C9148}"/>
          </ac:cxnSpMkLst>
        </pc:cxnChg>
        <pc:cxnChg chg="add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33" creationId="{942B920A-73AD-402A-8EEF-B88E1A9398B8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64" v="619"/>
          <ac:cxnSpMkLst>
            <pc:docMk/>
            <pc:sldMk cId="3542234145" sldId="271"/>
            <ac:cxnSpMk id="34" creationId="{BC68721A-3920-404F-817F-D207616A4979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19:44:40.664" v="619"/>
          <ac:cxnSpMkLst>
            <pc:docMk/>
            <pc:sldMk cId="3542234145" sldId="271"/>
            <ac:cxnSpMk id="36" creationId="{3D83F26F-C55B-4A92-9AFF-4894D14E27C5}"/>
          </ac:cxnSpMkLst>
        </pc:cxnChg>
        <pc:cxnChg chg="add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38" creationId="{00C9EB70-BC82-414A-BF8D-AD7FC6727616}"/>
          </ac:cxnSpMkLst>
        </pc:cxnChg>
        <pc:cxnChg chg="add">
          <ac:chgData name="BALCON, David [Student]" userId="S::19022304x@connect.polyu.hk::b2bfddba-cf0e-4a1e-ba7b-209f8862ae41" providerId="AD" clId="Web-{046FE61D-505A-BE36-CBB8-DD145CA962A6}" dt="2019-11-25T19:44:40.679" v="620"/>
          <ac:cxnSpMkLst>
            <pc:docMk/>
            <pc:sldMk cId="3542234145" sldId="271"/>
            <ac:cxnSpMk id="40" creationId="{3217665F-0036-444A-8D4A-33AF36A36A42}"/>
          </ac:cxnSpMkLst>
        </pc:cxnChg>
      </pc:sldChg>
      <pc:sldChg chg="addSp delSp modSp add mod replId setBg">
        <pc:chgData name="BALCON, David [Student]" userId="S::19022304x@connect.polyu.hk::b2bfddba-cf0e-4a1e-ba7b-209f8862ae41" providerId="AD" clId="Web-{046FE61D-505A-BE36-CBB8-DD145CA962A6}" dt="2019-11-25T20:51:06.716" v="864" actId="20577"/>
        <pc:sldMkLst>
          <pc:docMk/>
          <pc:sldMk cId="3693722919" sldId="272"/>
        </pc:sldMkLst>
        <pc:spChg chg="mod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2" creationId="{569E4739-B361-442A-8F39-2FD2F31A2D97}"/>
          </ac:spMkLst>
        </pc:spChg>
        <pc:spChg chg="add mod">
          <ac:chgData name="BALCON, David [Student]" userId="S::19022304x@connect.polyu.hk::b2bfddba-cf0e-4a1e-ba7b-209f8862ae41" providerId="AD" clId="Web-{046FE61D-505A-BE36-CBB8-DD145CA962A6}" dt="2019-11-25T20:50:05.823" v="802" actId="1076"/>
          <ac:spMkLst>
            <pc:docMk/>
            <pc:sldMk cId="3693722919" sldId="272"/>
            <ac:spMk id="66" creationId="{1D173A07-2C73-4B7F-A608-8EAAB29B3F13}"/>
          </ac:spMkLst>
        </pc:spChg>
        <pc:spChg chg="add mod">
          <ac:chgData name="BALCON, David [Student]" userId="S::19022304x@connect.polyu.hk::b2bfddba-cf0e-4a1e-ba7b-209f8862ae41" providerId="AD" clId="Web-{046FE61D-505A-BE36-CBB8-DD145CA962A6}" dt="2019-11-25T20:50:07.338" v="803" actId="1076"/>
          <ac:spMkLst>
            <pc:docMk/>
            <pc:sldMk cId="3693722919" sldId="272"/>
            <ac:spMk id="73" creationId="{C99C8774-3E9D-4A58-A32E-25F2855A5BF7}"/>
          </ac:spMkLst>
        </pc:spChg>
        <pc:spChg chg="add mod">
          <ac:chgData name="BALCON, David [Student]" userId="S::19022304x@connect.polyu.hk::b2bfddba-cf0e-4a1e-ba7b-209f8862ae41" providerId="AD" clId="Web-{046FE61D-505A-BE36-CBB8-DD145CA962A6}" dt="2019-11-25T20:50:04.026" v="801" actId="1076"/>
          <ac:spMkLst>
            <pc:docMk/>
            <pc:sldMk cId="3693722919" sldId="272"/>
            <ac:spMk id="74" creationId="{E31818F9-C582-49D0-A054-830B9C9C79ED}"/>
          </ac:spMkLst>
        </pc:spChg>
        <pc:spChg chg="add mod">
          <ac:chgData name="BALCON, David [Student]" userId="S::19022304x@connect.polyu.hk::b2bfddba-cf0e-4a1e-ba7b-209f8862ae41" providerId="AD" clId="Web-{046FE61D-505A-BE36-CBB8-DD145CA962A6}" dt="2019-11-25T20:50:09.745" v="804" actId="1076"/>
          <ac:spMkLst>
            <pc:docMk/>
            <pc:sldMk cId="3693722919" sldId="272"/>
            <ac:spMk id="75" creationId="{0CF45443-A75E-4D15-A992-0BA39E63CFBC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09" creationId="{867D4867-5BA7-4462-B2F6-A23F4A622AA7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14" creationId="{EBB6D9F6-3E47-45AD-8461-718A3C87E3E8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16" creationId="{A3B16A00-A549-4B07-B8C2-4B3A966D9E26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18" creationId="{33B86BAE-87B4-4192-ABB2-627FFC965AC7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20" creationId="{22BB4F03-4463-45CC-89A7-8E03412EDDBF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0:46:16.657" v="690"/>
          <ac:spMkLst>
            <pc:docMk/>
            <pc:sldMk cId="3693722919" sldId="272"/>
            <ac:spMk id="122" creationId="{80E1AEAE-1F52-4C29-925C-27738417E9F5}"/>
          </ac:spMkLst>
        </pc:spChg>
        <pc:graphicFrameChg chg="mod ord modGraphic">
          <ac:chgData name="BALCON, David [Student]" userId="S::19022304x@connect.polyu.hk::b2bfddba-cf0e-4a1e-ba7b-209f8862ae41" providerId="AD" clId="Web-{046FE61D-505A-BE36-CBB8-DD145CA962A6}" dt="2019-11-25T20:51:06.716" v="864" actId="20577"/>
          <ac:graphicFrameMkLst>
            <pc:docMk/>
            <pc:sldMk cId="3693722919" sldId="272"/>
            <ac:graphicFrameMk id="6" creationId="{805B4434-F979-4723-B95B-55B5F58E82BB}"/>
          </ac:graphicFrameMkLst>
        </pc:graphicFrameChg>
        <pc:picChg chg="add del mod">
          <ac:chgData name="BALCON, David [Student]" userId="S::19022304x@connect.polyu.hk::b2bfddba-cf0e-4a1e-ba7b-209f8862ae41" providerId="AD" clId="Web-{046FE61D-505A-BE36-CBB8-DD145CA962A6}" dt="2019-11-25T20:42:28.429" v="642"/>
          <ac:picMkLst>
            <pc:docMk/>
            <pc:sldMk cId="3693722919" sldId="272"/>
            <ac:picMk id="18" creationId="{71707A0E-143E-4F66-8582-B86BBDD9E3B7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0:46:16.657" v="690"/>
          <ac:picMkLst>
            <pc:docMk/>
            <pc:sldMk cId="3693722919" sldId="272"/>
            <ac:picMk id="20" creationId="{214B2225-E3EF-4BFF-A51C-C3E5B68C4C60}"/>
          </ac:picMkLst>
        </pc:picChg>
        <pc:picChg chg="add mod ord">
          <ac:chgData name="BALCON, David [Student]" userId="S::19022304x@connect.polyu.hk::b2bfddba-cf0e-4a1e-ba7b-209f8862ae41" providerId="AD" clId="Web-{046FE61D-505A-BE36-CBB8-DD145CA962A6}" dt="2019-11-25T20:46:16.657" v="690"/>
          <ac:picMkLst>
            <pc:docMk/>
            <pc:sldMk cId="3693722919" sldId="272"/>
            <ac:picMk id="22" creationId="{4CB56D81-1B02-4FE4-AE73-3661C6F284A4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0:46:16.657" v="690"/>
          <ac:picMkLst>
            <pc:docMk/>
            <pc:sldMk cId="3693722919" sldId="272"/>
            <ac:picMk id="24" creationId="{85421F24-A311-4A28-BCC7-3E878BBEDC53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0:47:09.034" v="693" actId="1076"/>
          <ac:picMkLst>
            <pc:docMk/>
            <pc:sldMk cId="3693722919" sldId="272"/>
            <ac:picMk id="26" creationId="{37E55F93-9B30-432F-8597-A47CD24D2AF3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19:51:35.381" v="639"/>
          <ac:picMkLst>
            <pc:docMk/>
            <pc:sldMk cId="3693722919" sldId="272"/>
            <ac:picMk id="360" creationId="{464C0123-7E78-4087-9B28-1EBB6A306079}"/>
          </ac:picMkLst>
        </pc:picChg>
      </pc:sldChg>
      <pc:sldChg chg="addSp delSp modSp new del mod ord setBg">
        <pc:chgData name="BALCON, David [Student]" userId="S::19022304x@connect.polyu.hk::b2bfddba-cf0e-4a1e-ba7b-209f8862ae41" providerId="AD" clId="Web-{046FE61D-505A-BE36-CBB8-DD145CA962A6}" dt="2019-11-25T21:16:59.278" v="1075"/>
        <pc:sldMkLst>
          <pc:docMk/>
          <pc:sldMk cId="1614064675" sldId="273"/>
        </pc:sldMkLst>
        <pc:spChg chg="mod">
          <ac:chgData name="BALCON, David [Student]" userId="S::19022304x@connect.polyu.hk::b2bfddba-cf0e-4a1e-ba7b-209f8862ae41" providerId="AD" clId="Web-{046FE61D-505A-BE36-CBB8-DD145CA962A6}" dt="2019-11-25T21:16:38.215" v="1071"/>
          <ac:spMkLst>
            <pc:docMk/>
            <pc:sldMk cId="1614064675" sldId="273"/>
            <ac:spMk id="2" creationId="{D2128ECF-0CC8-4532-8FD4-16339FAE8C95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12:38.705" v="1060"/>
          <ac:spMkLst>
            <pc:docMk/>
            <pc:sldMk cId="1614064675" sldId="273"/>
            <ac:spMk id="3" creationId="{581D2F38-9FAB-4FBD-AB54-FBC8E276E712}"/>
          </ac:spMkLst>
        </pc:spChg>
        <pc:spChg chg="del mod">
          <ac:chgData name="BALCON, David [Student]" userId="S::19022304x@connect.polyu.hk::b2bfddba-cf0e-4a1e-ba7b-209f8862ae41" providerId="AD" clId="Web-{046FE61D-505A-BE36-CBB8-DD145CA962A6}" dt="2019-11-25T21:12:38.705" v="1060"/>
          <ac:spMkLst>
            <pc:docMk/>
            <pc:sldMk cId="1614064675" sldId="273"/>
            <ac:spMk id="4" creationId="{FA987E2D-4D4A-42AA-8697-BE28F29F5DF8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13:22.457" v="1061"/>
          <ac:spMkLst>
            <pc:docMk/>
            <pc:sldMk cId="1614064675" sldId="273"/>
            <ac:spMk id="7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12:38.658" v="1059"/>
          <ac:spMkLst>
            <pc:docMk/>
            <pc:sldMk cId="1614064675" sldId="273"/>
            <ac:spMk id="9" creationId="{8D70B121-56F4-4848-B38B-182089D909FA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16:38.215" v="1071"/>
          <ac:spMkLst>
            <pc:docMk/>
            <pc:sldMk cId="1614064675" sldId="273"/>
            <ac:spMk id="12" creationId="{73DE2CFE-42F2-48F0-8706-5264E012B10C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16:38.215" v="1071"/>
          <ac:spMkLst>
            <pc:docMk/>
            <pc:sldMk cId="1614064675" sldId="273"/>
            <ac:spMk id="14" creationId="{46C2E80F-49A6-4372-B103-219D417A55ED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16:25.714" v="1068"/>
          <ac:spMkLst>
            <pc:docMk/>
            <pc:sldMk cId="1614064675" sldId="273"/>
            <ac:spMk id="17" creationId="{46C2E80F-49A6-4372-B103-219D417A55ED}"/>
          </ac:spMkLst>
        </pc:spChg>
        <pc:graphicFrameChg chg="add mod modGraphic">
          <ac:chgData name="BALCON, David [Student]" userId="S::19022304x@connect.polyu.hk::b2bfddba-cf0e-4a1e-ba7b-209f8862ae41" providerId="AD" clId="Web-{046FE61D-505A-BE36-CBB8-DD145CA962A6}" dt="2019-11-25T21:16:38.215" v="1071"/>
          <ac:graphicFrameMkLst>
            <pc:docMk/>
            <pc:sldMk cId="1614064675" sldId="273"/>
            <ac:graphicFrameMk id="6" creationId="{E7044720-4C2D-4A61-8FC1-2B48E501B7E7}"/>
          </ac:graphicFrameMkLst>
        </pc:graphicFrameChg>
        <pc:cxnChg chg="add del">
          <ac:chgData name="BALCON, David [Student]" userId="S::19022304x@connect.polyu.hk::b2bfddba-cf0e-4a1e-ba7b-209f8862ae41" providerId="AD" clId="Web-{046FE61D-505A-BE36-CBB8-DD145CA962A6}" dt="2019-11-25T21:12:38.658" v="1059"/>
          <ac:cxnSpMkLst>
            <pc:docMk/>
            <pc:sldMk cId="1614064675" sldId="273"/>
            <ac:cxnSpMk id="11" creationId="{2D72A2C9-F3CA-4216-8BAD-FA4C970C3C4E}"/>
          </ac:cxnSpMkLst>
        </pc:cxnChg>
      </pc:sldChg>
      <pc:sldChg chg="modSp add ord replId">
        <pc:chgData name="BALCON, David [Student]" userId="S::19022304x@connect.polyu.hk::b2bfddba-cf0e-4a1e-ba7b-209f8862ae41" providerId="AD" clId="Web-{046FE61D-505A-BE36-CBB8-DD145CA962A6}" dt="2019-11-25T20:58:12.858" v="871" actId="20577"/>
        <pc:sldMkLst>
          <pc:docMk/>
          <pc:sldMk cId="3229810382" sldId="274"/>
        </pc:sldMkLst>
        <pc:graphicFrameChg chg="modGraphic">
          <ac:chgData name="BALCON, David [Student]" userId="S::19022304x@connect.polyu.hk::b2bfddba-cf0e-4a1e-ba7b-209f8862ae41" providerId="AD" clId="Web-{046FE61D-505A-BE36-CBB8-DD145CA962A6}" dt="2019-11-25T20:58:12.858" v="871" actId="20577"/>
          <ac:graphicFrameMkLst>
            <pc:docMk/>
            <pc:sldMk cId="3229810382" sldId="274"/>
            <ac:graphicFrameMk id="6" creationId="{A0461E5D-14A1-4A7C-9215-1FEA2F4ED8BE}"/>
          </ac:graphicFrameMkLst>
        </pc:graphicFrameChg>
      </pc:sldChg>
      <pc:sldChg chg="modSp new del">
        <pc:chgData name="BALCON, David [Student]" userId="S::19022304x@connect.polyu.hk::b2bfddba-cf0e-4a1e-ba7b-209f8862ae41" providerId="AD" clId="Web-{046FE61D-505A-BE36-CBB8-DD145CA962A6}" dt="2019-11-25T21:20:39.708" v="1185"/>
        <pc:sldMkLst>
          <pc:docMk/>
          <pc:sldMk cId="375463727" sldId="275"/>
        </pc:sldMkLst>
        <pc:spChg chg="mod">
          <ac:chgData name="BALCON, David [Student]" userId="S::19022304x@connect.polyu.hk::b2bfddba-cf0e-4a1e-ba7b-209f8862ae41" providerId="AD" clId="Web-{046FE61D-505A-BE36-CBB8-DD145CA962A6}" dt="2019-11-25T21:20:09.067" v="1179" actId="20577"/>
          <ac:spMkLst>
            <pc:docMk/>
            <pc:sldMk cId="375463727" sldId="275"/>
            <ac:spMk id="2" creationId="{6712F163-E7F2-4B80-BE09-5EA55E35719E}"/>
          </ac:spMkLst>
        </pc:spChg>
        <pc:spChg chg="mod">
          <ac:chgData name="BALCON, David [Student]" userId="S::19022304x@connect.polyu.hk::b2bfddba-cf0e-4a1e-ba7b-209f8862ae41" providerId="AD" clId="Web-{046FE61D-505A-BE36-CBB8-DD145CA962A6}" dt="2019-11-25T21:20:39.505" v="1182" actId="20577"/>
          <ac:spMkLst>
            <pc:docMk/>
            <pc:sldMk cId="375463727" sldId="275"/>
            <ac:spMk id="3" creationId="{B44DCC0E-0D5E-47B5-8754-89631F22734C}"/>
          </ac:spMkLst>
        </pc:spChg>
      </pc:sldChg>
      <pc:sldChg chg="addSp delSp modSp add del replId">
        <pc:chgData name="BALCON, David [Student]" userId="S::19022304x@connect.polyu.hk::b2bfddba-cf0e-4a1e-ba7b-209f8862ae41" providerId="AD" clId="Web-{046FE61D-505A-BE36-CBB8-DD145CA962A6}" dt="2019-11-25T21:19:55.207" v="1174"/>
        <pc:sldMkLst>
          <pc:docMk/>
          <pc:sldMk cId="724917322" sldId="275"/>
        </pc:sldMkLst>
        <pc:spChg chg="mod">
          <ac:chgData name="BALCON, David [Student]" userId="S::19022304x@connect.polyu.hk::b2bfddba-cf0e-4a1e-ba7b-209f8862ae41" providerId="AD" clId="Web-{046FE61D-505A-BE36-CBB8-DD145CA962A6}" dt="2019-11-25T21:17:07.153" v="1076"/>
          <ac:spMkLst>
            <pc:docMk/>
            <pc:sldMk cId="724917322" sldId="275"/>
            <ac:spMk id="2" creationId="{D2128ECF-0CC8-4532-8FD4-16339FAE8C95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21:17:07.153" v="1076"/>
          <ac:spMkLst>
            <pc:docMk/>
            <pc:sldMk cId="724917322" sldId="275"/>
            <ac:spMk id="14" creationId="{46C2E80F-49A6-4372-B103-219D417A55ED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17:07.153" v="1076"/>
          <ac:spMkLst>
            <pc:docMk/>
            <pc:sldMk cId="724917322" sldId="275"/>
            <ac:spMk id="19" creationId="{73DE2CFE-42F2-48F0-8706-5264E012B10C}"/>
          </ac:spMkLst>
        </pc:spChg>
        <pc:graphicFrameChg chg="mod modGraphic">
          <ac:chgData name="BALCON, David [Student]" userId="S::19022304x@connect.polyu.hk::b2bfddba-cf0e-4a1e-ba7b-209f8862ae41" providerId="AD" clId="Web-{046FE61D-505A-BE36-CBB8-DD145CA962A6}" dt="2019-11-25T21:19:50.394" v="1173" actId="20577"/>
          <ac:graphicFrameMkLst>
            <pc:docMk/>
            <pc:sldMk cId="724917322" sldId="275"/>
            <ac:graphicFrameMk id="6" creationId="{E7044720-4C2D-4A61-8FC1-2B48E501B7E7}"/>
          </ac:graphicFrameMkLst>
        </pc:graphicFrameChg>
      </pc:sldChg>
      <pc:sldChg chg="addSp delSp modSp new mod setBg">
        <pc:chgData name="BALCON, David [Student]" userId="S::19022304x@connect.polyu.hk::b2bfddba-cf0e-4a1e-ba7b-209f8862ae41" providerId="AD" clId="Web-{046FE61D-505A-BE36-CBB8-DD145CA962A6}" dt="2019-11-25T21:26:32.972" v="1238" actId="20577"/>
        <pc:sldMkLst>
          <pc:docMk/>
          <pc:sldMk cId="1635370118" sldId="275"/>
        </pc:sldMkLst>
        <pc:spChg chg="mod">
          <ac:chgData name="BALCON, David [Student]" userId="S::19022304x@connect.polyu.hk::b2bfddba-cf0e-4a1e-ba7b-209f8862ae41" providerId="AD" clId="Web-{046FE61D-505A-BE36-CBB8-DD145CA962A6}" dt="2019-11-25T21:21:12.960" v="1202"/>
          <ac:spMkLst>
            <pc:docMk/>
            <pc:sldMk cId="1635370118" sldId="275"/>
            <ac:spMk id="2" creationId="{10C0EEF5-4D2D-4B16-8FAC-46A9C278663E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21:21:01.116" v="1200"/>
          <ac:spMkLst>
            <pc:docMk/>
            <pc:sldMk cId="1635370118" sldId="275"/>
            <ac:spMk id="3" creationId="{45C733E7-2E80-42BB-8DAD-B53926BEA909}"/>
          </ac:spMkLst>
        </pc:spChg>
        <pc:spChg chg="del mod">
          <ac:chgData name="BALCON, David [Student]" userId="S::19022304x@connect.polyu.hk::b2bfddba-cf0e-4a1e-ba7b-209f8862ae41" providerId="AD" clId="Web-{046FE61D-505A-BE36-CBB8-DD145CA962A6}" dt="2019-11-25T21:21:06.131" v="1201"/>
          <ac:spMkLst>
            <pc:docMk/>
            <pc:sldMk cId="1635370118" sldId="275"/>
            <ac:spMk id="4" creationId="{FA848726-4DF3-4B14-8EAA-54CBBA635D58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1:12.960" v="1202"/>
          <ac:spMkLst>
            <pc:docMk/>
            <pc:sldMk cId="1635370118" sldId="275"/>
            <ac:spMk id="11" creationId="{46C2E80F-49A6-4372-B103-219D417A55ED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21:12.960" v="1202"/>
          <ac:spMkLst>
            <pc:docMk/>
            <pc:sldMk cId="1635370118" sldId="275"/>
            <ac:spMk id="16" creationId="{73DE2CFE-42F2-48F0-8706-5264E012B10C}"/>
          </ac:spMkLst>
        </pc:spChg>
        <pc:graphicFrameChg chg="add mod modGraphic">
          <ac:chgData name="BALCON, David [Student]" userId="S::19022304x@connect.polyu.hk::b2bfddba-cf0e-4a1e-ba7b-209f8862ae41" providerId="AD" clId="Web-{046FE61D-505A-BE36-CBB8-DD145CA962A6}" dt="2019-11-25T21:26:32.972" v="1238" actId="20577"/>
          <ac:graphicFrameMkLst>
            <pc:docMk/>
            <pc:sldMk cId="1635370118" sldId="275"/>
            <ac:graphicFrameMk id="6" creationId="{B22AD4B0-DA01-442F-B271-938EDD58FC03}"/>
          </ac:graphicFrameMkLst>
        </pc:graphicFrameChg>
        <pc:picChg chg="add mod">
          <ac:chgData name="BALCON, David [Student]" userId="S::19022304x@connect.polyu.hk::b2bfddba-cf0e-4a1e-ba7b-209f8862ae41" providerId="AD" clId="Web-{046FE61D-505A-BE36-CBB8-DD145CA962A6}" dt="2019-11-25T21:22:34.010" v="1219" actId="1076"/>
          <ac:picMkLst>
            <pc:docMk/>
            <pc:sldMk cId="1635370118" sldId="275"/>
            <ac:picMk id="157" creationId="{4C2BB783-135D-448B-960A-D69C2632F727}"/>
          </ac:picMkLst>
        </pc:picChg>
      </pc:sldChg>
      <pc:sldChg chg="addSp delSp modSp new mod ord setBg">
        <pc:chgData name="BALCON, David [Student]" userId="S::19022304x@connect.polyu.hk::b2bfddba-cf0e-4a1e-ba7b-209f8862ae41" providerId="AD" clId="Web-{046FE61D-505A-BE36-CBB8-DD145CA962A6}" dt="2019-11-25T21:46:43.161" v="1710"/>
        <pc:sldMkLst>
          <pc:docMk/>
          <pc:sldMk cId="146749533" sldId="276"/>
        </pc:sldMkLst>
        <pc:spChg chg="mod">
          <ac:chgData name="BALCON, David [Student]" userId="S::19022304x@connect.polyu.hk::b2bfddba-cf0e-4a1e-ba7b-209f8862ae41" providerId="AD" clId="Web-{046FE61D-505A-BE36-CBB8-DD145CA962A6}" dt="2019-11-25T21:30:17.153" v="1343" actId="14100"/>
          <ac:spMkLst>
            <pc:docMk/>
            <pc:sldMk cId="146749533" sldId="276"/>
            <ac:spMk id="2" creationId="{D6B50B80-94D8-4DEF-A52B-94F06A33EE83}"/>
          </ac:spMkLst>
        </pc:spChg>
        <pc:spChg chg="add del mod">
          <ac:chgData name="BALCON, David [Student]" userId="S::19022304x@connect.polyu.hk::b2bfddba-cf0e-4a1e-ba7b-209f8862ae41" providerId="AD" clId="Web-{046FE61D-505A-BE36-CBB8-DD145CA962A6}" dt="2019-11-25T21:27:29.522" v="1258"/>
          <ac:spMkLst>
            <pc:docMk/>
            <pc:sldMk cId="146749533" sldId="276"/>
            <ac:spMk id="3" creationId="{56F2FBD2-D631-435D-83A6-4E444FC75D0C}"/>
          </ac:spMkLst>
        </pc:spChg>
        <pc:spChg chg="del">
          <ac:chgData name="BALCON, David [Student]" userId="S::19022304x@connect.polyu.hk::b2bfddba-cf0e-4a1e-ba7b-209f8862ae41" providerId="AD" clId="Web-{046FE61D-505A-BE36-CBB8-DD145CA962A6}" dt="2019-11-25T21:28:48.134" v="1324"/>
          <ac:spMkLst>
            <pc:docMk/>
            <pc:sldMk cId="146749533" sldId="276"/>
            <ac:spMk id="4" creationId="{FD18C286-EB1E-4C55-9B4B-AB84C24465C7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9:27.448" v="1328"/>
          <ac:spMkLst>
            <pc:docMk/>
            <pc:sldMk cId="146749533" sldId="276"/>
            <ac:spMk id="16" creationId="{6753252F-4873-4F63-801D-CC719279A7D5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29:27.448" v="1328"/>
          <ac:spMkLst>
            <pc:docMk/>
            <pc:sldMk cId="146749533" sldId="276"/>
            <ac:spMk id="18" creationId="{047C8CCB-F95D-4249-92DD-651249D3535A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29:27.448" v="1328"/>
          <ac:spMkLst>
            <pc:docMk/>
            <pc:sldMk cId="146749533" sldId="276"/>
            <ac:spMk id="23" creationId="{D4771268-CB57-404A-9271-370EB28F6090}"/>
          </ac:spMkLst>
        </pc:spChg>
        <pc:picChg chg="add del mod ord modCrop">
          <ac:chgData name="BALCON, David [Student]" userId="S::19022304x@connect.polyu.hk::b2bfddba-cf0e-4a1e-ba7b-209f8862ae41" providerId="AD" clId="Web-{046FE61D-505A-BE36-CBB8-DD145CA962A6}" dt="2019-11-25T21:25:52.315" v="1230"/>
          <ac:picMkLst>
            <pc:docMk/>
            <pc:sldMk cId="146749533" sldId="276"/>
            <ac:picMk id="5" creationId="{B34248C0-492F-41FE-95D5-370922CC73DB}"/>
          </ac:picMkLst>
        </pc:picChg>
        <pc:picChg chg="add del mod ord modCrop">
          <ac:chgData name="BALCON, David [Student]" userId="S::19022304x@connect.polyu.hk::b2bfddba-cf0e-4a1e-ba7b-209f8862ae41" providerId="AD" clId="Web-{046FE61D-505A-BE36-CBB8-DD145CA962A6}" dt="2019-11-25T21:27:24.365" v="1254"/>
          <ac:picMkLst>
            <pc:docMk/>
            <pc:sldMk cId="146749533" sldId="276"/>
            <ac:picMk id="7" creationId="{29C393D9-B473-4A41-B14B-465CF08ABD13}"/>
          </ac:picMkLst>
        </pc:picChg>
        <pc:picChg chg="add del mod ord modCrop">
          <ac:chgData name="BALCON, David [Student]" userId="S::19022304x@connect.polyu.hk::b2bfddba-cf0e-4a1e-ba7b-209f8862ae41" providerId="AD" clId="Web-{046FE61D-505A-BE36-CBB8-DD145CA962A6}" dt="2019-11-25T21:27:27.068" v="1256"/>
          <ac:picMkLst>
            <pc:docMk/>
            <pc:sldMk cId="146749533" sldId="276"/>
            <ac:picMk id="9" creationId="{76A67BF9-E388-47D6-A92B-801E900EDA48}"/>
          </ac:picMkLst>
        </pc:picChg>
        <pc:picChg chg="add mod ord modCrop">
          <ac:chgData name="BALCON, David [Student]" userId="S::19022304x@connect.polyu.hk::b2bfddba-cf0e-4a1e-ba7b-209f8862ae41" providerId="AD" clId="Web-{046FE61D-505A-BE36-CBB8-DD145CA962A6}" dt="2019-11-25T21:31:35.531" v="1344" actId="1076"/>
          <ac:picMkLst>
            <pc:docMk/>
            <pc:sldMk cId="146749533" sldId="276"/>
            <ac:picMk id="11" creationId="{7D1626FE-7FBC-4DF7-B606-8604C4947346}"/>
          </ac:picMkLst>
        </pc:picChg>
      </pc:sldChg>
      <pc:sldChg chg="addSp delSp modSp new mod setBg">
        <pc:chgData name="BALCON, David [Student]" userId="S::19022304x@connect.polyu.hk::b2bfddba-cf0e-4a1e-ba7b-209f8862ae41" providerId="AD" clId="Web-{046FE61D-505A-BE36-CBB8-DD145CA962A6}" dt="2019-11-25T21:40:26.818" v="1552" actId="20577"/>
        <pc:sldMkLst>
          <pc:docMk/>
          <pc:sldMk cId="3054280950" sldId="277"/>
        </pc:sldMkLst>
        <pc:spChg chg="mod">
          <ac:chgData name="BALCON, David [Student]" userId="S::19022304x@connect.polyu.hk::b2bfddba-cf0e-4a1e-ba7b-209f8862ae41" providerId="AD" clId="Web-{046FE61D-505A-BE36-CBB8-DD145CA962A6}" dt="2019-11-25T21:40:26.818" v="1552" actId="20577"/>
          <ac:spMkLst>
            <pc:docMk/>
            <pc:sldMk cId="3054280950" sldId="277"/>
            <ac:spMk id="2" creationId="{939C0BFE-1326-44D2-8744-00685BA3E6DD}"/>
          </ac:spMkLst>
        </pc:spChg>
        <pc:spChg chg="add del mod">
          <ac:chgData name="BALCON, David [Student]" userId="S::19022304x@connect.polyu.hk::b2bfddba-cf0e-4a1e-ba7b-209f8862ae41" providerId="AD" clId="Web-{046FE61D-505A-BE36-CBB8-DD145CA962A6}" dt="2019-11-25T21:39:07.846" v="1457"/>
          <ac:spMkLst>
            <pc:docMk/>
            <pc:sldMk cId="3054280950" sldId="277"/>
            <ac:spMk id="3" creationId="{95E8282C-9559-4E64-9BB7-6FF91F752482}"/>
          </ac:spMkLst>
        </pc:spChg>
        <pc:spChg chg="add">
          <ac:chgData name="BALCON, David [Student]" userId="S::19022304x@connect.polyu.hk::b2bfddba-cf0e-4a1e-ba7b-209f8862ae41" providerId="AD" clId="Web-{046FE61D-505A-BE36-CBB8-DD145CA962A6}" dt="2019-11-25T21:39:57.098" v="1517"/>
          <ac:spMkLst>
            <pc:docMk/>
            <pc:sldMk cId="3054280950" sldId="277"/>
            <ac:spMk id="8" creationId="{823AC064-BC96-4F32-8AE1-B2FD38754823}"/>
          </ac:spMkLst>
        </pc:spChg>
        <pc:spChg chg="add del">
          <ac:chgData name="BALCON, David [Student]" userId="S::19022304x@connect.polyu.hk::b2bfddba-cf0e-4a1e-ba7b-209f8862ae41" providerId="AD" clId="Web-{046FE61D-505A-BE36-CBB8-DD145CA962A6}" dt="2019-11-25T21:39:57.083" v="1516"/>
          <ac:spMkLst>
            <pc:docMk/>
            <pc:sldMk cId="3054280950" sldId="277"/>
            <ac:spMk id="11" creationId="{0700D48D-C9AA-4000-A912-29A4FEA98A9F}"/>
          </ac:spMkLst>
        </pc:spChg>
        <pc:picChg chg="add mod ord">
          <ac:chgData name="BALCON, David [Student]" userId="S::19022304x@connect.polyu.hk::b2bfddba-cf0e-4a1e-ba7b-209f8862ae41" providerId="AD" clId="Web-{046FE61D-505A-BE36-CBB8-DD145CA962A6}" dt="2019-11-25T21:39:57.098" v="1517"/>
          <ac:picMkLst>
            <pc:docMk/>
            <pc:sldMk cId="3054280950" sldId="277"/>
            <ac:picMk id="4" creationId="{6CDFA42F-EF09-4560-AD26-01A2138D004F}"/>
          </ac:picMkLst>
        </pc:picChg>
        <pc:picChg chg="add mod">
          <ac:chgData name="BALCON, David [Student]" userId="S::19022304x@connect.polyu.hk::b2bfddba-cf0e-4a1e-ba7b-209f8862ae41" providerId="AD" clId="Web-{046FE61D-505A-BE36-CBB8-DD145CA962A6}" dt="2019-11-25T21:39:57.098" v="1517"/>
          <ac:picMkLst>
            <pc:docMk/>
            <pc:sldMk cId="3054280950" sldId="277"/>
            <ac:picMk id="6" creationId="{F18B242F-B8BC-41D0-9735-C05F334D09B1}"/>
          </ac:picMkLst>
        </pc:picChg>
        <pc:cxnChg chg="add">
          <ac:chgData name="BALCON, David [Student]" userId="S::19022304x@connect.polyu.hk::b2bfddba-cf0e-4a1e-ba7b-209f8862ae41" providerId="AD" clId="Web-{046FE61D-505A-BE36-CBB8-DD145CA962A6}" dt="2019-11-25T21:39:57.098" v="1517"/>
          <ac:cxnSpMkLst>
            <pc:docMk/>
            <pc:sldMk cId="3054280950" sldId="277"/>
            <ac:cxnSpMk id="9" creationId="{7E7C77BC-7138-40B1-A15B-20F57A494629}"/>
          </ac:cxnSpMkLst>
        </pc:cxnChg>
        <pc:cxnChg chg="add">
          <ac:chgData name="BALCON, David [Student]" userId="S::19022304x@connect.polyu.hk::b2bfddba-cf0e-4a1e-ba7b-209f8862ae41" providerId="AD" clId="Web-{046FE61D-505A-BE36-CBB8-DD145CA962A6}" dt="2019-11-25T21:39:57.098" v="1517"/>
          <ac:cxnSpMkLst>
            <pc:docMk/>
            <pc:sldMk cId="3054280950" sldId="277"/>
            <ac:cxnSpMk id="10" creationId="{DB146403-F3D6-484B-B2ED-97F9565D0370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21:39:57.083" v="1516"/>
          <ac:cxnSpMkLst>
            <pc:docMk/>
            <pc:sldMk cId="3054280950" sldId="277"/>
            <ac:cxnSpMk id="13" creationId="{805E69BC-D844-4AB5-9E35-ED458EE29655}"/>
          </ac:cxnSpMkLst>
        </pc:cxnChg>
        <pc:cxnChg chg="add del">
          <ac:chgData name="BALCON, David [Student]" userId="S::19022304x@connect.polyu.hk::b2bfddba-cf0e-4a1e-ba7b-209f8862ae41" providerId="AD" clId="Web-{046FE61D-505A-BE36-CBB8-DD145CA962A6}" dt="2019-11-25T21:39:57.083" v="1516"/>
          <ac:cxnSpMkLst>
            <pc:docMk/>
            <pc:sldMk cId="3054280950" sldId="277"/>
            <ac:cxnSpMk id="15" creationId="{4312C673-8179-457E-AD2A-D1FAE4CC961A}"/>
          </ac:cxnSpMkLst>
        </pc:cxnChg>
      </pc:sldChg>
      <pc:sldChg chg="delSp modSp add del replId">
        <pc:chgData name="BALCON, David [Student]" userId="S::19022304x@connect.polyu.hk::b2bfddba-cf0e-4a1e-ba7b-209f8862ae41" providerId="AD" clId="Web-{046FE61D-505A-BE36-CBB8-DD145CA962A6}" dt="2019-11-25T21:29:51.183" v="1335"/>
        <pc:sldMkLst>
          <pc:docMk/>
          <pc:sldMk cId="3448255612" sldId="277"/>
        </pc:sldMkLst>
        <pc:picChg chg="del">
          <ac:chgData name="BALCON, David [Student]" userId="S::19022304x@connect.polyu.hk::b2bfddba-cf0e-4a1e-ba7b-209f8862ae41" providerId="AD" clId="Web-{046FE61D-505A-BE36-CBB8-DD145CA962A6}" dt="2019-11-25T21:29:44.527" v="1334"/>
          <ac:picMkLst>
            <pc:docMk/>
            <pc:sldMk cId="3448255612" sldId="277"/>
            <ac:picMk id="3" creationId="{4DEEB2B5-A7D1-405B-A6A7-CD3D456367AA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21:29:44.027" v="1333"/>
          <ac:picMkLst>
            <pc:docMk/>
            <pc:sldMk cId="3448255612" sldId="277"/>
            <ac:picMk id="5" creationId="{145E320C-2694-4789-A26F-EB1EC813A569}"/>
          </ac:picMkLst>
        </pc:picChg>
        <pc:picChg chg="del mod">
          <ac:chgData name="BALCON, David [Student]" userId="S::19022304x@connect.polyu.hk::b2bfddba-cf0e-4a1e-ba7b-209f8862ae41" providerId="AD" clId="Web-{046FE61D-505A-BE36-CBB8-DD145CA962A6}" dt="2019-11-25T21:29:43.340" v="1332"/>
          <ac:picMkLst>
            <pc:docMk/>
            <pc:sldMk cId="3448255612" sldId="277"/>
            <ac:picMk id="9" creationId="{6E2E8D7E-41C4-4316-A53A-7EF80F16EEE3}"/>
          </ac:picMkLst>
        </pc:picChg>
      </pc:sldChg>
      <pc:sldChg chg="addSp delSp modSp add ord replId">
        <pc:chgData name="BALCON, David [Student]" userId="S::19022304x@connect.polyu.hk::b2bfddba-cf0e-4a1e-ba7b-209f8862ae41" providerId="AD" clId="Web-{046FE61D-505A-BE36-CBB8-DD145CA962A6}" dt="2019-11-25T21:46:24.286" v="1709" actId="20577"/>
        <pc:sldMkLst>
          <pc:docMk/>
          <pc:sldMk cId="1607653296" sldId="278"/>
        </pc:sldMkLst>
        <pc:spChg chg="mod">
          <ac:chgData name="BALCON, David [Student]" userId="S::19022304x@connect.polyu.hk::b2bfddba-cf0e-4a1e-ba7b-209f8862ae41" providerId="AD" clId="Web-{046FE61D-505A-BE36-CBB8-DD145CA962A6}" dt="2019-11-25T21:42:30.229" v="1594" actId="20577"/>
          <ac:spMkLst>
            <pc:docMk/>
            <pc:sldMk cId="1607653296" sldId="278"/>
            <ac:spMk id="2" creationId="{569E4739-B361-442A-8F39-2FD2F31A2D97}"/>
          </ac:spMkLst>
        </pc:spChg>
        <pc:graphicFrameChg chg="modGraphic">
          <ac:chgData name="BALCON, David [Student]" userId="S::19022304x@connect.polyu.hk::b2bfddba-cf0e-4a1e-ba7b-209f8862ae41" providerId="AD" clId="Web-{046FE61D-505A-BE36-CBB8-DD145CA962A6}" dt="2019-11-25T21:46:24.286" v="1709" actId="20577"/>
          <ac:graphicFrameMkLst>
            <pc:docMk/>
            <pc:sldMk cId="1607653296" sldId="278"/>
            <ac:graphicFrameMk id="6" creationId="{805B4434-F979-4723-B95B-55B5F58E82BB}"/>
          </ac:graphicFrameMkLst>
        </pc:graphicFrameChg>
        <pc:picChg chg="add mod">
          <ac:chgData name="BALCON, David [Student]" userId="S::19022304x@connect.polyu.hk::b2bfddba-cf0e-4a1e-ba7b-209f8862ae41" providerId="AD" clId="Web-{046FE61D-505A-BE36-CBB8-DD145CA962A6}" dt="2019-11-25T21:44:38.859" v="1604"/>
          <ac:picMkLst>
            <pc:docMk/>
            <pc:sldMk cId="1607653296" sldId="278"/>
            <ac:picMk id="11" creationId="{C3D5C33C-ADBC-481A-A32F-F21083918F47}"/>
          </ac:picMkLst>
        </pc:picChg>
        <pc:picChg chg="del">
          <ac:chgData name="BALCON, David [Student]" userId="S::19022304x@connect.polyu.hk::b2bfddba-cf0e-4a1e-ba7b-209f8862ae41" providerId="AD" clId="Web-{046FE61D-505A-BE36-CBB8-DD145CA962A6}" dt="2019-11-25T21:44:21.031" v="1597"/>
          <ac:picMkLst>
            <pc:docMk/>
            <pc:sldMk cId="1607653296" sldId="278"/>
            <ac:picMk id="360" creationId="{464C0123-7E78-4087-9B28-1EBB6A306079}"/>
          </ac:picMkLst>
        </pc:picChg>
      </pc:sldChg>
      <pc:sldMasterChg chg="add del addSldLayout delSldLayout">
        <pc:chgData name="BALCON, David [Student]" userId="S::19022304x@connect.polyu.hk::b2bfddba-cf0e-4a1e-ba7b-209f8862ae41" providerId="AD" clId="Web-{046FE61D-505A-BE36-CBB8-DD145CA962A6}" dt="2019-11-25T19:04:00.027" v="301"/>
        <pc:sldMasterMkLst>
          <pc:docMk/>
          <pc:sldMasterMk cId="2460954070" sldId="2147483660"/>
        </pc:sldMasterMkLst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ALCON, David [Student]" userId="S::19022304x@connect.polyu.hk::b2bfddba-cf0e-4a1e-ba7b-209f8862ae41" providerId="AD" clId="Web-{046FE61D-505A-BE36-CBB8-DD145CA962A6}" dt="2019-11-25T19:03:49.949" v="299"/>
        <pc:sldMasterMkLst>
          <pc:docMk/>
          <pc:sldMasterMk cId="287649752" sldId="2147483672"/>
        </pc:sldMasterMkLst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765296327" sldId="2147483673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17121417" sldId="2147483674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1903779742" sldId="2147483675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2719006757" sldId="2147483676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2781588108" sldId="2147483677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1789690826" sldId="2147483678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3670327603" sldId="2147483679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2125263649" sldId="2147483680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1798105447" sldId="2147483681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2136119347" sldId="2147483682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3:49.949" v="299"/>
          <pc:sldLayoutMkLst>
            <pc:docMk/>
            <pc:sldMasterMk cId="287649752" sldId="2147483672"/>
            <pc:sldLayoutMk cId="937678279" sldId="2147483683"/>
          </pc:sldLayoutMkLst>
        </pc:sldLayoutChg>
      </pc:sldMasterChg>
      <pc:sldMasterChg chg="add del addSldLayout delSldLayout modSldLayout">
        <pc:chgData name="BALCON, David [Student]" userId="S::19022304x@connect.polyu.hk::b2bfddba-cf0e-4a1e-ba7b-209f8862ae41" providerId="AD" clId="Web-{046FE61D-505A-BE36-CBB8-DD145CA962A6}" dt="2019-11-25T19:04:00.027" v="301"/>
        <pc:sldMasterMkLst>
          <pc:docMk/>
          <pc:sldMasterMk cId="1946671330" sldId="2147483672"/>
        </pc:sldMasterMkLst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2064598367" sldId="2147483673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2679042113" sldId="2147483674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140484312" sldId="2147483675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2349060978" sldId="2147483676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3708538024" sldId="2147483677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3053172559" sldId="2147483678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3640377526" sldId="2147483679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3592225936" sldId="2147483680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613656175" sldId="2147483681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3463253984" sldId="2147483682"/>
          </pc:sldLayoutMkLst>
        </pc:sldLayoutChg>
        <pc:sldLayoutChg chg="add del mod replId">
          <pc:chgData name="BALCON, David [Student]" userId="S::19022304x@connect.polyu.hk::b2bfddba-cf0e-4a1e-ba7b-209f8862ae41" providerId="AD" clId="Web-{046FE61D-505A-BE36-CBB8-DD145CA962A6}" dt="2019-11-25T19:04:00.027" v="301"/>
          <pc:sldLayoutMkLst>
            <pc:docMk/>
            <pc:sldMasterMk cId="1946671330" sldId="2147483672"/>
            <pc:sldLayoutMk cId="2613850867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7E350-52FD-406C-801F-8D661F8FBB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116B3F-C232-4685-A6E4-6A9203AEE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solidFill>
                <a:schemeClr val="bg1"/>
              </a:solidFill>
            </a:rPr>
            <a:t>Data Analysis</a:t>
          </a:r>
          <a:r>
            <a:rPr lang="en-US" b="1" i="0" u="sng" strike="noStrike" cap="none" baseline="0" noProof="0">
              <a:solidFill>
                <a:schemeClr val="bg1"/>
              </a:solidFill>
              <a:latin typeface="Calibri Light"/>
              <a:cs typeface="Calibri Light"/>
            </a:rPr>
            <a:t>/Preprocessing</a:t>
          </a:r>
        </a:p>
      </dgm:t>
    </dgm:pt>
    <dgm:pt modelId="{4A0502F8-E14D-4900-ABE4-15F4741EA879}" type="parTrans" cxnId="{BFBB43E0-3251-4E53-AE89-F7419E4E3CBE}">
      <dgm:prSet/>
      <dgm:spPr/>
      <dgm:t>
        <a:bodyPr/>
        <a:lstStyle/>
        <a:p>
          <a:endParaRPr lang="en-US"/>
        </a:p>
      </dgm:t>
    </dgm:pt>
    <dgm:pt modelId="{9970333E-29E7-405E-A4CB-F1C0F597B413}" type="sibTrans" cxnId="{BFBB43E0-3251-4E53-AE89-F7419E4E3CBE}">
      <dgm:prSet/>
      <dgm:spPr/>
      <dgm:t>
        <a:bodyPr/>
        <a:lstStyle/>
        <a:p>
          <a:endParaRPr lang="en-US"/>
        </a:p>
      </dgm:t>
    </dgm:pt>
    <dgm:pt modelId="{E23648E0-2D21-4CA3-A132-9F97ADD03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Implementation/Data Models</a:t>
          </a:r>
        </a:p>
      </dgm:t>
    </dgm:pt>
    <dgm:pt modelId="{DCBD3E4E-6D55-48F1-ADEC-97CA83928CFC}" type="parTrans" cxnId="{A4EFB2C5-74EF-4B0F-8773-B5008C2D1100}">
      <dgm:prSet/>
      <dgm:spPr/>
      <dgm:t>
        <a:bodyPr/>
        <a:lstStyle/>
        <a:p>
          <a:endParaRPr lang="en-US"/>
        </a:p>
      </dgm:t>
    </dgm:pt>
    <dgm:pt modelId="{652CC2E6-412B-4318-8F97-D31AFE03EDC8}" type="sibTrans" cxnId="{A4EFB2C5-74EF-4B0F-8773-B5008C2D1100}">
      <dgm:prSet/>
      <dgm:spPr/>
      <dgm:t>
        <a:bodyPr/>
        <a:lstStyle/>
        <a:p>
          <a:endParaRPr lang="en-US"/>
        </a:p>
      </dgm:t>
    </dgm:pt>
    <dgm:pt modelId="{3DE5910D-7DD5-4759-806C-E85D2651C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2A8C8167-E346-4F2D-899C-E85885A20890}" type="parTrans" cxnId="{B279BEAB-4E48-4FA6-A66D-E59B5D54ED89}">
      <dgm:prSet/>
      <dgm:spPr/>
      <dgm:t>
        <a:bodyPr/>
        <a:lstStyle/>
        <a:p>
          <a:endParaRPr lang="en-US"/>
        </a:p>
      </dgm:t>
    </dgm:pt>
    <dgm:pt modelId="{02FAA13F-EFA0-43BD-A2D1-CDA60450955B}" type="sibTrans" cxnId="{B279BEAB-4E48-4FA6-A66D-E59B5D54ED89}">
      <dgm:prSet/>
      <dgm:spPr/>
      <dgm:t>
        <a:bodyPr/>
        <a:lstStyle/>
        <a:p>
          <a:endParaRPr lang="en-US"/>
        </a:p>
      </dgm:t>
    </dgm:pt>
    <dgm:pt modelId="{28CB17BA-AC41-4E5D-BA35-88CC466F4F11}" type="pres">
      <dgm:prSet presAssocID="{AB17E350-52FD-406C-801F-8D661F8FBB73}" presName="root" presStyleCnt="0">
        <dgm:presLayoutVars>
          <dgm:dir/>
          <dgm:resizeHandles val="exact"/>
        </dgm:presLayoutVars>
      </dgm:prSet>
      <dgm:spPr/>
    </dgm:pt>
    <dgm:pt modelId="{7182E20F-FE73-442B-8F53-08FD1DB785B2}" type="pres">
      <dgm:prSet presAssocID="{F5116B3F-C232-4685-A6E4-6A9203AEE9EF}" presName="compNode" presStyleCnt="0"/>
      <dgm:spPr/>
    </dgm:pt>
    <dgm:pt modelId="{B820A85C-F451-435B-B4C9-98B60266F78B}" type="pres">
      <dgm:prSet presAssocID="{F5116B3F-C232-4685-A6E4-6A9203AEE9EF}" presName="bgRect" presStyleLbl="bgShp" presStyleIdx="0" presStyleCnt="3"/>
      <dgm:spPr/>
    </dgm:pt>
    <dgm:pt modelId="{F3016BB6-0560-4D96-86F7-3D362F266D30}" type="pres">
      <dgm:prSet presAssocID="{F5116B3F-C232-4685-A6E4-6A9203AEE9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3793F3-41BB-463C-8759-ED93571BEB77}" type="pres">
      <dgm:prSet presAssocID="{F5116B3F-C232-4685-A6E4-6A9203AEE9EF}" presName="spaceRect" presStyleCnt="0"/>
      <dgm:spPr/>
    </dgm:pt>
    <dgm:pt modelId="{F0EF55FA-B486-403E-81B1-7D2404E740A8}" type="pres">
      <dgm:prSet presAssocID="{F5116B3F-C232-4685-A6E4-6A9203AEE9EF}" presName="parTx" presStyleLbl="revTx" presStyleIdx="0" presStyleCnt="3">
        <dgm:presLayoutVars>
          <dgm:chMax val="0"/>
          <dgm:chPref val="0"/>
        </dgm:presLayoutVars>
      </dgm:prSet>
      <dgm:spPr/>
    </dgm:pt>
    <dgm:pt modelId="{25659D57-E5CC-42B7-B603-968F4EA4A3C5}" type="pres">
      <dgm:prSet presAssocID="{9970333E-29E7-405E-A4CB-F1C0F597B413}" presName="sibTrans" presStyleCnt="0"/>
      <dgm:spPr/>
    </dgm:pt>
    <dgm:pt modelId="{A241F41C-7B57-43D6-88F8-6822B3D0E485}" type="pres">
      <dgm:prSet presAssocID="{E23648E0-2D21-4CA3-A132-9F97ADD03FED}" presName="compNode" presStyleCnt="0"/>
      <dgm:spPr/>
    </dgm:pt>
    <dgm:pt modelId="{2AA04065-7019-4C57-94EC-ADFE4A179640}" type="pres">
      <dgm:prSet presAssocID="{E23648E0-2D21-4CA3-A132-9F97ADD03FED}" presName="bgRect" presStyleLbl="bgShp" presStyleIdx="1" presStyleCnt="3"/>
      <dgm:spPr/>
    </dgm:pt>
    <dgm:pt modelId="{A341C040-814B-49F0-BF89-7713807CE8EF}" type="pres">
      <dgm:prSet presAssocID="{E23648E0-2D21-4CA3-A132-9F97ADD03F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6B32E4-D1CA-4A34-94B7-4770B3C7D584}" type="pres">
      <dgm:prSet presAssocID="{E23648E0-2D21-4CA3-A132-9F97ADD03FED}" presName="spaceRect" presStyleCnt="0"/>
      <dgm:spPr/>
    </dgm:pt>
    <dgm:pt modelId="{C25F8669-4B82-4989-A97D-BA596BCF4821}" type="pres">
      <dgm:prSet presAssocID="{E23648E0-2D21-4CA3-A132-9F97ADD03FED}" presName="parTx" presStyleLbl="revTx" presStyleIdx="1" presStyleCnt="3">
        <dgm:presLayoutVars>
          <dgm:chMax val="0"/>
          <dgm:chPref val="0"/>
        </dgm:presLayoutVars>
      </dgm:prSet>
      <dgm:spPr/>
    </dgm:pt>
    <dgm:pt modelId="{BE1C4002-B947-4ACB-8F4A-4C58EB08473C}" type="pres">
      <dgm:prSet presAssocID="{652CC2E6-412B-4318-8F97-D31AFE03EDC8}" presName="sibTrans" presStyleCnt="0"/>
      <dgm:spPr/>
    </dgm:pt>
    <dgm:pt modelId="{ED3220C7-1A22-4904-BB52-B85C138DC368}" type="pres">
      <dgm:prSet presAssocID="{3DE5910D-7DD5-4759-806C-E85D2651CE99}" presName="compNode" presStyleCnt="0"/>
      <dgm:spPr/>
    </dgm:pt>
    <dgm:pt modelId="{1DAF9547-29FB-4989-8BD1-4754AA3BAEF0}" type="pres">
      <dgm:prSet presAssocID="{3DE5910D-7DD5-4759-806C-E85D2651CE99}" presName="bgRect" presStyleLbl="bgShp" presStyleIdx="2" presStyleCnt="3"/>
      <dgm:spPr/>
    </dgm:pt>
    <dgm:pt modelId="{CFCE18CA-A128-47BF-A8A5-3489C0EC6EE4}" type="pres">
      <dgm:prSet presAssocID="{3DE5910D-7DD5-4759-806C-E85D2651C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75DD28-12F0-40B6-902B-62B6DB568FB8}" type="pres">
      <dgm:prSet presAssocID="{3DE5910D-7DD5-4759-806C-E85D2651CE99}" presName="spaceRect" presStyleCnt="0"/>
      <dgm:spPr/>
    </dgm:pt>
    <dgm:pt modelId="{DEEE44CC-46E8-47DB-918C-053DD7757A27}" type="pres">
      <dgm:prSet presAssocID="{3DE5910D-7DD5-4759-806C-E85D2651CE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2B4722-B8E0-46C6-B2F0-4D828777E658}" type="presOf" srcId="{3DE5910D-7DD5-4759-806C-E85D2651CE99}" destId="{DEEE44CC-46E8-47DB-918C-053DD7757A27}" srcOrd="0" destOrd="0" presId="urn:microsoft.com/office/officeart/2018/2/layout/IconVerticalSolidList"/>
    <dgm:cxn modelId="{21E0B136-FA73-4710-B662-261979688155}" type="presOf" srcId="{F5116B3F-C232-4685-A6E4-6A9203AEE9EF}" destId="{F0EF55FA-B486-403E-81B1-7D2404E740A8}" srcOrd="0" destOrd="0" presId="urn:microsoft.com/office/officeart/2018/2/layout/IconVerticalSolidList"/>
    <dgm:cxn modelId="{7E8AAA66-D5AD-42D7-A35B-30803B65D456}" type="presOf" srcId="{E23648E0-2D21-4CA3-A132-9F97ADD03FED}" destId="{C25F8669-4B82-4989-A97D-BA596BCF4821}" srcOrd="0" destOrd="0" presId="urn:microsoft.com/office/officeart/2018/2/layout/IconVerticalSolidList"/>
    <dgm:cxn modelId="{B279BEAB-4E48-4FA6-A66D-E59B5D54ED89}" srcId="{AB17E350-52FD-406C-801F-8D661F8FBB73}" destId="{3DE5910D-7DD5-4759-806C-E85D2651CE99}" srcOrd="2" destOrd="0" parTransId="{2A8C8167-E346-4F2D-899C-E85885A20890}" sibTransId="{02FAA13F-EFA0-43BD-A2D1-CDA60450955B}"/>
    <dgm:cxn modelId="{071F49B1-7DEF-4A2A-98F1-378FF1DBBAF1}" type="presOf" srcId="{AB17E350-52FD-406C-801F-8D661F8FBB73}" destId="{28CB17BA-AC41-4E5D-BA35-88CC466F4F11}" srcOrd="0" destOrd="0" presId="urn:microsoft.com/office/officeart/2018/2/layout/IconVerticalSolidList"/>
    <dgm:cxn modelId="{A4EFB2C5-74EF-4B0F-8773-B5008C2D1100}" srcId="{AB17E350-52FD-406C-801F-8D661F8FBB73}" destId="{E23648E0-2D21-4CA3-A132-9F97ADD03FED}" srcOrd="1" destOrd="0" parTransId="{DCBD3E4E-6D55-48F1-ADEC-97CA83928CFC}" sibTransId="{652CC2E6-412B-4318-8F97-D31AFE03EDC8}"/>
    <dgm:cxn modelId="{BFBB43E0-3251-4E53-AE89-F7419E4E3CBE}" srcId="{AB17E350-52FD-406C-801F-8D661F8FBB73}" destId="{F5116B3F-C232-4685-A6E4-6A9203AEE9EF}" srcOrd="0" destOrd="0" parTransId="{4A0502F8-E14D-4900-ABE4-15F4741EA879}" sibTransId="{9970333E-29E7-405E-A4CB-F1C0F597B413}"/>
    <dgm:cxn modelId="{C2DA90BA-CC11-4BD2-9E09-2101B2E70E98}" type="presParOf" srcId="{28CB17BA-AC41-4E5D-BA35-88CC466F4F11}" destId="{7182E20F-FE73-442B-8F53-08FD1DB785B2}" srcOrd="0" destOrd="0" presId="urn:microsoft.com/office/officeart/2018/2/layout/IconVerticalSolidList"/>
    <dgm:cxn modelId="{04D6CA6A-A28C-4C90-9110-EAEB105B8C14}" type="presParOf" srcId="{7182E20F-FE73-442B-8F53-08FD1DB785B2}" destId="{B820A85C-F451-435B-B4C9-98B60266F78B}" srcOrd="0" destOrd="0" presId="urn:microsoft.com/office/officeart/2018/2/layout/IconVerticalSolidList"/>
    <dgm:cxn modelId="{5DD5E460-D9FA-4F0D-93C4-D0C31274606A}" type="presParOf" srcId="{7182E20F-FE73-442B-8F53-08FD1DB785B2}" destId="{F3016BB6-0560-4D96-86F7-3D362F266D30}" srcOrd="1" destOrd="0" presId="urn:microsoft.com/office/officeart/2018/2/layout/IconVerticalSolidList"/>
    <dgm:cxn modelId="{E0A88E9D-BDDF-4923-91B1-A6A7FA936D27}" type="presParOf" srcId="{7182E20F-FE73-442B-8F53-08FD1DB785B2}" destId="{A13793F3-41BB-463C-8759-ED93571BEB77}" srcOrd="2" destOrd="0" presId="urn:microsoft.com/office/officeart/2018/2/layout/IconVerticalSolidList"/>
    <dgm:cxn modelId="{DD95D476-80E1-4384-923C-860B91998D6A}" type="presParOf" srcId="{7182E20F-FE73-442B-8F53-08FD1DB785B2}" destId="{F0EF55FA-B486-403E-81B1-7D2404E740A8}" srcOrd="3" destOrd="0" presId="urn:microsoft.com/office/officeart/2018/2/layout/IconVerticalSolidList"/>
    <dgm:cxn modelId="{2C7CB221-C6FA-479F-BBCA-2C297E096EF7}" type="presParOf" srcId="{28CB17BA-AC41-4E5D-BA35-88CC466F4F11}" destId="{25659D57-E5CC-42B7-B603-968F4EA4A3C5}" srcOrd="1" destOrd="0" presId="urn:microsoft.com/office/officeart/2018/2/layout/IconVerticalSolidList"/>
    <dgm:cxn modelId="{259F41A8-F22C-494F-9630-66A794E44ECC}" type="presParOf" srcId="{28CB17BA-AC41-4E5D-BA35-88CC466F4F11}" destId="{A241F41C-7B57-43D6-88F8-6822B3D0E485}" srcOrd="2" destOrd="0" presId="urn:microsoft.com/office/officeart/2018/2/layout/IconVerticalSolidList"/>
    <dgm:cxn modelId="{548253B0-BD3D-4DCA-B048-287CE207804A}" type="presParOf" srcId="{A241F41C-7B57-43D6-88F8-6822B3D0E485}" destId="{2AA04065-7019-4C57-94EC-ADFE4A179640}" srcOrd="0" destOrd="0" presId="urn:microsoft.com/office/officeart/2018/2/layout/IconVerticalSolidList"/>
    <dgm:cxn modelId="{0820EFDB-5302-4F0B-A623-A1F75E6DA794}" type="presParOf" srcId="{A241F41C-7B57-43D6-88F8-6822B3D0E485}" destId="{A341C040-814B-49F0-BF89-7713807CE8EF}" srcOrd="1" destOrd="0" presId="urn:microsoft.com/office/officeart/2018/2/layout/IconVerticalSolidList"/>
    <dgm:cxn modelId="{B012C435-ACF2-4332-8706-603E2C7E0A5C}" type="presParOf" srcId="{A241F41C-7B57-43D6-88F8-6822B3D0E485}" destId="{D66B32E4-D1CA-4A34-94B7-4770B3C7D584}" srcOrd="2" destOrd="0" presId="urn:microsoft.com/office/officeart/2018/2/layout/IconVerticalSolidList"/>
    <dgm:cxn modelId="{7157E53E-A006-4088-AA48-5CADC19AA36F}" type="presParOf" srcId="{A241F41C-7B57-43D6-88F8-6822B3D0E485}" destId="{C25F8669-4B82-4989-A97D-BA596BCF4821}" srcOrd="3" destOrd="0" presId="urn:microsoft.com/office/officeart/2018/2/layout/IconVerticalSolidList"/>
    <dgm:cxn modelId="{A68CA33A-E81E-401E-8140-9CB40E880F5E}" type="presParOf" srcId="{28CB17BA-AC41-4E5D-BA35-88CC466F4F11}" destId="{BE1C4002-B947-4ACB-8F4A-4C58EB08473C}" srcOrd="3" destOrd="0" presId="urn:microsoft.com/office/officeart/2018/2/layout/IconVerticalSolidList"/>
    <dgm:cxn modelId="{D22682F8-8182-4B72-80B3-65ACDE2EEA9D}" type="presParOf" srcId="{28CB17BA-AC41-4E5D-BA35-88CC466F4F11}" destId="{ED3220C7-1A22-4904-BB52-B85C138DC368}" srcOrd="4" destOrd="0" presId="urn:microsoft.com/office/officeart/2018/2/layout/IconVerticalSolidList"/>
    <dgm:cxn modelId="{36308240-CCBA-4452-AE9D-DCA632B13572}" type="presParOf" srcId="{ED3220C7-1A22-4904-BB52-B85C138DC368}" destId="{1DAF9547-29FB-4989-8BD1-4754AA3BAEF0}" srcOrd="0" destOrd="0" presId="urn:microsoft.com/office/officeart/2018/2/layout/IconVerticalSolidList"/>
    <dgm:cxn modelId="{DBA94C58-7854-4CE5-9DD0-A8DF58BB80FE}" type="presParOf" srcId="{ED3220C7-1A22-4904-BB52-B85C138DC368}" destId="{CFCE18CA-A128-47BF-A8A5-3489C0EC6EE4}" srcOrd="1" destOrd="0" presId="urn:microsoft.com/office/officeart/2018/2/layout/IconVerticalSolidList"/>
    <dgm:cxn modelId="{2234D3CD-F79D-4DBC-B522-A85EC18E0108}" type="presParOf" srcId="{ED3220C7-1A22-4904-BB52-B85C138DC368}" destId="{2E75DD28-12F0-40B6-902B-62B6DB568FB8}" srcOrd="2" destOrd="0" presId="urn:microsoft.com/office/officeart/2018/2/layout/IconVerticalSolidList"/>
    <dgm:cxn modelId="{B81B6923-48AE-45DA-BCE3-DC3092CEB343}" type="presParOf" srcId="{ED3220C7-1A22-4904-BB52-B85C138DC368}" destId="{DEEE44CC-46E8-47DB-918C-053DD7757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442BD-BCE1-427D-BEFC-820CD1DF42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C75FAA-F91F-4CA2-AB1E-4FC1A8EAE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Merged related features into new columns.</a:t>
          </a:r>
        </a:p>
      </dgm:t>
    </dgm:pt>
    <dgm:pt modelId="{C6A7B8EF-B08C-481C-BAFC-33E49241F843}" type="parTrans" cxnId="{ED0CE581-9AE8-458E-9FFD-263AA8BB77D7}">
      <dgm:prSet/>
      <dgm:spPr/>
      <dgm:t>
        <a:bodyPr/>
        <a:lstStyle/>
        <a:p>
          <a:endParaRPr lang="en-US"/>
        </a:p>
      </dgm:t>
    </dgm:pt>
    <dgm:pt modelId="{784C67F5-7E6A-4B2F-94BA-71E9A2C061D4}" type="sibTrans" cxnId="{ED0CE581-9AE8-458E-9FFD-263AA8BB77D7}">
      <dgm:prSet/>
      <dgm:spPr/>
      <dgm:t>
        <a:bodyPr/>
        <a:lstStyle/>
        <a:p>
          <a:endParaRPr lang="en-US"/>
        </a:p>
      </dgm:t>
    </dgm:pt>
    <dgm:pt modelId="{42CAA57D-56BB-4477-954A-4423C1D76D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Numeric Columns: </a:t>
          </a:r>
          <a:r>
            <a:rPr lang="en-US" b="1"/>
            <a:t>Normalized</a:t>
          </a:r>
          <a:r>
            <a:rPr lang="en-US"/>
            <a:t> numerical values and target data. Includes normalizing target data for predictions.</a:t>
          </a:r>
        </a:p>
      </dgm:t>
    </dgm:pt>
    <dgm:pt modelId="{A86C8A41-249E-4D27-84C4-9353BC78800E}" type="parTrans" cxnId="{3ACB9D32-E29D-49D4-9161-B1E2B4C97AB5}">
      <dgm:prSet/>
      <dgm:spPr/>
      <dgm:t>
        <a:bodyPr/>
        <a:lstStyle/>
        <a:p>
          <a:endParaRPr lang="en-US"/>
        </a:p>
      </dgm:t>
    </dgm:pt>
    <dgm:pt modelId="{AD089672-FAD5-492B-A587-7DC4198835CF}" type="sibTrans" cxnId="{3ACB9D32-E29D-49D4-9161-B1E2B4C97AB5}">
      <dgm:prSet/>
      <dgm:spPr/>
      <dgm:t>
        <a:bodyPr/>
        <a:lstStyle/>
        <a:p>
          <a:endParaRPr lang="en-US"/>
        </a:p>
      </dgm:t>
    </dgm:pt>
    <dgm:pt modelId="{9A2C6E52-ECCB-4D91-868C-DAAAE40A8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Numerical ratings: Some numerical variables correlate with a category. Converted these types to strings.</a:t>
          </a:r>
        </a:p>
      </dgm:t>
    </dgm:pt>
    <dgm:pt modelId="{418BEE3F-BB55-4F2A-9B3A-72533437DD25}" type="parTrans" cxnId="{9767791F-EFFE-42C9-8A15-B97937F603C4}">
      <dgm:prSet/>
      <dgm:spPr/>
      <dgm:t>
        <a:bodyPr/>
        <a:lstStyle/>
        <a:p>
          <a:endParaRPr lang="en-US"/>
        </a:p>
      </dgm:t>
    </dgm:pt>
    <dgm:pt modelId="{614D7CDF-B472-441C-A983-16F4E84CA2B7}" type="sibTrans" cxnId="{9767791F-EFFE-42C9-8A15-B97937F603C4}">
      <dgm:prSet/>
      <dgm:spPr/>
      <dgm:t>
        <a:bodyPr/>
        <a:lstStyle/>
        <a:p>
          <a:endParaRPr lang="en-US"/>
        </a:p>
      </dgm:t>
    </dgm:pt>
    <dgm:pt modelId="{AEAB9A36-6BA5-4DBF-AD6D-D220C6BADB5B}" type="pres">
      <dgm:prSet presAssocID="{31F442BD-BCE1-427D-BEFC-820CD1DF425B}" presName="root" presStyleCnt="0">
        <dgm:presLayoutVars>
          <dgm:dir/>
          <dgm:resizeHandles val="exact"/>
        </dgm:presLayoutVars>
      </dgm:prSet>
      <dgm:spPr/>
    </dgm:pt>
    <dgm:pt modelId="{F15AFD15-8661-43A4-9A36-416A60A0566A}" type="pres">
      <dgm:prSet presAssocID="{40C75FAA-F91F-4CA2-AB1E-4FC1A8EAE9EE}" presName="compNode" presStyleCnt="0"/>
      <dgm:spPr/>
    </dgm:pt>
    <dgm:pt modelId="{DE532B80-782E-4F1F-A836-AB6835B5361E}" type="pres">
      <dgm:prSet presAssocID="{40C75FAA-F91F-4CA2-AB1E-4FC1A8EAE9EE}" presName="bgRect" presStyleLbl="bgShp" presStyleIdx="0" presStyleCnt="3"/>
      <dgm:spPr/>
    </dgm:pt>
    <dgm:pt modelId="{57F594EE-DF25-4DDA-B65E-A8A10EA03CAA}" type="pres">
      <dgm:prSet presAssocID="{40C75FAA-F91F-4CA2-AB1E-4FC1A8EAE9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A21710A-1498-4266-AA06-A70424ED20BD}" type="pres">
      <dgm:prSet presAssocID="{40C75FAA-F91F-4CA2-AB1E-4FC1A8EAE9EE}" presName="spaceRect" presStyleCnt="0"/>
      <dgm:spPr/>
    </dgm:pt>
    <dgm:pt modelId="{CEE9D618-70D4-4125-A851-02A891A76921}" type="pres">
      <dgm:prSet presAssocID="{40C75FAA-F91F-4CA2-AB1E-4FC1A8EAE9EE}" presName="parTx" presStyleLbl="revTx" presStyleIdx="0" presStyleCnt="3">
        <dgm:presLayoutVars>
          <dgm:chMax val="0"/>
          <dgm:chPref val="0"/>
        </dgm:presLayoutVars>
      </dgm:prSet>
      <dgm:spPr/>
    </dgm:pt>
    <dgm:pt modelId="{A8B2644C-ED99-4038-B04B-5B52A8FD7E43}" type="pres">
      <dgm:prSet presAssocID="{784C67F5-7E6A-4B2F-94BA-71E9A2C061D4}" presName="sibTrans" presStyleCnt="0"/>
      <dgm:spPr/>
    </dgm:pt>
    <dgm:pt modelId="{44043067-312C-4C16-86F8-8250D4A69CF4}" type="pres">
      <dgm:prSet presAssocID="{42CAA57D-56BB-4477-954A-4423C1D76D64}" presName="compNode" presStyleCnt="0"/>
      <dgm:spPr/>
    </dgm:pt>
    <dgm:pt modelId="{27A15A88-F9E2-4D34-AFB0-5F1BD9B7BD41}" type="pres">
      <dgm:prSet presAssocID="{42CAA57D-56BB-4477-954A-4423C1D76D64}" presName="bgRect" presStyleLbl="bgShp" presStyleIdx="1" presStyleCnt="3"/>
      <dgm:spPr/>
    </dgm:pt>
    <dgm:pt modelId="{07897F36-F485-4E25-AC1D-93C06F3FFA34}" type="pres">
      <dgm:prSet presAssocID="{42CAA57D-56BB-4477-954A-4423C1D76D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352D21-D794-400C-A03C-EEB6194D9290}" type="pres">
      <dgm:prSet presAssocID="{42CAA57D-56BB-4477-954A-4423C1D76D64}" presName="spaceRect" presStyleCnt="0"/>
      <dgm:spPr/>
    </dgm:pt>
    <dgm:pt modelId="{9865E0F8-F224-4D32-93D1-1694FCE4547E}" type="pres">
      <dgm:prSet presAssocID="{42CAA57D-56BB-4477-954A-4423C1D76D64}" presName="parTx" presStyleLbl="revTx" presStyleIdx="1" presStyleCnt="3">
        <dgm:presLayoutVars>
          <dgm:chMax val="0"/>
          <dgm:chPref val="0"/>
        </dgm:presLayoutVars>
      </dgm:prSet>
      <dgm:spPr/>
    </dgm:pt>
    <dgm:pt modelId="{68425C6C-8611-46DD-B52D-4E562D5D2E29}" type="pres">
      <dgm:prSet presAssocID="{AD089672-FAD5-492B-A587-7DC4198835CF}" presName="sibTrans" presStyleCnt="0"/>
      <dgm:spPr/>
    </dgm:pt>
    <dgm:pt modelId="{F62DAE8D-FCBF-426B-B666-18DF6497CD00}" type="pres">
      <dgm:prSet presAssocID="{9A2C6E52-ECCB-4D91-868C-DAAAE40A8F34}" presName="compNode" presStyleCnt="0"/>
      <dgm:spPr/>
    </dgm:pt>
    <dgm:pt modelId="{EBCD8643-3D2D-4EF8-BC70-D2E9B6598BF4}" type="pres">
      <dgm:prSet presAssocID="{9A2C6E52-ECCB-4D91-868C-DAAAE40A8F34}" presName="bgRect" presStyleLbl="bgShp" presStyleIdx="2" presStyleCnt="3"/>
      <dgm:spPr/>
    </dgm:pt>
    <dgm:pt modelId="{B4978700-2F75-4702-8910-1BDF8BC84EF2}" type="pres">
      <dgm:prSet presAssocID="{9A2C6E52-ECCB-4D91-868C-DAAAE40A8F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48F4FAB-E951-4964-B4B0-3718C6DEB8D8}" type="pres">
      <dgm:prSet presAssocID="{9A2C6E52-ECCB-4D91-868C-DAAAE40A8F34}" presName="spaceRect" presStyleCnt="0"/>
      <dgm:spPr/>
    </dgm:pt>
    <dgm:pt modelId="{3DA9B621-1C6E-4FB7-B821-F2535D47FBC7}" type="pres">
      <dgm:prSet presAssocID="{9A2C6E52-ECCB-4D91-868C-DAAAE40A8F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A6210A-186D-44CB-A502-332E3534442E}" type="presOf" srcId="{9A2C6E52-ECCB-4D91-868C-DAAAE40A8F34}" destId="{3DA9B621-1C6E-4FB7-B821-F2535D47FBC7}" srcOrd="0" destOrd="0" presId="urn:microsoft.com/office/officeart/2018/2/layout/IconVerticalSolidList"/>
    <dgm:cxn modelId="{9767791F-EFFE-42C9-8A15-B97937F603C4}" srcId="{31F442BD-BCE1-427D-BEFC-820CD1DF425B}" destId="{9A2C6E52-ECCB-4D91-868C-DAAAE40A8F34}" srcOrd="2" destOrd="0" parTransId="{418BEE3F-BB55-4F2A-9B3A-72533437DD25}" sibTransId="{614D7CDF-B472-441C-A983-16F4E84CA2B7}"/>
    <dgm:cxn modelId="{3ACB9D32-E29D-49D4-9161-B1E2B4C97AB5}" srcId="{31F442BD-BCE1-427D-BEFC-820CD1DF425B}" destId="{42CAA57D-56BB-4477-954A-4423C1D76D64}" srcOrd="1" destOrd="0" parTransId="{A86C8A41-249E-4D27-84C4-9353BC78800E}" sibTransId="{AD089672-FAD5-492B-A587-7DC4198835CF}"/>
    <dgm:cxn modelId="{A78CB54D-A1DA-450A-A6A6-08A16AE8C538}" type="presOf" srcId="{42CAA57D-56BB-4477-954A-4423C1D76D64}" destId="{9865E0F8-F224-4D32-93D1-1694FCE4547E}" srcOrd="0" destOrd="0" presId="urn:microsoft.com/office/officeart/2018/2/layout/IconVerticalSolidList"/>
    <dgm:cxn modelId="{ED0CE581-9AE8-458E-9FFD-263AA8BB77D7}" srcId="{31F442BD-BCE1-427D-BEFC-820CD1DF425B}" destId="{40C75FAA-F91F-4CA2-AB1E-4FC1A8EAE9EE}" srcOrd="0" destOrd="0" parTransId="{C6A7B8EF-B08C-481C-BAFC-33E49241F843}" sibTransId="{784C67F5-7E6A-4B2F-94BA-71E9A2C061D4}"/>
    <dgm:cxn modelId="{6F55E1D9-109B-40F3-8CF0-83F3F3BE22B9}" type="presOf" srcId="{31F442BD-BCE1-427D-BEFC-820CD1DF425B}" destId="{AEAB9A36-6BA5-4DBF-AD6D-D220C6BADB5B}" srcOrd="0" destOrd="0" presId="urn:microsoft.com/office/officeart/2018/2/layout/IconVerticalSolidList"/>
    <dgm:cxn modelId="{609017FE-F8EB-4C19-B9B6-A56BDDCF3F2E}" type="presOf" srcId="{40C75FAA-F91F-4CA2-AB1E-4FC1A8EAE9EE}" destId="{CEE9D618-70D4-4125-A851-02A891A76921}" srcOrd="0" destOrd="0" presId="urn:microsoft.com/office/officeart/2018/2/layout/IconVerticalSolidList"/>
    <dgm:cxn modelId="{AE4EED25-541A-444E-AEAB-0B23202564C7}" type="presParOf" srcId="{AEAB9A36-6BA5-4DBF-AD6D-D220C6BADB5B}" destId="{F15AFD15-8661-43A4-9A36-416A60A0566A}" srcOrd="0" destOrd="0" presId="urn:microsoft.com/office/officeart/2018/2/layout/IconVerticalSolidList"/>
    <dgm:cxn modelId="{BDCBE039-B008-4732-B9A1-8D0D469A221F}" type="presParOf" srcId="{F15AFD15-8661-43A4-9A36-416A60A0566A}" destId="{DE532B80-782E-4F1F-A836-AB6835B5361E}" srcOrd="0" destOrd="0" presId="urn:microsoft.com/office/officeart/2018/2/layout/IconVerticalSolidList"/>
    <dgm:cxn modelId="{8F317BDC-E4D1-44B3-B5E1-A1973B6CE511}" type="presParOf" srcId="{F15AFD15-8661-43A4-9A36-416A60A0566A}" destId="{57F594EE-DF25-4DDA-B65E-A8A10EA03CAA}" srcOrd="1" destOrd="0" presId="urn:microsoft.com/office/officeart/2018/2/layout/IconVerticalSolidList"/>
    <dgm:cxn modelId="{9BE619D6-6B8C-4AA9-8C6A-846533F8D78D}" type="presParOf" srcId="{F15AFD15-8661-43A4-9A36-416A60A0566A}" destId="{1A21710A-1498-4266-AA06-A70424ED20BD}" srcOrd="2" destOrd="0" presId="urn:microsoft.com/office/officeart/2018/2/layout/IconVerticalSolidList"/>
    <dgm:cxn modelId="{C788A92C-B1DB-451E-B85E-37EE3E070583}" type="presParOf" srcId="{F15AFD15-8661-43A4-9A36-416A60A0566A}" destId="{CEE9D618-70D4-4125-A851-02A891A76921}" srcOrd="3" destOrd="0" presId="urn:microsoft.com/office/officeart/2018/2/layout/IconVerticalSolidList"/>
    <dgm:cxn modelId="{3109776B-342B-4E33-8D27-D13A5AE39094}" type="presParOf" srcId="{AEAB9A36-6BA5-4DBF-AD6D-D220C6BADB5B}" destId="{A8B2644C-ED99-4038-B04B-5B52A8FD7E43}" srcOrd="1" destOrd="0" presId="urn:microsoft.com/office/officeart/2018/2/layout/IconVerticalSolidList"/>
    <dgm:cxn modelId="{B79CA435-5A4A-415A-81FD-F58ED1107F99}" type="presParOf" srcId="{AEAB9A36-6BA5-4DBF-AD6D-D220C6BADB5B}" destId="{44043067-312C-4C16-86F8-8250D4A69CF4}" srcOrd="2" destOrd="0" presId="urn:microsoft.com/office/officeart/2018/2/layout/IconVerticalSolidList"/>
    <dgm:cxn modelId="{1AABA0E0-0C4A-4480-84D2-DF4CFC10DA8F}" type="presParOf" srcId="{44043067-312C-4C16-86F8-8250D4A69CF4}" destId="{27A15A88-F9E2-4D34-AFB0-5F1BD9B7BD41}" srcOrd="0" destOrd="0" presId="urn:microsoft.com/office/officeart/2018/2/layout/IconVerticalSolidList"/>
    <dgm:cxn modelId="{2207E962-5137-4EEA-835B-117A4F276A1B}" type="presParOf" srcId="{44043067-312C-4C16-86F8-8250D4A69CF4}" destId="{07897F36-F485-4E25-AC1D-93C06F3FFA34}" srcOrd="1" destOrd="0" presId="urn:microsoft.com/office/officeart/2018/2/layout/IconVerticalSolidList"/>
    <dgm:cxn modelId="{A7B31643-0431-473E-BA85-25C1976B3F2A}" type="presParOf" srcId="{44043067-312C-4C16-86F8-8250D4A69CF4}" destId="{9C352D21-D794-400C-A03C-EEB6194D9290}" srcOrd="2" destOrd="0" presId="urn:microsoft.com/office/officeart/2018/2/layout/IconVerticalSolidList"/>
    <dgm:cxn modelId="{F039B672-3E64-4A4E-B44C-A1C79E358BCD}" type="presParOf" srcId="{44043067-312C-4C16-86F8-8250D4A69CF4}" destId="{9865E0F8-F224-4D32-93D1-1694FCE4547E}" srcOrd="3" destOrd="0" presId="urn:microsoft.com/office/officeart/2018/2/layout/IconVerticalSolidList"/>
    <dgm:cxn modelId="{3392EBEC-5771-417C-A158-8EB1D894EBEA}" type="presParOf" srcId="{AEAB9A36-6BA5-4DBF-AD6D-D220C6BADB5B}" destId="{68425C6C-8611-46DD-B52D-4E562D5D2E29}" srcOrd="3" destOrd="0" presId="urn:microsoft.com/office/officeart/2018/2/layout/IconVerticalSolidList"/>
    <dgm:cxn modelId="{1E270518-BBBF-4C2B-A16F-ED0A651DC227}" type="presParOf" srcId="{AEAB9A36-6BA5-4DBF-AD6D-D220C6BADB5B}" destId="{F62DAE8D-FCBF-426B-B666-18DF6497CD00}" srcOrd="4" destOrd="0" presId="urn:microsoft.com/office/officeart/2018/2/layout/IconVerticalSolidList"/>
    <dgm:cxn modelId="{27F44069-2267-495F-9B1E-325D878442EC}" type="presParOf" srcId="{F62DAE8D-FCBF-426B-B666-18DF6497CD00}" destId="{EBCD8643-3D2D-4EF8-BC70-D2E9B6598BF4}" srcOrd="0" destOrd="0" presId="urn:microsoft.com/office/officeart/2018/2/layout/IconVerticalSolidList"/>
    <dgm:cxn modelId="{4C318313-BD0D-4F0E-A362-C3C69D264A87}" type="presParOf" srcId="{F62DAE8D-FCBF-426B-B666-18DF6497CD00}" destId="{B4978700-2F75-4702-8910-1BDF8BC84EF2}" srcOrd="1" destOrd="0" presId="urn:microsoft.com/office/officeart/2018/2/layout/IconVerticalSolidList"/>
    <dgm:cxn modelId="{B5AD484E-78C2-43DA-B73C-9FB7AE50B54A}" type="presParOf" srcId="{F62DAE8D-FCBF-426B-B666-18DF6497CD00}" destId="{648F4FAB-E951-4964-B4B0-3718C6DEB8D8}" srcOrd="2" destOrd="0" presId="urn:microsoft.com/office/officeart/2018/2/layout/IconVerticalSolidList"/>
    <dgm:cxn modelId="{772355AD-44AC-4964-9EDF-B5994A881559}" type="presParOf" srcId="{F62DAE8D-FCBF-426B-B666-18DF6497CD00}" destId="{3DA9B621-1C6E-4FB7-B821-F2535D47FB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17E350-52FD-406C-801F-8D661F8FBB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116B3F-C232-4685-A6E4-6A9203AEE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chemeClr val="bg1"/>
              </a:solidFill>
            </a:rPr>
            <a:t>Data Analysis</a:t>
          </a:r>
          <a:r>
            <a:rPr lang="en-US" b="0" i="0" u="none" strike="noStrike" cap="none" baseline="0" noProof="0">
              <a:solidFill>
                <a:schemeClr val="bg1"/>
              </a:solidFill>
              <a:latin typeface="Calibri Light"/>
              <a:cs typeface="Calibri Light"/>
            </a:rPr>
            <a:t>/</a:t>
          </a:r>
          <a:r>
            <a:rPr lang="en-US" b="0">
              <a:solidFill>
                <a:schemeClr val="bg1"/>
              </a:solidFill>
              <a:latin typeface="Calibri Light" panose="020F0302020204030204"/>
            </a:rPr>
            <a:t>Preprocessing</a:t>
          </a:r>
          <a:endParaRPr lang="en-US" b="0">
            <a:solidFill>
              <a:schemeClr val="bg1"/>
            </a:solidFill>
          </a:endParaRPr>
        </a:p>
      </dgm:t>
    </dgm:pt>
    <dgm:pt modelId="{4A0502F8-E14D-4900-ABE4-15F4741EA879}" type="parTrans" cxnId="{BFBB43E0-3251-4E53-AE89-F7419E4E3CBE}">
      <dgm:prSet/>
      <dgm:spPr/>
      <dgm:t>
        <a:bodyPr/>
        <a:lstStyle/>
        <a:p>
          <a:endParaRPr lang="en-US"/>
        </a:p>
      </dgm:t>
    </dgm:pt>
    <dgm:pt modelId="{9970333E-29E7-405E-A4CB-F1C0F597B413}" type="sibTrans" cxnId="{BFBB43E0-3251-4E53-AE89-F7419E4E3CBE}">
      <dgm:prSet/>
      <dgm:spPr/>
      <dgm:t>
        <a:bodyPr/>
        <a:lstStyle/>
        <a:p>
          <a:endParaRPr lang="en-US"/>
        </a:p>
      </dgm:t>
    </dgm:pt>
    <dgm:pt modelId="{E23648E0-2D21-4CA3-A132-9F97ADD03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Implementation/Data Models</a:t>
          </a:r>
        </a:p>
      </dgm:t>
    </dgm:pt>
    <dgm:pt modelId="{DCBD3E4E-6D55-48F1-ADEC-97CA83928CFC}" type="parTrans" cxnId="{A4EFB2C5-74EF-4B0F-8773-B5008C2D1100}">
      <dgm:prSet/>
      <dgm:spPr/>
      <dgm:t>
        <a:bodyPr/>
        <a:lstStyle/>
        <a:p>
          <a:endParaRPr lang="en-US"/>
        </a:p>
      </dgm:t>
    </dgm:pt>
    <dgm:pt modelId="{652CC2E6-412B-4318-8F97-D31AFE03EDC8}" type="sibTrans" cxnId="{A4EFB2C5-74EF-4B0F-8773-B5008C2D1100}">
      <dgm:prSet/>
      <dgm:spPr/>
      <dgm:t>
        <a:bodyPr/>
        <a:lstStyle/>
        <a:p>
          <a:endParaRPr lang="en-US"/>
        </a:p>
      </dgm:t>
    </dgm:pt>
    <dgm:pt modelId="{3DE5910D-7DD5-4759-806C-E85D2651C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2A8C8167-E346-4F2D-899C-E85885A20890}" type="parTrans" cxnId="{B279BEAB-4E48-4FA6-A66D-E59B5D54ED89}">
      <dgm:prSet/>
      <dgm:spPr/>
      <dgm:t>
        <a:bodyPr/>
        <a:lstStyle/>
        <a:p>
          <a:endParaRPr lang="en-US"/>
        </a:p>
      </dgm:t>
    </dgm:pt>
    <dgm:pt modelId="{02FAA13F-EFA0-43BD-A2D1-CDA60450955B}" type="sibTrans" cxnId="{B279BEAB-4E48-4FA6-A66D-E59B5D54ED89}">
      <dgm:prSet/>
      <dgm:spPr/>
      <dgm:t>
        <a:bodyPr/>
        <a:lstStyle/>
        <a:p>
          <a:endParaRPr lang="en-US"/>
        </a:p>
      </dgm:t>
    </dgm:pt>
    <dgm:pt modelId="{28CB17BA-AC41-4E5D-BA35-88CC466F4F11}" type="pres">
      <dgm:prSet presAssocID="{AB17E350-52FD-406C-801F-8D661F8FBB73}" presName="root" presStyleCnt="0">
        <dgm:presLayoutVars>
          <dgm:dir/>
          <dgm:resizeHandles val="exact"/>
        </dgm:presLayoutVars>
      </dgm:prSet>
      <dgm:spPr/>
    </dgm:pt>
    <dgm:pt modelId="{7182E20F-FE73-442B-8F53-08FD1DB785B2}" type="pres">
      <dgm:prSet presAssocID="{F5116B3F-C232-4685-A6E4-6A9203AEE9EF}" presName="compNode" presStyleCnt="0"/>
      <dgm:spPr/>
    </dgm:pt>
    <dgm:pt modelId="{B820A85C-F451-435B-B4C9-98B60266F78B}" type="pres">
      <dgm:prSet presAssocID="{F5116B3F-C232-4685-A6E4-6A9203AEE9EF}" presName="bgRect" presStyleLbl="bgShp" presStyleIdx="0" presStyleCnt="3"/>
      <dgm:spPr/>
    </dgm:pt>
    <dgm:pt modelId="{F3016BB6-0560-4D96-86F7-3D362F266D30}" type="pres">
      <dgm:prSet presAssocID="{F5116B3F-C232-4685-A6E4-6A9203AEE9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3793F3-41BB-463C-8759-ED93571BEB77}" type="pres">
      <dgm:prSet presAssocID="{F5116B3F-C232-4685-A6E4-6A9203AEE9EF}" presName="spaceRect" presStyleCnt="0"/>
      <dgm:spPr/>
    </dgm:pt>
    <dgm:pt modelId="{F0EF55FA-B486-403E-81B1-7D2404E740A8}" type="pres">
      <dgm:prSet presAssocID="{F5116B3F-C232-4685-A6E4-6A9203AEE9EF}" presName="parTx" presStyleLbl="revTx" presStyleIdx="0" presStyleCnt="3">
        <dgm:presLayoutVars>
          <dgm:chMax val="0"/>
          <dgm:chPref val="0"/>
        </dgm:presLayoutVars>
      </dgm:prSet>
      <dgm:spPr/>
    </dgm:pt>
    <dgm:pt modelId="{25659D57-E5CC-42B7-B603-968F4EA4A3C5}" type="pres">
      <dgm:prSet presAssocID="{9970333E-29E7-405E-A4CB-F1C0F597B413}" presName="sibTrans" presStyleCnt="0"/>
      <dgm:spPr/>
    </dgm:pt>
    <dgm:pt modelId="{A241F41C-7B57-43D6-88F8-6822B3D0E485}" type="pres">
      <dgm:prSet presAssocID="{E23648E0-2D21-4CA3-A132-9F97ADD03FED}" presName="compNode" presStyleCnt="0"/>
      <dgm:spPr/>
    </dgm:pt>
    <dgm:pt modelId="{2AA04065-7019-4C57-94EC-ADFE4A179640}" type="pres">
      <dgm:prSet presAssocID="{E23648E0-2D21-4CA3-A132-9F97ADD03FED}" presName="bgRect" presStyleLbl="bgShp" presStyleIdx="1" presStyleCnt="3"/>
      <dgm:spPr/>
    </dgm:pt>
    <dgm:pt modelId="{A341C040-814B-49F0-BF89-7713807CE8EF}" type="pres">
      <dgm:prSet presAssocID="{E23648E0-2D21-4CA3-A132-9F97ADD03F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6B32E4-D1CA-4A34-94B7-4770B3C7D584}" type="pres">
      <dgm:prSet presAssocID="{E23648E0-2D21-4CA3-A132-9F97ADD03FED}" presName="spaceRect" presStyleCnt="0"/>
      <dgm:spPr/>
    </dgm:pt>
    <dgm:pt modelId="{C25F8669-4B82-4989-A97D-BA596BCF4821}" type="pres">
      <dgm:prSet presAssocID="{E23648E0-2D21-4CA3-A132-9F97ADD03FED}" presName="parTx" presStyleLbl="revTx" presStyleIdx="1" presStyleCnt="3">
        <dgm:presLayoutVars>
          <dgm:chMax val="0"/>
          <dgm:chPref val="0"/>
        </dgm:presLayoutVars>
      </dgm:prSet>
      <dgm:spPr/>
    </dgm:pt>
    <dgm:pt modelId="{BE1C4002-B947-4ACB-8F4A-4C58EB08473C}" type="pres">
      <dgm:prSet presAssocID="{652CC2E6-412B-4318-8F97-D31AFE03EDC8}" presName="sibTrans" presStyleCnt="0"/>
      <dgm:spPr/>
    </dgm:pt>
    <dgm:pt modelId="{ED3220C7-1A22-4904-BB52-B85C138DC368}" type="pres">
      <dgm:prSet presAssocID="{3DE5910D-7DD5-4759-806C-E85D2651CE99}" presName="compNode" presStyleCnt="0"/>
      <dgm:spPr/>
    </dgm:pt>
    <dgm:pt modelId="{1DAF9547-29FB-4989-8BD1-4754AA3BAEF0}" type="pres">
      <dgm:prSet presAssocID="{3DE5910D-7DD5-4759-806C-E85D2651CE99}" presName="bgRect" presStyleLbl="bgShp" presStyleIdx="2" presStyleCnt="3"/>
      <dgm:spPr/>
    </dgm:pt>
    <dgm:pt modelId="{CFCE18CA-A128-47BF-A8A5-3489C0EC6EE4}" type="pres">
      <dgm:prSet presAssocID="{3DE5910D-7DD5-4759-806C-E85D2651C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75DD28-12F0-40B6-902B-62B6DB568FB8}" type="pres">
      <dgm:prSet presAssocID="{3DE5910D-7DD5-4759-806C-E85D2651CE99}" presName="spaceRect" presStyleCnt="0"/>
      <dgm:spPr/>
    </dgm:pt>
    <dgm:pt modelId="{DEEE44CC-46E8-47DB-918C-053DD7757A27}" type="pres">
      <dgm:prSet presAssocID="{3DE5910D-7DD5-4759-806C-E85D2651CE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2B4722-B8E0-46C6-B2F0-4D828777E658}" type="presOf" srcId="{3DE5910D-7DD5-4759-806C-E85D2651CE99}" destId="{DEEE44CC-46E8-47DB-918C-053DD7757A27}" srcOrd="0" destOrd="0" presId="urn:microsoft.com/office/officeart/2018/2/layout/IconVerticalSolidList"/>
    <dgm:cxn modelId="{21E0B136-FA73-4710-B662-261979688155}" type="presOf" srcId="{F5116B3F-C232-4685-A6E4-6A9203AEE9EF}" destId="{F0EF55FA-B486-403E-81B1-7D2404E740A8}" srcOrd="0" destOrd="0" presId="urn:microsoft.com/office/officeart/2018/2/layout/IconVerticalSolidList"/>
    <dgm:cxn modelId="{7E8AAA66-D5AD-42D7-A35B-30803B65D456}" type="presOf" srcId="{E23648E0-2D21-4CA3-A132-9F97ADD03FED}" destId="{C25F8669-4B82-4989-A97D-BA596BCF4821}" srcOrd="0" destOrd="0" presId="urn:microsoft.com/office/officeart/2018/2/layout/IconVerticalSolidList"/>
    <dgm:cxn modelId="{B279BEAB-4E48-4FA6-A66D-E59B5D54ED89}" srcId="{AB17E350-52FD-406C-801F-8D661F8FBB73}" destId="{3DE5910D-7DD5-4759-806C-E85D2651CE99}" srcOrd="2" destOrd="0" parTransId="{2A8C8167-E346-4F2D-899C-E85885A20890}" sibTransId="{02FAA13F-EFA0-43BD-A2D1-CDA60450955B}"/>
    <dgm:cxn modelId="{071F49B1-7DEF-4A2A-98F1-378FF1DBBAF1}" type="presOf" srcId="{AB17E350-52FD-406C-801F-8D661F8FBB73}" destId="{28CB17BA-AC41-4E5D-BA35-88CC466F4F11}" srcOrd="0" destOrd="0" presId="urn:microsoft.com/office/officeart/2018/2/layout/IconVerticalSolidList"/>
    <dgm:cxn modelId="{A4EFB2C5-74EF-4B0F-8773-B5008C2D1100}" srcId="{AB17E350-52FD-406C-801F-8D661F8FBB73}" destId="{E23648E0-2D21-4CA3-A132-9F97ADD03FED}" srcOrd="1" destOrd="0" parTransId="{DCBD3E4E-6D55-48F1-ADEC-97CA83928CFC}" sibTransId="{652CC2E6-412B-4318-8F97-D31AFE03EDC8}"/>
    <dgm:cxn modelId="{BFBB43E0-3251-4E53-AE89-F7419E4E3CBE}" srcId="{AB17E350-52FD-406C-801F-8D661F8FBB73}" destId="{F5116B3F-C232-4685-A6E4-6A9203AEE9EF}" srcOrd="0" destOrd="0" parTransId="{4A0502F8-E14D-4900-ABE4-15F4741EA879}" sibTransId="{9970333E-29E7-405E-A4CB-F1C0F597B413}"/>
    <dgm:cxn modelId="{C2DA90BA-CC11-4BD2-9E09-2101B2E70E98}" type="presParOf" srcId="{28CB17BA-AC41-4E5D-BA35-88CC466F4F11}" destId="{7182E20F-FE73-442B-8F53-08FD1DB785B2}" srcOrd="0" destOrd="0" presId="urn:microsoft.com/office/officeart/2018/2/layout/IconVerticalSolidList"/>
    <dgm:cxn modelId="{04D6CA6A-A28C-4C90-9110-EAEB105B8C14}" type="presParOf" srcId="{7182E20F-FE73-442B-8F53-08FD1DB785B2}" destId="{B820A85C-F451-435B-B4C9-98B60266F78B}" srcOrd="0" destOrd="0" presId="urn:microsoft.com/office/officeart/2018/2/layout/IconVerticalSolidList"/>
    <dgm:cxn modelId="{5DD5E460-D9FA-4F0D-93C4-D0C31274606A}" type="presParOf" srcId="{7182E20F-FE73-442B-8F53-08FD1DB785B2}" destId="{F3016BB6-0560-4D96-86F7-3D362F266D30}" srcOrd="1" destOrd="0" presId="urn:microsoft.com/office/officeart/2018/2/layout/IconVerticalSolidList"/>
    <dgm:cxn modelId="{E0A88E9D-BDDF-4923-91B1-A6A7FA936D27}" type="presParOf" srcId="{7182E20F-FE73-442B-8F53-08FD1DB785B2}" destId="{A13793F3-41BB-463C-8759-ED93571BEB77}" srcOrd="2" destOrd="0" presId="urn:microsoft.com/office/officeart/2018/2/layout/IconVerticalSolidList"/>
    <dgm:cxn modelId="{DD95D476-80E1-4384-923C-860B91998D6A}" type="presParOf" srcId="{7182E20F-FE73-442B-8F53-08FD1DB785B2}" destId="{F0EF55FA-B486-403E-81B1-7D2404E740A8}" srcOrd="3" destOrd="0" presId="urn:microsoft.com/office/officeart/2018/2/layout/IconVerticalSolidList"/>
    <dgm:cxn modelId="{2C7CB221-C6FA-479F-BBCA-2C297E096EF7}" type="presParOf" srcId="{28CB17BA-AC41-4E5D-BA35-88CC466F4F11}" destId="{25659D57-E5CC-42B7-B603-968F4EA4A3C5}" srcOrd="1" destOrd="0" presId="urn:microsoft.com/office/officeart/2018/2/layout/IconVerticalSolidList"/>
    <dgm:cxn modelId="{259F41A8-F22C-494F-9630-66A794E44ECC}" type="presParOf" srcId="{28CB17BA-AC41-4E5D-BA35-88CC466F4F11}" destId="{A241F41C-7B57-43D6-88F8-6822B3D0E485}" srcOrd="2" destOrd="0" presId="urn:microsoft.com/office/officeart/2018/2/layout/IconVerticalSolidList"/>
    <dgm:cxn modelId="{548253B0-BD3D-4DCA-B048-287CE207804A}" type="presParOf" srcId="{A241F41C-7B57-43D6-88F8-6822B3D0E485}" destId="{2AA04065-7019-4C57-94EC-ADFE4A179640}" srcOrd="0" destOrd="0" presId="urn:microsoft.com/office/officeart/2018/2/layout/IconVerticalSolidList"/>
    <dgm:cxn modelId="{0820EFDB-5302-4F0B-A623-A1F75E6DA794}" type="presParOf" srcId="{A241F41C-7B57-43D6-88F8-6822B3D0E485}" destId="{A341C040-814B-49F0-BF89-7713807CE8EF}" srcOrd="1" destOrd="0" presId="urn:microsoft.com/office/officeart/2018/2/layout/IconVerticalSolidList"/>
    <dgm:cxn modelId="{B012C435-ACF2-4332-8706-603E2C7E0A5C}" type="presParOf" srcId="{A241F41C-7B57-43D6-88F8-6822B3D0E485}" destId="{D66B32E4-D1CA-4A34-94B7-4770B3C7D584}" srcOrd="2" destOrd="0" presId="urn:microsoft.com/office/officeart/2018/2/layout/IconVerticalSolidList"/>
    <dgm:cxn modelId="{7157E53E-A006-4088-AA48-5CADC19AA36F}" type="presParOf" srcId="{A241F41C-7B57-43D6-88F8-6822B3D0E485}" destId="{C25F8669-4B82-4989-A97D-BA596BCF4821}" srcOrd="3" destOrd="0" presId="urn:microsoft.com/office/officeart/2018/2/layout/IconVerticalSolidList"/>
    <dgm:cxn modelId="{A68CA33A-E81E-401E-8140-9CB40E880F5E}" type="presParOf" srcId="{28CB17BA-AC41-4E5D-BA35-88CC466F4F11}" destId="{BE1C4002-B947-4ACB-8F4A-4C58EB08473C}" srcOrd="3" destOrd="0" presId="urn:microsoft.com/office/officeart/2018/2/layout/IconVerticalSolidList"/>
    <dgm:cxn modelId="{D22682F8-8182-4B72-80B3-65ACDE2EEA9D}" type="presParOf" srcId="{28CB17BA-AC41-4E5D-BA35-88CC466F4F11}" destId="{ED3220C7-1A22-4904-BB52-B85C138DC368}" srcOrd="4" destOrd="0" presId="urn:microsoft.com/office/officeart/2018/2/layout/IconVerticalSolidList"/>
    <dgm:cxn modelId="{36308240-CCBA-4452-AE9D-DCA632B13572}" type="presParOf" srcId="{ED3220C7-1A22-4904-BB52-B85C138DC368}" destId="{1DAF9547-29FB-4989-8BD1-4754AA3BAEF0}" srcOrd="0" destOrd="0" presId="urn:microsoft.com/office/officeart/2018/2/layout/IconVerticalSolidList"/>
    <dgm:cxn modelId="{DBA94C58-7854-4CE5-9DD0-A8DF58BB80FE}" type="presParOf" srcId="{ED3220C7-1A22-4904-BB52-B85C138DC368}" destId="{CFCE18CA-A128-47BF-A8A5-3489C0EC6EE4}" srcOrd="1" destOrd="0" presId="urn:microsoft.com/office/officeart/2018/2/layout/IconVerticalSolidList"/>
    <dgm:cxn modelId="{2234D3CD-F79D-4DBC-B522-A85EC18E0108}" type="presParOf" srcId="{ED3220C7-1A22-4904-BB52-B85C138DC368}" destId="{2E75DD28-12F0-40B6-902B-62B6DB568FB8}" srcOrd="2" destOrd="0" presId="urn:microsoft.com/office/officeart/2018/2/layout/IconVerticalSolidList"/>
    <dgm:cxn modelId="{B81B6923-48AE-45DA-BCE3-DC3092CEB343}" type="presParOf" srcId="{ED3220C7-1A22-4904-BB52-B85C138DC368}" destId="{DEEE44CC-46E8-47DB-918C-053DD7757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3CF1C1-3A49-43DB-B721-EEAA4FC4A1E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4BFDAA3-19D2-4591-A646-C87E6AD2F04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Applied a simple linear-regression</a:t>
          </a:r>
          <a:r>
            <a:rPr lang="en-US" b="0" i="0" u="none" strike="noStrike" cap="none" baseline="0" noProof="0" dirty="0">
              <a:latin typeface="Calibri Light"/>
              <a:cs typeface="Calibri Light"/>
            </a:rPr>
            <a:t> formula to the data</a:t>
          </a:r>
          <a:r>
            <a:rPr lang="en-US" dirty="0">
              <a:latin typeface="Calibri Light" panose="020F0302020204030204"/>
            </a:rPr>
            <a:t>.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 panose="020F0302020204030204"/>
            <a:cs typeface="Calibri Light" panose="020F0302020204030204"/>
          </a:endParaRPr>
        </a:p>
      </dgm:t>
    </dgm:pt>
    <dgm:pt modelId="{9928E690-A340-4C46-A4F3-A0A262A9192B}" type="parTrans" cxnId="{BFF08984-46A1-4254-B7D8-BC3D5F8A192C}">
      <dgm:prSet/>
      <dgm:spPr/>
      <dgm:t>
        <a:bodyPr/>
        <a:lstStyle/>
        <a:p>
          <a:endParaRPr lang="en-US"/>
        </a:p>
      </dgm:t>
    </dgm:pt>
    <dgm:pt modelId="{A38E2FE6-DABE-4763-AADF-E549E3317FE8}" type="sibTrans" cxnId="{BFF08984-46A1-4254-B7D8-BC3D5F8A192C}">
      <dgm:prSet/>
      <dgm:spPr/>
      <dgm:t>
        <a:bodyPr/>
        <a:lstStyle/>
        <a:p>
          <a:endParaRPr lang="en-US"/>
        </a:p>
      </dgm:t>
    </dgm:pt>
    <dgm:pt modelId="{1EA24F02-CCD5-4F74-BEB3-9BFF1147260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Paramaters only included training data.</a:t>
          </a:r>
          <a:endParaRPr lang="en-US" dirty="0"/>
        </a:p>
      </dgm:t>
    </dgm:pt>
    <dgm:pt modelId="{60AF6152-8A1D-4C34-B324-F5F4CA872E35}" type="parTrans" cxnId="{5ACCEAED-4C03-4431-BCD4-7A5725B9200B}">
      <dgm:prSet/>
      <dgm:spPr/>
    </dgm:pt>
    <dgm:pt modelId="{9A784D2A-4265-4973-BA1C-D9B0943E1F91}" type="sibTrans" cxnId="{5ACCEAED-4C03-4431-BCD4-7A5725B9200B}">
      <dgm:prSet/>
      <dgm:spPr/>
    </dgm:pt>
    <dgm:pt modelId="{3BE2915D-9836-4271-948D-61FB255158F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Results stored in y_prediction value and returned by the function.</a:t>
          </a:r>
        </a:p>
      </dgm:t>
    </dgm:pt>
    <dgm:pt modelId="{C7BF51D0-92E6-4EC4-B567-636B1F2EE8A1}" type="parTrans" cxnId="{2B3FFBE3-6348-4696-AE1B-5699FBFC1FD8}">
      <dgm:prSet/>
      <dgm:spPr/>
    </dgm:pt>
    <dgm:pt modelId="{2B3B7667-4E61-47CB-86D4-9AB8A588EC48}" type="sibTrans" cxnId="{2B3FFBE3-6348-4696-AE1B-5699FBFC1FD8}">
      <dgm:prSet/>
      <dgm:spPr/>
    </dgm:pt>
    <dgm:pt modelId="{CD6F1DB8-8B4A-4029-9CE9-F46081F73206}" type="pres">
      <dgm:prSet presAssocID="{E13CF1C1-3A49-43DB-B721-EEAA4FC4A1E7}" presName="vert0" presStyleCnt="0">
        <dgm:presLayoutVars>
          <dgm:dir/>
          <dgm:animOne val="branch"/>
          <dgm:animLvl val="lvl"/>
        </dgm:presLayoutVars>
      </dgm:prSet>
      <dgm:spPr/>
    </dgm:pt>
    <dgm:pt modelId="{1593F156-5E54-4CAA-A708-A00B812497CB}" type="pres">
      <dgm:prSet presAssocID="{E4BFDAA3-19D2-4591-A646-C87E6AD2F046}" presName="thickLine" presStyleLbl="alignNode1" presStyleIdx="0" presStyleCnt="3"/>
      <dgm:spPr/>
    </dgm:pt>
    <dgm:pt modelId="{45337814-6FB4-4676-8828-36F542CEDAEE}" type="pres">
      <dgm:prSet presAssocID="{E4BFDAA3-19D2-4591-A646-C87E6AD2F046}" presName="horz1" presStyleCnt="0"/>
      <dgm:spPr/>
    </dgm:pt>
    <dgm:pt modelId="{CAA646BB-7139-4AE7-BFBE-A297FADD54B6}" type="pres">
      <dgm:prSet presAssocID="{E4BFDAA3-19D2-4591-A646-C87E6AD2F046}" presName="tx1" presStyleLbl="revTx" presStyleIdx="0" presStyleCnt="3"/>
      <dgm:spPr/>
    </dgm:pt>
    <dgm:pt modelId="{01B618FB-BD94-4A64-8E3F-0450F3AC634A}" type="pres">
      <dgm:prSet presAssocID="{E4BFDAA3-19D2-4591-A646-C87E6AD2F046}" presName="vert1" presStyleCnt="0"/>
      <dgm:spPr/>
    </dgm:pt>
    <dgm:pt modelId="{57B3D0A8-748A-4045-9D36-F55A1FD545E5}" type="pres">
      <dgm:prSet presAssocID="{1EA24F02-CCD5-4F74-BEB3-9BFF1147260F}" presName="thickLine" presStyleLbl="alignNode1" presStyleIdx="1" presStyleCnt="3"/>
      <dgm:spPr/>
    </dgm:pt>
    <dgm:pt modelId="{FCF14D85-363B-4EF1-94D8-993E619372D7}" type="pres">
      <dgm:prSet presAssocID="{1EA24F02-CCD5-4F74-BEB3-9BFF1147260F}" presName="horz1" presStyleCnt="0"/>
      <dgm:spPr/>
    </dgm:pt>
    <dgm:pt modelId="{ADEF395D-5100-4DD5-B8A7-5515CBD46CE3}" type="pres">
      <dgm:prSet presAssocID="{1EA24F02-CCD5-4F74-BEB3-9BFF1147260F}" presName="tx1" presStyleLbl="revTx" presStyleIdx="1" presStyleCnt="3"/>
      <dgm:spPr/>
    </dgm:pt>
    <dgm:pt modelId="{6546BD1E-40C1-41FB-B88E-F1D4AAE588D3}" type="pres">
      <dgm:prSet presAssocID="{1EA24F02-CCD5-4F74-BEB3-9BFF1147260F}" presName="vert1" presStyleCnt="0"/>
      <dgm:spPr/>
    </dgm:pt>
    <dgm:pt modelId="{2703B023-6C1A-48A6-8AF2-81522708F632}" type="pres">
      <dgm:prSet presAssocID="{3BE2915D-9836-4271-948D-61FB255158F8}" presName="thickLine" presStyleLbl="alignNode1" presStyleIdx="2" presStyleCnt="3"/>
      <dgm:spPr/>
    </dgm:pt>
    <dgm:pt modelId="{D0FC8276-88B1-4753-B467-E22714BE0B2B}" type="pres">
      <dgm:prSet presAssocID="{3BE2915D-9836-4271-948D-61FB255158F8}" presName="horz1" presStyleCnt="0"/>
      <dgm:spPr/>
    </dgm:pt>
    <dgm:pt modelId="{BF8D980A-8BD2-4906-B285-355DD8300FC7}" type="pres">
      <dgm:prSet presAssocID="{3BE2915D-9836-4271-948D-61FB255158F8}" presName="tx1" presStyleLbl="revTx" presStyleIdx="2" presStyleCnt="3"/>
      <dgm:spPr/>
    </dgm:pt>
    <dgm:pt modelId="{62ECB2B2-E929-4EC2-8939-9C67CDB06839}" type="pres">
      <dgm:prSet presAssocID="{3BE2915D-9836-4271-948D-61FB255158F8}" presName="vert1" presStyleCnt="0"/>
      <dgm:spPr/>
    </dgm:pt>
  </dgm:ptLst>
  <dgm:cxnLst>
    <dgm:cxn modelId="{4755CB6A-5BF5-498A-93F2-598AE7D85347}" type="presOf" srcId="{E13CF1C1-3A49-43DB-B721-EEAA4FC4A1E7}" destId="{CD6F1DB8-8B4A-4029-9CE9-F46081F73206}" srcOrd="0" destOrd="0" presId="urn:microsoft.com/office/officeart/2008/layout/LinedList"/>
    <dgm:cxn modelId="{BFF08984-46A1-4254-B7D8-BC3D5F8A192C}" srcId="{E13CF1C1-3A49-43DB-B721-EEAA4FC4A1E7}" destId="{E4BFDAA3-19D2-4591-A646-C87E6AD2F046}" srcOrd="0" destOrd="0" parTransId="{9928E690-A340-4C46-A4F3-A0A262A9192B}" sibTransId="{A38E2FE6-DABE-4763-AADF-E549E3317FE8}"/>
    <dgm:cxn modelId="{48DD70A9-81E2-4332-A1EC-E3A97FBADDA9}" type="presOf" srcId="{E4BFDAA3-19D2-4591-A646-C87E6AD2F046}" destId="{CAA646BB-7139-4AE7-BFBE-A297FADD54B6}" srcOrd="0" destOrd="0" presId="urn:microsoft.com/office/officeart/2008/layout/LinedList"/>
    <dgm:cxn modelId="{A0E27FBD-B148-4EC5-A3DE-F74249CDBFB4}" type="presOf" srcId="{1EA24F02-CCD5-4F74-BEB3-9BFF1147260F}" destId="{ADEF395D-5100-4DD5-B8A7-5515CBD46CE3}" srcOrd="0" destOrd="0" presId="urn:microsoft.com/office/officeart/2008/layout/LinedList"/>
    <dgm:cxn modelId="{2B3FFBE3-6348-4696-AE1B-5699FBFC1FD8}" srcId="{E13CF1C1-3A49-43DB-B721-EEAA4FC4A1E7}" destId="{3BE2915D-9836-4271-948D-61FB255158F8}" srcOrd="2" destOrd="0" parTransId="{C7BF51D0-92E6-4EC4-B567-636B1F2EE8A1}" sibTransId="{2B3B7667-4E61-47CB-86D4-9AB8A588EC48}"/>
    <dgm:cxn modelId="{5ACCEAED-4C03-4431-BCD4-7A5725B9200B}" srcId="{E13CF1C1-3A49-43DB-B721-EEAA4FC4A1E7}" destId="{1EA24F02-CCD5-4F74-BEB3-9BFF1147260F}" srcOrd="1" destOrd="0" parTransId="{60AF6152-8A1D-4C34-B324-F5F4CA872E35}" sibTransId="{9A784D2A-4265-4973-BA1C-D9B0943E1F91}"/>
    <dgm:cxn modelId="{2A9FD1F8-2459-4122-A8E0-2DA70A4C9ACC}" type="presOf" srcId="{3BE2915D-9836-4271-948D-61FB255158F8}" destId="{BF8D980A-8BD2-4906-B285-355DD8300FC7}" srcOrd="0" destOrd="0" presId="urn:microsoft.com/office/officeart/2008/layout/LinedList"/>
    <dgm:cxn modelId="{2388644E-9A75-4D80-A4CA-8D464C36D2A6}" type="presParOf" srcId="{CD6F1DB8-8B4A-4029-9CE9-F46081F73206}" destId="{1593F156-5E54-4CAA-A708-A00B812497CB}" srcOrd="0" destOrd="0" presId="urn:microsoft.com/office/officeart/2008/layout/LinedList"/>
    <dgm:cxn modelId="{4B4CEC8F-C06D-4835-8156-F8AF7A019B6A}" type="presParOf" srcId="{CD6F1DB8-8B4A-4029-9CE9-F46081F73206}" destId="{45337814-6FB4-4676-8828-36F542CEDAEE}" srcOrd="1" destOrd="0" presId="urn:microsoft.com/office/officeart/2008/layout/LinedList"/>
    <dgm:cxn modelId="{BFB7FD4D-5D30-47C6-B45B-3366878C0A21}" type="presParOf" srcId="{45337814-6FB4-4676-8828-36F542CEDAEE}" destId="{CAA646BB-7139-4AE7-BFBE-A297FADD54B6}" srcOrd="0" destOrd="0" presId="urn:microsoft.com/office/officeart/2008/layout/LinedList"/>
    <dgm:cxn modelId="{A7B8C498-B79B-4987-AD13-1CF517FF1CEA}" type="presParOf" srcId="{45337814-6FB4-4676-8828-36F542CEDAEE}" destId="{01B618FB-BD94-4A64-8E3F-0450F3AC634A}" srcOrd="1" destOrd="0" presId="urn:microsoft.com/office/officeart/2008/layout/LinedList"/>
    <dgm:cxn modelId="{283D5599-F5D7-463E-81CC-A0F4EA74406A}" type="presParOf" srcId="{CD6F1DB8-8B4A-4029-9CE9-F46081F73206}" destId="{57B3D0A8-748A-4045-9D36-F55A1FD545E5}" srcOrd="2" destOrd="0" presId="urn:microsoft.com/office/officeart/2008/layout/LinedList"/>
    <dgm:cxn modelId="{1846E8BF-9DDE-46B0-8CE5-DB3CB80E6615}" type="presParOf" srcId="{CD6F1DB8-8B4A-4029-9CE9-F46081F73206}" destId="{FCF14D85-363B-4EF1-94D8-993E619372D7}" srcOrd="3" destOrd="0" presId="urn:microsoft.com/office/officeart/2008/layout/LinedList"/>
    <dgm:cxn modelId="{B7189058-DA90-4AF9-81DB-E9BB901DBEB2}" type="presParOf" srcId="{FCF14D85-363B-4EF1-94D8-993E619372D7}" destId="{ADEF395D-5100-4DD5-B8A7-5515CBD46CE3}" srcOrd="0" destOrd="0" presId="urn:microsoft.com/office/officeart/2008/layout/LinedList"/>
    <dgm:cxn modelId="{22260AEA-D6C3-4C66-AC65-082CD4E118CA}" type="presParOf" srcId="{FCF14D85-363B-4EF1-94D8-993E619372D7}" destId="{6546BD1E-40C1-41FB-B88E-F1D4AAE588D3}" srcOrd="1" destOrd="0" presId="urn:microsoft.com/office/officeart/2008/layout/LinedList"/>
    <dgm:cxn modelId="{C7E3C891-6993-4544-9C5B-457AD1FAD71D}" type="presParOf" srcId="{CD6F1DB8-8B4A-4029-9CE9-F46081F73206}" destId="{2703B023-6C1A-48A6-8AF2-81522708F632}" srcOrd="4" destOrd="0" presId="urn:microsoft.com/office/officeart/2008/layout/LinedList"/>
    <dgm:cxn modelId="{74FAC74B-0C5E-49CA-81A7-FF9130C4E107}" type="presParOf" srcId="{CD6F1DB8-8B4A-4029-9CE9-F46081F73206}" destId="{D0FC8276-88B1-4753-B467-E22714BE0B2B}" srcOrd="5" destOrd="0" presId="urn:microsoft.com/office/officeart/2008/layout/LinedList"/>
    <dgm:cxn modelId="{8460452D-1926-4FBD-A86D-91B1E17D85AA}" type="presParOf" srcId="{D0FC8276-88B1-4753-B467-E22714BE0B2B}" destId="{BF8D980A-8BD2-4906-B285-355DD8300FC7}" srcOrd="0" destOrd="0" presId="urn:microsoft.com/office/officeart/2008/layout/LinedList"/>
    <dgm:cxn modelId="{AE6B1F09-AA08-4C32-93D8-93F4E951AD9E}" type="presParOf" srcId="{D0FC8276-88B1-4753-B467-E22714BE0B2B}" destId="{62ECB2B2-E929-4EC2-8939-9C67CDB06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3CF1C1-3A49-43DB-B721-EEAA4FC4A1E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9A530DD-8F38-45B7-A423-2B841BA04376}">
      <dgm:prSet/>
      <dgm:spPr/>
      <dgm:t>
        <a:bodyPr/>
        <a:lstStyle/>
        <a:p>
          <a:r>
            <a:rPr lang="en-US"/>
            <a:t>Hidden Layers: Tuned to 20,000 layers to calculate with enough accuracy, but to avoid overfitting.</a:t>
          </a:r>
          <a:endParaRPr lang="en-US" dirty="0"/>
        </a:p>
      </dgm:t>
    </dgm:pt>
    <dgm:pt modelId="{0AB04082-8FAD-464B-AB3E-5452DCD26B5D}" type="parTrans" cxnId="{99677713-90F7-4C9B-9F2A-79D77B2DCE23}">
      <dgm:prSet/>
      <dgm:spPr/>
      <dgm:t>
        <a:bodyPr/>
        <a:lstStyle/>
        <a:p>
          <a:endParaRPr lang="en-US"/>
        </a:p>
      </dgm:t>
    </dgm:pt>
    <dgm:pt modelId="{965952AB-36C4-4E3C-9D00-40C366EA5CAE}" type="sibTrans" cxnId="{99677713-90F7-4C9B-9F2A-79D77B2DCE23}">
      <dgm:prSet/>
      <dgm:spPr/>
      <dgm:t>
        <a:bodyPr/>
        <a:lstStyle/>
        <a:p>
          <a:endParaRPr lang="en-US"/>
        </a:p>
      </dgm:t>
    </dgm:pt>
    <dgm:pt modelId="{18688CDD-6F7A-4481-9137-73024A5D7CE4}">
      <dgm:prSet/>
      <dgm:spPr/>
      <dgm:t>
        <a:bodyPr/>
        <a:lstStyle/>
        <a:p>
          <a:r>
            <a:rPr lang="en-US"/>
            <a:t>Solver: Limited-memory Broyden-Fletcher-Goldfarb-Shanno (LBFGS</a:t>
          </a:r>
          <a:r>
            <a:rPr lang="en-US">
              <a:latin typeface="Calibri Light" panose="020F0302020204030204"/>
            </a:rPr>
            <a:t>), optimzation algorithm.</a:t>
          </a:r>
          <a:endParaRPr lang="en-US"/>
        </a:p>
      </dgm:t>
    </dgm:pt>
    <dgm:pt modelId="{F6A0BB7F-720A-4B96-8C40-514C36406819}" type="parTrans" cxnId="{31F432D7-A5DA-4968-A481-8ACCCF6CFE25}">
      <dgm:prSet/>
      <dgm:spPr/>
      <dgm:t>
        <a:bodyPr/>
        <a:lstStyle/>
        <a:p>
          <a:endParaRPr lang="en-US"/>
        </a:p>
      </dgm:t>
    </dgm:pt>
    <dgm:pt modelId="{9134E40B-2714-4DA8-837A-9A2318402434}" type="sibTrans" cxnId="{31F432D7-A5DA-4968-A481-8ACCCF6CFE25}">
      <dgm:prSet/>
      <dgm:spPr/>
      <dgm:t>
        <a:bodyPr/>
        <a:lstStyle/>
        <a:p>
          <a:endParaRPr lang="en-US"/>
        </a:p>
      </dgm:t>
    </dgm:pt>
    <dgm:pt modelId="{E4BFDAA3-19D2-4591-A646-C87E6AD2F046}">
      <dgm:prSet/>
      <dgm:spPr/>
      <dgm:t>
        <a:bodyPr/>
        <a:lstStyle/>
        <a:p>
          <a:r>
            <a:rPr lang="en-US"/>
            <a:t>Activation: Rectified Linear Unit (ReLU), activation function that determines output of the summed weight of each layer’s nodes.</a:t>
          </a:r>
        </a:p>
      </dgm:t>
    </dgm:pt>
    <dgm:pt modelId="{9928E690-A340-4C46-A4F3-A0A262A9192B}" type="parTrans" cxnId="{BFF08984-46A1-4254-B7D8-BC3D5F8A192C}">
      <dgm:prSet/>
      <dgm:spPr/>
      <dgm:t>
        <a:bodyPr/>
        <a:lstStyle/>
        <a:p>
          <a:endParaRPr lang="en-US"/>
        </a:p>
      </dgm:t>
    </dgm:pt>
    <dgm:pt modelId="{A38E2FE6-DABE-4763-AADF-E549E3317FE8}" type="sibTrans" cxnId="{BFF08984-46A1-4254-B7D8-BC3D5F8A192C}">
      <dgm:prSet/>
      <dgm:spPr/>
      <dgm:t>
        <a:bodyPr/>
        <a:lstStyle/>
        <a:p>
          <a:endParaRPr lang="en-US"/>
        </a:p>
      </dgm:t>
    </dgm:pt>
    <dgm:pt modelId="{CD6F1DB8-8B4A-4029-9CE9-F46081F73206}" type="pres">
      <dgm:prSet presAssocID="{E13CF1C1-3A49-43DB-B721-EEAA4FC4A1E7}" presName="vert0" presStyleCnt="0">
        <dgm:presLayoutVars>
          <dgm:dir/>
          <dgm:animOne val="branch"/>
          <dgm:animLvl val="lvl"/>
        </dgm:presLayoutVars>
      </dgm:prSet>
      <dgm:spPr/>
    </dgm:pt>
    <dgm:pt modelId="{77398629-14D1-494E-AEE3-B208DA2281F1}" type="pres">
      <dgm:prSet presAssocID="{09A530DD-8F38-45B7-A423-2B841BA04376}" presName="thickLine" presStyleLbl="alignNode1" presStyleIdx="0" presStyleCnt="3"/>
      <dgm:spPr/>
    </dgm:pt>
    <dgm:pt modelId="{96090645-D981-452A-8D01-233D2171EE7A}" type="pres">
      <dgm:prSet presAssocID="{09A530DD-8F38-45B7-A423-2B841BA04376}" presName="horz1" presStyleCnt="0"/>
      <dgm:spPr/>
    </dgm:pt>
    <dgm:pt modelId="{26206C9C-85A7-4ECB-9E1A-3C36E527A0F1}" type="pres">
      <dgm:prSet presAssocID="{09A530DD-8F38-45B7-A423-2B841BA04376}" presName="tx1" presStyleLbl="revTx" presStyleIdx="0" presStyleCnt="3"/>
      <dgm:spPr/>
    </dgm:pt>
    <dgm:pt modelId="{6C21E52D-16BE-4696-8BF5-C5032DA60A10}" type="pres">
      <dgm:prSet presAssocID="{09A530DD-8F38-45B7-A423-2B841BA04376}" presName="vert1" presStyleCnt="0"/>
      <dgm:spPr/>
    </dgm:pt>
    <dgm:pt modelId="{6CFAEA5A-7683-4099-B6B9-7F79937A3314}" type="pres">
      <dgm:prSet presAssocID="{18688CDD-6F7A-4481-9137-73024A5D7CE4}" presName="thickLine" presStyleLbl="alignNode1" presStyleIdx="1" presStyleCnt="3"/>
      <dgm:spPr/>
    </dgm:pt>
    <dgm:pt modelId="{C1192C6C-1B20-4D5D-8C5E-74F9DBD8C1CE}" type="pres">
      <dgm:prSet presAssocID="{18688CDD-6F7A-4481-9137-73024A5D7CE4}" presName="horz1" presStyleCnt="0"/>
      <dgm:spPr/>
    </dgm:pt>
    <dgm:pt modelId="{FAA60B19-1778-4934-9096-2AFFEE0CFB96}" type="pres">
      <dgm:prSet presAssocID="{18688CDD-6F7A-4481-9137-73024A5D7CE4}" presName="tx1" presStyleLbl="revTx" presStyleIdx="1" presStyleCnt="3"/>
      <dgm:spPr/>
    </dgm:pt>
    <dgm:pt modelId="{C6ABE461-D70C-4B15-965F-544CDB6AD68D}" type="pres">
      <dgm:prSet presAssocID="{18688CDD-6F7A-4481-9137-73024A5D7CE4}" presName="vert1" presStyleCnt="0"/>
      <dgm:spPr/>
    </dgm:pt>
    <dgm:pt modelId="{1593F156-5E54-4CAA-A708-A00B812497CB}" type="pres">
      <dgm:prSet presAssocID="{E4BFDAA3-19D2-4591-A646-C87E6AD2F046}" presName="thickLine" presStyleLbl="alignNode1" presStyleIdx="2" presStyleCnt="3"/>
      <dgm:spPr/>
    </dgm:pt>
    <dgm:pt modelId="{45337814-6FB4-4676-8828-36F542CEDAEE}" type="pres">
      <dgm:prSet presAssocID="{E4BFDAA3-19D2-4591-A646-C87E6AD2F046}" presName="horz1" presStyleCnt="0"/>
      <dgm:spPr/>
    </dgm:pt>
    <dgm:pt modelId="{CAA646BB-7139-4AE7-BFBE-A297FADD54B6}" type="pres">
      <dgm:prSet presAssocID="{E4BFDAA3-19D2-4591-A646-C87E6AD2F046}" presName="tx1" presStyleLbl="revTx" presStyleIdx="2" presStyleCnt="3"/>
      <dgm:spPr/>
    </dgm:pt>
    <dgm:pt modelId="{01B618FB-BD94-4A64-8E3F-0450F3AC634A}" type="pres">
      <dgm:prSet presAssocID="{E4BFDAA3-19D2-4591-A646-C87E6AD2F046}" presName="vert1" presStyleCnt="0"/>
      <dgm:spPr/>
    </dgm:pt>
  </dgm:ptLst>
  <dgm:cxnLst>
    <dgm:cxn modelId="{CA3B1F03-95C1-49ED-A1FB-558071A5990C}" type="presOf" srcId="{E4BFDAA3-19D2-4591-A646-C87E6AD2F046}" destId="{CAA646BB-7139-4AE7-BFBE-A297FADD54B6}" srcOrd="0" destOrd="0" presId="urn:microsoft.com/office/officeart/2008/layout/LinedList"/>
    <dgm:cxn modelId="{99677713-90F7-4C9B-9F2A-79D77B2DCE23}" srcId="{E13CF1C1-3A49-43DB-B721-EEAA4FC4A1E7}" destId="{09A530DD-8F38-45B7-A423-2B841BA04376}" srcOrd="0" destOrd="0" parTransId="{0AB04082-8FAD-464B-AB3E-5452DCD26B5D}" sibTransId="{965952AB-36C4-4E3C-9D00-40C366EA5CAE}"/>
    <dgm:cxn modelId="{C7F8775B-0F13-4AE4-BD83-224F3580FD23}" type="presOf" srcId="{09A530DD-8F38-45B7-A423-2B841BA04376}" destId="{26206C9C-85A7-4ECB-9E1A-3C36E527A0F1}" srcOrd="0" destOrd="0" presId="urn:microsoft.com/office/officeart/2008/layout/LinedList"/>
    <dgm:cxn modelId="{4755CB6A-5BF5-498A-93F2-598AE7D85347}" type="presOf" srcId="{E13CF1C1-3A49-43DB-B721-EEAA4FC4A1E7}" destId="{CD6F1DB8-8B4A-4029-9CE9-F46081F73206}" srcOrd="0" destOrd="0" presId="urn:microsoft.com/office/officeart/2008/layout/LinedList"/>
    <dgm:cxn modelId="{BFF08984-46A1-4254-B7D8-BC3D5F8A192C}" srcId="{E13CF1C1-3A49-43DB-B721-EEAA4FC4A1E7}" destId="{E4BFDAA3-19D2-4591-A646-C87E6AD2F046}" srcOrd="2" destOrd="0" parTransId="{9928E690-A340-4C46-A4F3-A0A262A9192B}" sibTransId="{A38E2FE6-DABE-4763-AADF-E549E3317FE8}"/>
    <dgm:cxn modelId="{11CDB88B-BA79-469B-85A3-921128751B73}" type="presOf" srcId="{18688CDD-6F7A-4481-9137-73024A5D7CE4}" destId="{FAA60B19-1778-4934-9096-2AFFEE0CFB96}" srcOrd="0" destOrd="0" presId="urn:microsoft.com/office/officeart/2008/layout/LinedList"/>
    <dgm:cxn modelId="{31F432D7-A5DA-4968-A481-8ACCCF6CFE25}" srcId="{E13CF1C1-3A49-43DB-B721-EEAA4FC4A1E7}" destId="{18688CDD-6F7A-4481-9137-73024A5D7CE4}" srcOrd="1" destOrd="0" parTransId="{F6A0BB7F-720A-4B96-8C40-514C36406819}" sibTransId="{9134E40B-2714-4DA8-837A-9A2318402434}"/>
    <dgm:cxn modelId="{F7E8463D-16C1-4DE3-981C-132CF7483AEA}" type="presParOf" srcId="{CD6F1DB8-8B4A-4029-9CE9-F46081F73206}" destId="{77398629-14D1-494E-AEE3-B208DA2281F1}" srcOrd="0" destOrd="0" presId="urn:microsoft.com/office/officeart/2008/layout/LinedList"/>
    <dgm:cxn modelId="{EECDF203-A589-4D13-82E1-5BB32E14A867}" type="presParOf" srcId="{CD6F1DB8-8B4A-4029-9CE9-F46081F73206}" destId="{96090645-D981-452A-8D01-233D2171EE7A}" srcOrd="1" destOrd="0" presId="urn:microsoft.com/office/officeart/2008/layout/LinedList"/>
    <dgm:cxn modelId="{941451BC-90FE-4264-B724-D2CA4DC76CD8}" type="presParOf" srcId="{96090645-D981-452A-8D01-233D2171EE7A}" destId="{26206C9C-85A7-4ECB-9E1A-3C36E527A0F1}" srcOrd="0" destOrd="0" presId="urn:microsoft.com/office/officeart/2008/layout/LinedList"/>
    <dgm:cxn modelId="{FBB1727A-EFE7-4209-8E56-51BAD6A9E1F4}" type="presParOf" srcId="{96090645-D981-452A-8D01-233D2171EE7A}" destId="{6C21E52D-16BE-4696-8BF5-C5032DA60A10}" srcOrd="1" destOrd="0" presId="urn:microsoft.com/office/officeart/2008/layout/LinedList"/>
    <dgm:cxn modelId="{3848B8B7-340D-4F9C-96B3-8EBEF46CA724}" type="presParOf" srcId="{CD6F1DB8-8B4A-4029-9CE9-F46081F73206}" destId="{6CFAEA5A-7683-4099-B6B9-7F79937A3314}" srcOrd="2" destOrd="0" presId="urn:microsoft.com/office/officeart/2008/layout/LinedList"/>
    <dgm:cxn modelId="{98BBA146-8DD3-4660-9286-A3579C9CCEF5}" type="presParOf" srcId="{CD6F1DB8-8B4A-4029-9CE9-F46081F73206}" destId="{C1192C6C-1B20-4D5D-8C5E-74F9DBD8C1CE}" srcOrd="3" destOrd="0" presId="urn:microsoft.com/office/officeart/2008/layout/LinedList"/>
    <dgm:cxn modelId="{2E2F60E5-683F-4CAD-8F9A-9323E1BF7042}" type="presParOf" srcId="{C1192C6C-1B20-4D5D-8C5E-74F9DBD8C1CE}" destId="{FAA60B19-1778-4934-9096-2AFFEE0CFB96}" srcOrd="0" destOrd="0" presId="urn:microsoft.com/office/officeart/2008/layout/LinedList"/>
    <dgm:cxn modelId="{57E40A74-7162-4E0A-AFE3-33227E614DDB}" type="presParOf" srcId="{C1192C6C-1B20-4D5D-8C5E-74F9DBD8C1CE}" destId="{C6ABE461-D70C-4B15-965F-544CDB6AD68D}" srcOrd="1" destOrd="0" presId="urn:microsoft.com/office/officeart/2008/layout/LinedList"/>
    <dgm:cxn modelId="{624345CE-F22B-44D9-932A-43A837EECBB9}" type="presParOf" srcId="{CD6F1DB8-8B4A-4029-9CE9-F46081F73206}" destId="{1593F156-5E54-4CAA-A708-A00B812497CB}" srcOrd="4" destOrd="0" presId="urn:microsoft.com/office/officeart/2008/layout/LinedList"/>
    <dgm:cxn modelId="{44960841-0ECB-41DA-B738-FB02970C6D4B}" type="presParOf" srcId="{CD6F1DB8-8B4A-4029-9CE9-F46081F73206}" destId="{45337814-6FB4-4676-8828-36F542CEDAEE}" srcOrd="5" destOrd="0" presId="urn:microsoft.com/office/officeart/2008/layout/LinedList"/>
    <dgm:cxn modelId="{01089374-6801-415F-95D1-27FD37FED7C9}" type="presParOf" srcId="{45337814-6FB4-4676-8828-36F542CEDAEE}" destId="{CAA646BB-7139-4AE7-BFBE-A297FADD54B6}" srcOrd="0" destOrd="0" presId="urn:microsoft.com/office/officeart/2008/layout/LinedList"/>
    <dgm:cxn modelId="{2A88E00B-FA71-4F61-80AB-DD9AD4ABDEE5}" type="presParOf" srcId="{45337814-6FB4-4676-8828-36F542CEDAEE}" destId="{01B618FB-BD94-4A64-8E3F-0450F3AC63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3CF1C1-3A49-43DB-B721-EEAA4FC4A1E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9A530DD-8F38-45B7-A423-2B841BA04376}">
      <dgm:prSet phldr="0"/>
      <dgm:spPr/>
      <dgm:t>
        <a:bodyPr/>
        <a:lstStyle/>
        <a:p>
          <a:pPr rtl="0"/>
          <a:r>
            <a:rPr lang="en-US" dirty="0"/>
            <a:t>Utilized a combination of algorithms.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/>
            <a:t>Ridge, Lasso, Elastic Net, and Kernel Ridge. Completed stacked model took averages of all model predictions.</a:t>
          </a:r>
        </a:p>
      </dgm:t>
    </dgm:pt>
    <dgm:pt modelId="{0AB04082-8FAD-464B-AB3E-5452DCD26B5D}" type="parTrans" cxnId="{99677713-90F7-4C9B-9F2A-79D77B2DCE23}">
      <dgm:prSet/>
      <dgm:spPr/>
      <dgm:t>
        <a:bodyPr/>
        <a:lstStyle/>
        <a:p>
          <a:endParaRPr lang="en-US"/>
        </a:p>
      </dgm:t>
    </dgm:pt>
    <dgm:pt modelId="{965952AB-36C4-4E3C-9D00-40C366EA5CAE}" type="sibTrans" cxnId="{99677713-90F7-4C9B-9F2A-79D77B2DCE23}">
      <dgm:prSet/>
      <dgm:spPr/>
      <dgm:t>
        <a:bodyPr/>
        <a:lstStyle/>
        <a:p>
          <a:endParaRPr lang="en-US"/>
        </a:p>
      </dgm:t>
    </dgm:pt>
    <dgm:pt modelId="{18688CDD-6F7A-4481-9137-73024A5D7CE4}">
      <dgm:prSet phldr="0"/>
      <dgm:spPr/>
      <dgm:t>
        <a:bodyPr/>
        <a:lstStyle/>
        <a:p>
          <a:pPr rtl="0"/>
          <a:r>
            <a:rPr lang="en-US" dirty="0"/>
            <a:t>Alpha: Constant that determines number of parameters. </a:t>
          </a:r>
          <a:r>
            <a:rPr lang="en-US" dirty="0">
              <a:latin typeface="Calibri Light" panose="020F0302020204030204"/>
            </a:rPr>
            <a:t>Plotted alpha values vs. RMSE values, and chose alpha paramatern at</a:t>
          </a:r>
          <a:r>
            <a:rPr lang="en-US" dirty="0"/>
            <a:t> lowest RMSE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F6A0BB7F-720A-4B96-8C40-514C36406819}" type="parTrans" cxnId="{31F432D7-A5DA-4968-A481-8ACCCF6CFE25}">
      <dgm:prSet/>
      <dgm:spPr/>
      <dgm:t>
        <a:bodyPr/>
        <a:lstStyle/>
        <a:p>
          <a:endParaRPr lang="en-US"/>
        </a:p>
      </dgm:t>
    </dgm:pt>
    <dgm:pt modelId="{9134E40B-2714-4DA8-837A-9A2318402434}" type="sibTrans" cxnId="{31F432D7-A5DA-4968-A481-8ACCCF6CFE25}">
      <dgm:prSet/>
      <dgm:spPr/>
      <dgm:t>
        <a:bodyPr/>
        <a:lstStyle/>
        <a:p>
          <a:endParaRPr lang="en-US"/>
        </a:p>
      </dgm:t>
    </dgm:pt>
    <dgm:pt modelId="{E4BFDAA3-19D2-4591-A646-C87E6AD2F046}">
      <dgm:prSet phldr="0"/>
      <dgm:spPr/>
      <dgm:t>
        <a:bodyPr/>
        <a:lstStyle/>
        <a:p>
          <a:pPr rtl="0"/>
          <a:r>
            <a:rPr lang="en-US" dirty="0"/>
            <a:t>RMSE: Root Mean Square Error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9928E690-A340-4C46-A4F3-A0A262A9192B}" type="parTrans" cxnId="{BFF08984-46A1-4254-B7D8-BC3D5F8A192C}">
      <dgm:prSet/>
      <dgm:spPr/>
      <dgm:t>
        <a:bodyPr/>
        <a:lstStyle/>
        <a:p>
          <a:endParaRPr lang="en-US"/>
        </a:p>
      </dgm:t>
    </dgm:pt>
    <dgm:pt modelId="{A38E2FE6-DABE-4763-AADF-E549E3317FE8}" type="sibTrans" cxnId="{BFF08984-46A1-4254-B7D8-BC3D5F8A192C}">
      <dgm:prSet/>
      <dgm:spPr/>
      <dgm:t>
        <a:bodyPr/>
        <a:lstStyle/>
        <a:p>
          <a:endParaRPr lang="en-US"/>
        </a:p>
      </dgm:t>
    </dgm:pt>
    <dgm:pt modelId="{CD6F1DB8-8B4A-4029-9CE9-F46081F73206}" type="pres">
      <dgm:prSet presAssocID="{E13CF1C1-3A49-43DB-B721-EEAA4FC4A1E7}" presName="vert0" presStyleCnt="0">
        <dgm:presLayoutVars>
          <dgm:dir/>
          <dgm:animOne val="branch"/>
          <dgm:animLvl val="lvl"/>
        </dgm:presLayoutVars>
      </dgm:prSet>
      <dgm:spPr/>
    </dgm:pt>
    <dgm:pt modelId="{77398629-14D1-494E-AEE3-B208DA2281F1}" type="pres">
      <dgm:prSet presAssocID="{09A530DD-8F38-45B7-A423-2B841BA04376}" presName="thickLine" presStyleLbl="alignNode1" presStyleIdx="0" presStyleCnt="3"/>
      <dgm:spPr/>
    </dgm:pt>
    <dgm:pt modelId="{96090645-D981-452A-8D01-233D2171EE7A}" type="pres">
      <dgm:prSet presAssocID="{09A530DD-8F38-45B7-A423-2B841BA04376}" presName="horz1" presStyleCnt="0"/>
      <dgm:spPr/>
    </dgm:pt>
    <dgm:pt modelId="{26206C9C-85A7-4ECB-9E1A-3C36E527A0F1}" type="pres">
      <dgm:prSet presAssocID="{09A530DD-8F38-45B7-A423-2B841BA04376}" presName="tx1" presStyleLbl="revTx" presStyleIdx="0" presStyleCnt="3"/>
      <dgm:spPr/>
    </dgm:pt>
    <dgm:pt modelId="{6C21E52D-16BE-4696-8BF5-C5032DA60A10}" type="pres">
      <dgm:prSet presAssocID="{09A530DD-8F38-45B7-A423-2B841BA04376}" presName="vert1" presStyleCnt="0"/>
      <dgm:spPr/>
    </dgm:pt>
    <dgm:pt modelId="{6CFAEA5A-7683-4099-B6B9-7F79937A3314}" type="pres">
      <dgm:prSet presAssocID="{18688CDD-6F7A-4481-9137-73024A5D7CE4}" presName="thickLine" presStyleLbl="alignNode1" presStyleIdx="1" presStyleCnt="3"/>
      <dgm:spPr/>
    </dgm:pt>
    <dgm:pt modelId="{C1192C6C-1B20-4D5D-8C5E-74F9DBD8C1CE}" type="pres">
      <dgm:prSet presAssocID="{18688CDD-6F7A-4481-9137-73024A5D7CE4}" presName="horz1" presStyleCnt="0"/>
      <dgm:spPr/>
    </dgm:pt>
    <dgm:pt modelId="{FAA60B19-1778-4934-9096-2AFFEE0CFB96}" type="pres">
      <dgm:prSet presAssocID="{18688CDD-6F7A-4481-9137-73024A5D7CE4}" presName="tx1" presStyleLbl="revTx" presStyleIdx="1" presStyleCnt="3"/>
      <dgm:spPr/>
    </dgm:pt>
    <dgm:pt modelId="{C6ABE461-D70C-4B15-965F-544CDB6AD68D}" type="pres">
      <dgm:prSet presAssocID="{18688CDD-6F7A-4481-9137-73024A5D7CE4}" presName="vert1" presStyleCnt="0"/>
      <dgm:spPr/>
    </dgm:pt>
    <dgm:pt modelId="{1593F156-5E54-4CAA-A708-A00B812497CB}" type="pres">
      <dgm:prSet presAssocID="{E4BFDAA3-19D2-4591-A646-C87E6AD2F046}" presName="thickLine" presStyleLbl="alignNode1" presStyleIdx="2" presStyleCnt="3"/>
      <dgm:spPr/>
    </dgm:pt>
    <dgm:pt modelId="{45337814-6FB4-4676-8828-36F542CEDAEE}" type="pres">
      <dgm:prSet presAssocID="{E4BFDAA3-19D2-4591-A646-C87E6AD2F046}" presName="horz1" presStyleCnt="0"/>
      <dgm:spPr/>
    </dgm:pt>
    <dgm:pt modelId="{CAA646BB-7139-4AE7-BFBE-A297FADD54B6}" type="pres">
      <dgm:prSet presAssocID="{E4BFDAA3-19D2-4591-A646-C87E6AD2F046}" presName="tx1" presStyleLbl="revTx" presStyleIdx="2" presStyleCnt="3"/>
      <dgm:spPr/>
    </dgm:pt>
    <dgm:pt modelId="{01B618FB-BD94-4A64-8E3F-0450F3AC634A}" type="pres">
      <dgm:prSet presAssocID="{E4BFDAA3-19D2-4591-A646-C87E6AD2F046}" presName="vert1" presStyleCnt="0"/>
      <dgm:spPr/>
    </dgm:pt>
  </dgm:ptLst>
  <dgm:cxnLst>
    <dgm:cxn modelId="{99677713-90F7-4C9B-9F2A-79D77B2DCE23}" srcId="{E13CF1C1-3A49-43DB-B721-EEAA4FC4A1E7}" destId="{09A530DD-8F38-45B7-A423-2B841BA04376}" srcOrd="0" destOrd="0" parTransId="{0AB04082-8FAD-464B-AB3E-5452DCD26B5D}" sibTransId="{965952AB-36C4-4E3C-9D00-40C366EA5CAE}"/>
    <dgm:cxn modelId="{26440073-6CB2-4756-9488-6581E00DBF5E}" type="presOf" srcId="{09A530DD-8F38-45B7-A423-2B841BA04376}" destId="{26206C9C-85A7-4ECB-9E1A-3C36E527A0F1}" srcOrd="0" destOrd="0" presId="urn:microsoft.com/office/officeart/2008/layout/LinedList"/>
    <dgm:cxn modelId="{BFF08984-46A1-4254-B7D8-BC3D5F8A192C}" srcId="{E13CF1C1-3A49-43DB-B721-EEAA4FC4A1E7}" destId="{E4BFDAA3-19D2-4591-A646-C87E6AD2F046}" srcOrd="2" destOrd="0" parTransId="{9928E690-A340-4C46-A4F3-A0A262A9192B}" sibTransId="{A38E2FE6-DABE-4763-AADF-E549E3317FE8}"/>
    <dgm:cxn modelId="{ACD464D2-9BA0-48EB-8240-1AE4FD6CB258}" type="presOf" srcId="{18688CDD-6F7A-4481-9137-73024A5D7CE4}" destId="{FAA60B19-1778-4934-9096-2AFFEE0CFB96}" srcOrd="0" destOrd="0" presId="urn:microsoft.com/office/officeart/2008/layout/LinedList"/>
    <dgm:cxn modelId="{31F432D7-A5DA-4968-A481-8ACCCF6CFE25}" srcId="{E13CF1C1-3A49-43DB-B721-EEAA4FC4A1E7}" destId="{18688CDD-6F7A-4481-9137-73024A5D7CE4}" srcOrd="1" destOrd="0" parTransId="{F6A0BB7F-720A-4B96-8C40-514C36406819}" sibTransId="{9134E40B-2714-4DA8-837A-9A2318402434}"/>
    <dgm:cxn modelId="{28EDDBF5-192B-404A-90D6-2F16882D41D7}" type="presOf" srcId="{E4BFDAA3-19D2-4591-A646-C87E6AD2F046}" destId="{CAA646BB-7139-4AE7-BFBE-A297FADD54B6}" srcOrd="0" destOrd="0" presId="urn:microsoft.com/office/officeart/2008/layout/LinedList"/>
    <dgm:cxn modelId="{3CFD14F9-C7F3-4CDF-83AE-5DC68D407C0A}" type="presOf" srcId="{E13CF1C1-3A49-43DB-B721-EEAA4FC4A1E7}" destId="{CD6F1DB8-8B4A-4029-9CE9-F46081F73206}" srcOrd="0" destOrd="0" presId="urn:microsoft.com/office/officeart/2008/layout/LinedList"/>
    <dgm:cxn modelId="{9E6059E8-FEDA-428E-B5C5-DCB5B95164A8}" type="presParOf" srcId="{CD6F1DB8-8B4A-4029-9CE9-F46081F73206}" destId="{77398629-14D1-494E-AEE3-B208DA2281F1}" srcOrd="0" destOrd="0" presId="urn:microsoft.com/office/officeart/2008/layout/LinedList"/>
    <dgm:cxn modelId="{AA5831EE-0C10-4050-A6BF-A68A6B65F3C7}" type="presParOf" srcId="{CD6F1DB8-8B4A-4029-9CE9-F46081F73206}" destId="{96090645-D981-452A-8D01-233D2171EE7A}" srcOrd="1" destOrd="0" presId="urn:microsoft.com/office/officeart/2008/layout/LinedList"/>
    <dgm:cxn modelId="{4D6D900B-1330-4D99-A47A-C4615EAD9B39}" type="presParOf" srcId="{96090645-D981-452A-8D01-233D2171EE7A}" destId="{26206C9C-85A7-4ECB-9E1A-3C36E527A0F1}" srcOrd="0" destOrd="0" presId="urn:microsoft.com/office/officeart/2008/layout/LinedList"/>
    <dgm:cxn modelId="{0CCB2119-AFDE-4550-AABD-D2D5331F7561}" type="presParOf" srcId="{96090645-D981-452A-8D01-233D2171EE7A}" destId="{6C21E52D-16BE-4696-8BF5-C5032DA60A10}" srcOrd="1" destOrd="0" presId="urn:microsoft.com/office/officeart/2008/layout/LinedList"/>
    <dgm:cxn modelId="{5449A396-93E0-4187-B0EA-0D10056711EF}" type="presParOf" srcId="{CD6F1DB8-8B4A-4029-9CE9-F46081F73206}" destId="{6CFAEA5A-7683-4099-B6B9-7F79937A3314}" srcOrd="2" destOrd="0" presId="urn:microsoft.com/office/officeart/2008/layout/LinedList"/>
    <dgm:cxn modelId="{400D01C3-D993-477D-BCB0-8D3FD24165DC}" type="presParOf" srcId="{CD6F1DB8-8B4A-4029-9CE9-F46081F73206}" destId="{C1192C6C-1B20-4D5D-8C5E-74F9DBD8C1CE}" srcOrd="3" destOrd="0" presId="urn:microsoft.com/office/officeart/2008/layout/LinedList"/>
    <dgm:cxn modelId="{A0CB8E27-5057-4A26-A24C-6E7B70672862}" type="presParOf" srcId="{C1192C6C-1B20-4D5D-8C5E-74F9DBD8C1CE}" destId="{FAA60B19-1778-4934-9096-2AFFEE0CFB96}" srcOrd="0" destOrd="0" presId="urn:microsoft.com/office/officeart/2008/layout/LinedList"/>
    <dgm:cxn modelId="{B21B269C-8026-4241-BDD8-814DA12E0A47}" type="presParOf" srcId="{C1192C6C-1B20-4D5D-8C5E-74F9DBD8C1CE}" destId="{C6ABE461-D70C-4B15-965F-544CDB6AD68D}" srcOrd="1" destOrd="0" presId="urn:microsoft.com/office/officeart/2008/layout/LinedList"/>
    <dgm:cxn modelId="{96839198-7FF4-452E-9E43-3EEED3A005AC}" type="presParOf" srcId="{CD6F1DB8-8B4A-4029-9CE9-F46081F73206}" destId="{1593F156-5E54-4CAA-A708-A00B812497CB}" srcOrd="4" destOrd="0" presId="urn:microsoft.com/office/officeart/2008/layout/LinedList"/>
    <dgm:cxn modelId="{85AD7287-FDA1-4B12-A30A-447E85B91676}" type="presParOf" srcId="{CD6F1DB8-8B4A-4029-9CE9-F46081F73206}" destId="{45337814-6FB4-4676-8828-36F542CEDAEE}" srcOrd="5" destOrd="0" presId="urn:microsoft.com/office/officeart/2008/layout/LinedList"/>
    <dgm:cxn modelId="{81247D8E-4B09-4CF5-9F07-138F06733BA7}" type="presParOf" srcId="{45337814-6FB4-4676-8828-36F542CEDAEE}" destId="{CAA646BB-7139-4AE7-BFBE-A297FADD54B6}" srcOrd="0" destOrd="0" presId="urn:microsoft.com/office/officeart/2008/layout/LinedList"/>
    <dgm:cxn modelId="{DEFFEF9B-8EBA-4AF5-B299-1B2880764096}" type="presParOf" srcId="{45337814-6FB4-4676-8828-36F542CEDAEE}" destId="{01B618FB-BD94-4A64-8E3F-0450F3AC63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17E350-52FD-406C-801F-8D661F8FBB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116B3F-C232-4685-A6E4-6A9203AEE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chemeClr val="bg1"/>
              </a:solidFill>
            </a:rPr>
            <a:t>Data Analysis</a:t>
          </a:r>
          <a:r>
            <a:rPr lang="en-US" b="0" i="0" u="none" strike="noStrike" cap="none" baseline="0" noProof="0">
              <a:solidFill>
                <a:schemeClr val="bg1"/>
              </a:solidFill>
              <a:latin typeface="Calibri Light"/>
              <a:cs typeface="Calibri Light"/>
            </a:rPr>
            <a:t>/</a:t>
          </a:r>
          <a:r>
            <a:rPr lang="en-US" b="0">
              <a:solidFill>
                <a:schemeClr val="bg1"/>
              </a:solidFill>
              <a:latin typeface="Calibri Light" panose="020F0302020204030204"/>
            </a:rPr>
            <a:t>Preprocessing</a:t>
          </a:r>
          <a:endParaRPr lang="en-US" b="0">
            <a:solidFill>
              <a:schemeClr val="bg1"/>
            </a:solidFill>
          </a:endParaRPr>
        </a:p>
      </dgm:t>
    </dgm:pt>
    <dgm:pt modelId="{4A0502F8-E14D-4900-ABE4-15F4741EA879}" type="parTrans" cxnId="{BFBB43E0-3251-4E53-AE89-F7419E4E3CBE}">
      <dgm:prSet/>
      <dgm:spPr/>
      <dgm:t>
        <a:bodyPr/>
        <a:lstStyle/>
        <a:p>
          <a:endParaRPr lang="en-US"/>
        </a:p>
      </dgm:t>
    </dgm:pt>
    <dgm:pt modelId="{9970333E-29E7-405E-A4CB-F1C0F597B413}" type="sibTrans" cxnId="{BFBB43E0-3251-4E53-AE89-F7419E4E3CBE}">
      <dgm:prSet/>
      <dgm:spPr/>
      <dgm:t>
        <a:bodyPr/>
        <a:lstStyle/>
        <a:p>
          <a:endParaRPr lang="en-US"/>
        </a:p>
      </dgm:t>
    </dgm:pt>
    <dgm:pt modelId="{E23648E0-2D21-4CA3-A132-9F97ADD03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u="none"/>
            <a:t>Implementation/Data Models</a:t>
          </a:r>
        </a:p>
      </dgm:t>
    </dgm:pt>
    <dgm:pt modelId="{DCBD3E4E-6D55-48F1-ADEC-97CA83928CFC}" type="parTrans" cxnId="{A4EFB2C5-74EF-4B0F-8773-B5008C2D1100}">
      <dgm:prSet/>
      <dgm:spPr/>
      <dgm:t>
        <a:bodyPr/>
        <a:lstStyle/>
        <a:p>
          <a:endParaRPr lang="en-US"/>
        </a:p>
      </dgm:t>
    </dgm:pt>
    <dgm:pt modelId="{652CC2E6-412B-4318-8F97-D31AFE03EDC8}" type="sibTrans" cxnId="{A4EFB2C5-74EF-4B0F-8773-B5008C2D1100}">
      <dgm:prSet/>
      <dgm:spPr/>
      <dgm:t>
        <a:bodyPr/>
        <a:lstStyle/>
        <a:p>
          <a:endParaRPr lang="en-US"/>
        </a:p>
      </dgm:t>
    </dgm:pt>
    <dgm:pt modelId="{3DE5910D-7DD5-4759-806C-E85D2651C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Results</a:t>
          </a:r>
        </a:p>
      </dgm:t>
    </dgm:pt>
    <dgm:pt modelId="{2A8C8167-E346-4F2D-899C-E85885A20890}" type="parTrans" cxnId="{B279BEAB-4E48-4FA6-A66D-E59B5D54ED89}">
      <dgm:prSet/>
      <dgm:spPr/>
      <dgm:t>
        <a:bodyPr/>
        <a:lstStyle/>
        <a:p>
          <a:endParaRPr lang="en-US"/>
        </a:p>
      </dgm:t>
    </dgm:pt>
    <dgm:pt modelId="{02FAA13F-EFA0-43BD-A2D1-CDA60450955B}" type="sibTrans" cxnId="{B279BEAB-4E48-4FA6-A66D-E59B5D54ED89}">
      <dgm:prSet/>
      <dgm:spPr/>
      <dgm:t>
        <a:bodyPr/>
        <a:lstStyle/>
        <a:p>
          <a:endParaRPr lang="en-US"/>
        </a:p>
      </dgm:t>
    </dgm:pt>
    <dgm:pt modelId="{28CB17BA-AC41-4E5D-BA35-88CC466F4F11}" type="pres">
      <dgm:prSet presAssocID="{AB17E350-52FD-406C-801F-8D661F8FBB73}" presName="root" presStyleCnt="0">
        <dgm:presLayoutVars>
          <dgm:dir/>
          <dgm:resizeHandles val="exact"/>
        </dgm:presLayoutVars>
      </dgm:prSet>
      <dgm:spPr/>
    </dgm:pt>
    <dgm:pt modelId="{7182E20F-FE73-442B-8F53-08FD1DB785B2}" type="pres">
      <dgm:prSet presAssocID="{F5116B3F-C232-4685-A6E4-6A9203AEE9EF}" presName="compNode" presStyleCnt="0"/>
      <dgm:spPr/>
    </dgm:pt>
    <dgm:pt modelId="{B820A85C-F451-435B-B4C9-98B60266F78B}" type="pres">
      <dgm:prSet presAssocID="{F5116B3F-C232-4685-A6E4-6A9203AEE9EF}" presName="bgRect" presStyleLbl="bgShp" presStyleIdx="0" presStyleCnt="3"/>
      <dgm:spPr/>
    </dgm:pt>
    <dgm:pt modelId="{F3016BB6-0560-4D96-86F7-3D362F266D30}" type="pres">
      <dgm:prSet presAssocID="{F5116B3F-C232-4685-A6E4-6A9203AEE9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3793F3-41BB-463C-8759-ED93571BEB77}" type="pres">
      <dgm:prSet presAssocID="{F5116B3F-C232-4685-A6E4-6A9203AEE9EF}" presName="spaceRect" presStyleCnt="0"/>
      <dgm:spPr/>
    </dgm:pt>
    <dgm:pt modelId="{F0EF55FA-B486-403E-81B1-7D2404E740A8}" type="pres">
      <dgm:prSet presAssocID="{F5116B3F-C232-4685-A6E4-6A9203AEE9EF}" presName="parTx" presStyleLbl="revTx" presStyleIdx="0" presStyleCnt="3">
        <dgm:presLayoutVars>
          <dgm:chMax val="0"/>
          <dgm:chPref val="0"/>
        </dgm:presLayoutVars>
      </dgm:prSet>
      <dgm:spPr/>
    </dgm:pt>
    <dgm:pt modelId="{25659D57-E5CC-42B7-B603-968F4EA4A3C5}" type="pres">
      <dgm:prSet presAssocID="{9970333E-29E7-405E-A4CB-F1C0F597B413}" presName="sibTrans" presStyleCnt="0"/>
      <dgm:spPr/>
    </dgm:pt>
    <dgm:pt modelId="{A241F41C-7B57-43D6-88F8-6822B3D0E485}" type="pres">
      <dgm:prSet presAssocID="{E23648E0-2D21-4CA3-A132-9F97ADD03FED}" presName="compNode" presStyleCnt="0"/>
      <dgm:spPr/>
    </dgm:pt>
    <dgm:pt modelId="{2AA04065-7019-4C57-94EC-ADFE4A179640}" type="pres">
      <dgm:prSet presAssocID="{E23648E0-2D21-4CA3-A132-9F97ADD03FED}" presName="bgRect" presStyleLbl="bgShp" presStyleIdx="1" presStyleCnt="3"/>
      <dgm:spPr/>
    </dgm:pt>
    <dgm:pt modelId="{A341C040-814B-49F0-BF89-7713807CE8EF}" type="pres">
      <dgm:prSet presAssocID="{E23648E0-2D21-4CA3-A132-9F97ADD03F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6B32E4-D1CA-4A34-94B7-4770B3C7D584}" type="pres">
      <dgm:prSet presAssocID="{E23648E0-2D21-4CA3-A132-9F97ADD03FED}" presName="spaceRect" presStyleCnt="0"/>
      <dgm:spPr/>
    </dgm:pt>
    <dgm:pt modelId="{C25F8669-4B82-4989-A97D-BA596BCF4821}" type="pres">
      <dgm:prSet presAssocID="{E23648E0-2D21-4CA3-A132-9F97ADD03FED}" presName="parTx" presStyleLbl="revTx" presStyleIdx="1" presStyleCnt="3">
        <dgm:presLayoutVars>
          <dgm:chMax val="0"/>
          <dgm:chPref val="0"/>
        </dgm:presLayoutVars>
      </dgm:prSet>
      <dgm:spPr/>
    </dgm:pt>
    <dgm:pt modelId="{BE1C4002-B947-4ACB-8F4A-4C58EB08473C}" type="pres">
      <dgm:prSet presAssocID="{652CC2E6-412B-4318-8F97-D31AFE03EDC8}" presName="sibTrans" presStyleCnt="0"/>
      <dgm:spPr/>
    </dgm:pt>
    <dgm:pt modelId="{ED3220C7-1A22-4904-BB52-B85C138DC368}" type="pres">
      <dgm:prSet presAssocID="{3DE5910D-7DD5-4759-806C-E85D2651CE99}" presName="compNode" presStyleCnt="0"/>
      <dgm:spPr/>
    </dgm:pt>
    <dgm:pt modelId="{1DAF9547-29FB-4989-8BD1-4754AA3BAEF0}" type="pres">
      <dgm:prSet presAssocID="{3DE5910D-7DD5-4759-806C-E85D2651CE99}" presName="bgRect" presStyleLbl="bgShp" presStyleIdx="2" presStyleCnt="3"/>
      <dgm:spPr/>
    </dgm:pt>
    <dgm:pt modelId="{CFCE18CA-A128-47BF-A8A5-3489C0EC6EE4}" type="pres">
      <dgm:prSet presAssocID="{3DE5910D-7DD5-4759-806C-E85D2651CE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E75DD28-12F0-40B6-902B-62B6DB568FB8}" type="pres">
      <dgm:prSet presAssocID="{3DE5910D-7DD5-4759-806C-E85D2651CE99}" presName="spaceRect" presStyleCnt="0"/>
      <dgm:spPr/>
    </dgm:pt>
    <dgm:pt modelId="{DEEE44CC-46E8-47DB-918C-053DD7757A27}" type="pres">
      <dgm:prSet presAssocID="{3DE5910D-7DD5-4759-806C-E85D2651CE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2B4722-B8E0-46C6-B2F0-4D828777E658}" type="presOf" srcId="{3DE5910D-7DD5-4759-806C-E85D2651CE99}" destId="{DEEE44CC-46E8-47DB-918C-053DD7757A27}" srcOrd="0" destOrd="0" presId="urn:microsoft.com/office/officeart/2018/2/layout/IconVerticalSolidList"/>
    <dgm:cxn modelId="{21E0B136-FA73-4710-B662-261979688155}" type="presOf" srcId="{F5116B3F-C232-4685-A6E4-6A9203AEE9EF}" destId="{F0EF55FA-B486-403E-81B1-7D2404E740A8}" srcOrd="0" destOrd="0" presId="urn:microsoft.com/office/officeart/2018/2/layout/IconVerticalSolidList"/>
    <dgm:cxn modelId="{7E8AAA66-D5AD-42D7-A35B-30803B65D456}" type="presOf" srcId="{E23648E0-2D21-4CA3-A132-9F97ADD03FED}" destId="{C25F8669-4B82-4989-A97D-BA596BCF4821}" srcOrd="0" destOrd="0" presId="urn:microsoft.com/office/officeart/2018/2/layout/IconVerticalSolidList"/>
    <dgm:cxn modelId="{B279BEAB-4E48-4FA6-A66D-E59B5D54ED89}" srcId="{AB17E350-52FD-406C-801F-8D661F8FBB73}" destId="{3DE5910D-7DD5-4759-806C-E85D2651CE99}" srcOrd="2" destOrd="0" parTransId="{2A8C8167-E346-4F2D-899C-E85885A20890}" sibTransId="{02FAA13F-EFA0-43BD-A2D1-CDA60450955B}"/>
    <dgm:cxn modelId="{071F49B1-7DEF-4A2A-98F1-378FF1DBBAF1}" type="presOf" srcId="{AB17E350-52FD-406C-801F-8D661F8FBB73}" destId="{28CB17BA-AC41-4E5D-BA35-88CC466F4F11}" srcOrd="0" destOrd="0" presId="urn:microsoft.com/office/officeart/2018/2/layout/IconVerticalSolidList"/>
    <dgm:cxn modelId="{A4EFB2C5-74EF-4B0F-8773-B5008C2D1100}" srcId="{AB17E350-52FD-406C-801F-8D661F8FBB73}" destId="{E23648E0-2D21-4CA3-A132-9F97ADD03FED}" srcOrd="1" destOrd="0" parTransId="{DCBD3E4E-6D55-48F1-ADEC-97CA83928CFC}" sibTransId="{652CC2E6-412B-4318-8F97-D31AFE03EDC8}"/>
    <dgm:cxn modelId="{BFBB43E0-3251-4E53-AE89-F7419E4E3CBE}" srcId="{AB17E350-52FD-406C-801F-8D661F8FBB73}" destId="{F5116B3F-C232-4685-A6E4-6A9203AEE9EF}" srcOrd="0" destOrd="0" parTransId="{4A0502F8-E14D-4900-ABE4-15F4741EA879}" sibTransId="{9970333E-29E7-405E-A4CB-F1C0F597B413}"/>
    <dgm:cxn modelId="{C2DA90BA-CC11-4BD2-9E09-2101B2E70E98}" type="presParOf" srcId="{28CB17BA-AC41-4E5D-BA35-88CC466F4F11}" destId="{7182E20F-FE73-442B-8F53-08FD1DB785B2}" srcOrd="0" destOrd="0" presId="urn:microsoft.com/office/officeart/2018/2/layout/IconVerticalSolidList"/>
    <dgm:cxn modelId="{04D6CA6A-A28C-4C90-9110-EAEB105B8C14}" type="presParOf" srcId="{7182E20F-FE73-442B-8F53-08FD1DB785B2}" destId="{B820A85C-F451-435B-B4C9-98B60266F78B}" srcOrd="0" destOrd="0" presId="urn:microsoft.com/office/officeart/2018/2/layout/IconVerticalSolidList"/>
    <dgm:cxn modelId="{5DD5E460-D9FA-4F0D-93C4-D0C31274606A}" type="presParOf" srcId="{7182E20F-FE73-442B-8F53-08FD1DB785B2}" destId="{F3016BB6-0560-4D96-86F7-3D362F266D30}" srcOrd="1" destOrd="0" presId="urn:microsoft.com/office/officeart/2018/2/layout/IconVerticalSolidList"/>
    <dgm:cxn modelId="{E0A88E9D-BDDF-4923-91B1-A6A7FA936D27}" type="presParOf" srcId="{7182E20F-FE73-442B-8F53-08FD1DB785B2}" destId="{A13793F3-41BB-463C-8759-ED93571BEB77}" srcOrd="2" destOrd="0" presId="urn:microsoft.com/office/officeart/2018/2/layout/IconVerticalSolidList"/>
    <dgm:cxn modelId="{DD95D476-80E1-4384-923C-860B91998D6A}" type="presParOf" srcId="{7182E20F-FE73-442B-8F53-08FD1DB785B2}" destId="{F0EF55FA-B486-403E-81B1-7D2404E740A8}" srcOrd="3" destOrd="0" presId="urn:microsoft.com/office/officeart/2018/2/layout/IconVerticalSolidList"/>
    <dgm:cxn modelId="{2C7CB221-C6FA-479F-BBCA-2C297E096EF7}" type="presParOf" srcId="{28CB17BA-AC41-4E5D-BA35-88CC466F4F11}" destId="{25659D57-E5CC-42B7-B603-968F4EA4A3C5}" srcOrd="1" destOrd="0" presId="urn:microsoft.com/office/officeart/2018/2/layout/IconVerticalSolidList"/>
    <dgm:cxn modelId="{259F41A8-F22C-494F-9630-66A794E44ECC}" type="presParOf" srcId="{28CB17BA-AC41-4E5D-BA35-88CC466F4F11}" destId="{A241F41C-7B57-43D6-88F8-6822B3D0E485}" srcOrd="2" destOrd="0" presId="urn:microsoft.com/office/officeart/2018/2/layout/IconVerticalSolidList"/>
    <dgm:cxn modelId="{548253B0-BD3D-4DCA-B048-287CE207804A}" type="presParOf" srcId="{A241F41C-7B57-43D6-88F8-6822B3D0E485}" destId="{2AA04065-7019-4C57-94EC-ADFE4A179640}" srcOrd="0" destOrd="0" presId="urn:microsoft.com/office/officeart/2018/2/layout/IconVerticalSolidList"/>
    <dgm:cxn modelId="{0820EFDB-5302-4F0B-A623-A1F75E6DA794}" type="presParOf" srcId="{A241F41C-7B57-43D6-88F8-6822B3D0E485}" destId="{A341C040-814B-49F0-BF89-7713807CE8EF}" srcOrd="1" destOrd="0" presId="urn:microsoft.com/office/officeart/2018/2/layout/IconVerticalSolidList"/>
    <dgm:cxn modelId="{B012C435-ACF2-4332-8706-603E2C7E0A5C}" type="presParOf" srcId="{A241F41C-7B57-43D6-88F8-6822B3D0E485}" destId="{D66B32E4-D1CA-4A34-94B7-4770B3C7D584}" srcOrd="2" destOrd="0" presId="urn:microsoft.com/office/officeart/2018/2/layout/IconVerticalSolidList"/>
    <dgm:cxn modelId="{7157E53E-A006-4088-AA48-5CADC19AA36F}" type="presParOf" srcId="{A241F41C-7B57-43D6-88F8-6822B3D0E485}" destId="{C25F8669-4B82-4989-A97D-BA596BCF4821}" srcOrd="3" destOrd="0" presId="urn:microsoft.com/office/officeart/2018/2/layout/IconVerticalSolidList"/>
    <dgm:cxn modelId="{A68CA33A-E81E-401E-8140-9CB40E880F5E}" type="presParOf" srcId="{28CB17BA-AC41-4E5D-BA35-88CC466F4F11}" destId="{BE1C4002-B947-4ACB-8F4A-4C58EB08473C}" srcOrd="3" destOrd="0" presId="urn:microsoft.com/office/officeart/2018/2/layout/IconVerticalSolidList"/>
    <dgm:cxn modelId="{D22682F8-8182-4B72-80B3-65ACDE2EEA9D}" type="presParOf" srcId="{28CB17BA-AC41-4E5D-BA35-88CC466F4F11}" destId="{ED3220C7-1A22-4904-BB52-B85C138DC368}" srcOrd="4" destOrd="0" presId="urn:microsoft.com/office/officeart/2018/2/layout/IconVerticalSolidList"/>
    <dgm:cxn modelId="{36308240-CCBA-4452-AE9D-DCA632B13572}" type="presParOf" srcId="{ED3220C7-1A22-4904-BB52-B85C138DC368}" destId="{1DAF9547-29FB-4989-8BD1-4754AA3BAEF0}" srcOrd="0" destOrd="0" presId="urn:microsoft.com/office/officeart/2018/2/layout/IconVerticalSolidList"/>
    <dgm:cxn modelId="{DBA94C58-7854-4CE5-9DD0-A8DF58BB80FE}" type="presParOf" srcId="{ED3220C7-1A22-4904-BB52-B85C138DC368}" destId="{CFCE18CA-A128-47BF-A8A5-3489C0EC6EE4}" srcOrd="1" destOrd="0" presId="urn:microsoft.com/office/officeart/2018/2/layout/IconVerticalSolidList"/>
    <dgm:cxn modelId="{2234D3CD-F79D-4DBC-B522-A85EC18E0108}" type="presParOf" srcId="{ED3220C7-1A22-4904-BB52-B85C138DC368}" destId="{2E75DD28-12F0-40B6-902B-62B6DB568FB8}" srcOrd="2" destOrd="0" presId="urn:microsoft.com/office/officeart/2018/2/layout/IconVerticalSolidList"/>
    <dgm:cxn modelId="{B81B6923-48AE-45DA-BCE3-DC3092CEB343}" type="presParOf" srcId="{ED3220C7-1A22-4904-BB52-B85C138DC368}" destId="{DEEE44CC-46E8-47DB-918C-053DD7757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C3A480-EEC8-43B0-916E-7407A795736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1309FA-C34C-45CB-85F7-C988A873FD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Multilayer Perceptron</a:t>
          </a:r>
        </a:p>
      </dgm:t>
    </dgm:pt>
    <dgm:pt modelId="{D8B0C86F-8789-47C2-AC44-DFF3A0019387}" type="parTrans" cxnId="{2C99D204-0373-49A2-834E-1547A9E1BE74}">
      <dgm:prSet/>
      <dgm:spPr/>
      <dgm:t>
        <a:bodyPr/>
        <a:lstStyle/>
        <a:p>
          <a:endParaRPr lang="en-US"/>
        </a:p>
      </dgm:t>
    </dgm:pt>
    <dgm:pt modelId="{1D0D39E1-9BC1-436C-B35D-637742C2491B}" type="sibTrans" cxnId="{2C99D204-0373-49A2-834E-1547A9E1BE74}">
      <dgm:prSet/>
      <dgm:spPr/>
      <dgm:t>
        <a:bodyPr/>
        <a:lstStyle/>
        <a:p>
          <a:endParaRPr lang="en-US"/>
        </a:p>
      </dgm:t>
    </dgm:pt>
    <dgm:pt modelId="{9F0A7C49-46D5-40FC-9978-4F1E1A755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Root Mean Squared Logarithmic Error (Score): 0.13261</a:t>
          </a:r>
        </a:p>
      </dgm:t>
    </dgm:pt>
    <dgm:pt modelId="{B2F38B29-37C2-4E34-8B78-26BB4F42E3D9}" type="parTrans" cxnId="{A5F512DD-4E53-4723-99A6-55E51C121A27}">
      <dgm:prSet/>
      <dgm:spPr/>
      <dgm:t>
        <a:bodyPr/>
        <a:lstStyle/>
        <a:p>
          <a:endParaRPr lang="en-US"/>
        </a:p>
      </dgm:t>
    </dgm:pt>
    <dgm:pt modelId="{4E0D8F75-1458-4CCE-B57C-5A9B2E19DAD8}" type="sibTrans" cxnId="{A5F512DD-4E53-4723-99A6-55E51C121A27}">
      <dgm:prSet/>
      <dgm:spPr/>
      <dgm:t>
        <a:bodyPr/>
        <a:lstStyle/>
        <a:p>
          <a:endParaRPr lang="en-US"/>
        </a:p>
      </dgm:t>
    </dgm:pt>
    <dgm:pt modelId="{28582C64-8A44-4D88-B1AE-4624213DFE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u="sng"/>
            <a:t>Stacked Regression (Best Performing)</a:t>
          </a:r>
        </a:p>
      </dgm:t>
    </dgm:pt>
    <dgm:pt modelId="{F78C3868-1166-47A2-AEB3-E71E16576283}" type="parTrans" cxnId="{E9484FD6-42E0-4A18-A1EE-86FDBDBF74A1}">
      <dgm:prSet/>
      <dgm:spPr/>
      <dgm:t>
        <a:bodyPr/>
        <a:lstStyle/>
        <a:p>
          <a:endParaRPr lang="en-US"/>
        </a:p>
      </dgm:t>
    </dgm:pt>
    <dgm:pt modelId="{4916DCD0-F6C6-4ED4-AD73-9CD48140F871}" type="sibTrans" cxnId="{E9484FD6-42E0-4A18-A1EE-86FDBDBF74A1}">
      <dgm:prSet/>
      <dgm:spPr/>
      <dgm:t>
        <a:bodyPr/>
        <a:lstStyle/>
        <a:p>
          <a:endParaRPr lang="en-US"/>
        </a:p>
      </dgm:t>
    </dgm:pt>
    <dgm:pt modelId="{44D213FB-B049-4B17-B721-3E17E504A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Root Mean Squared Logarithmic Error (Score): 0.12067</a:t>
          </a:r>
        </a:p>
      </dgm:t>
    </dgm:pt>
    <dgm:pt modelId="{54751B6C-BCAF-4C5E-B191-FCF72CADF183}" type="parTrans" cxnId="{3F5A52AF-77A2-4257-8BD7-763FEB42851D}">
      <dgm:prSet/>
      <dgm:spPr/>
      <dgm:t>
        <a:bodyPr/>
        <a:lstStyle/>
        <a:p>
          <a:endParaRPr lang="en-US"/>
        </a:p>
      </dgm:t>
    </dgm:pt>
    <dgm:pt modelId="{0A96A2C0-30F7-44DB-9F77-B9082C7514BB}" type="sibTrans" cxnId="{3F5A52AF-77A2-4257-8BD7-763FEB42851D}">
      <dgm:prSet/>
      <dgm:spPr/>
      <dgm:t>
        <a:bodyPr/>
        <a:lstStyle/>
        <a:p>
          <a:endParaRPr lang="en-US"/>
        </a:p>
      </dgm:t>
    </dgm:pt>
    <dgm:pt modelId="{5A65F41C-FF6C-4F30-A399-EDFE4951C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Highest Ranking Position: 1083rd Place</a:t>
          </a:r>
        </a:p>
      </dgm:t>
    </dgm:pt>
    <dgm:pt modelId="{6C0E5EE1-43AA-4BAA-9C9D-A9BD4CB04337}" type="parTrans" cxnId="{A5A0A9E9-9464-4307-A3EF-B255AC8A25C2}">
      <dgm:prSet/>
      <dgm:spPr/>
      <dgm:t>
        <a:bodyPr/>
        <a:lstStyle/>
        <a:p>
          <a:endParaRPr lang="en-US"/>
        </a:p>
      </dgm:t>
    </dgm:pt>
    <dgm:pt modelId="{FD5E3631-59F1-48A5-8608-DF76461F0918}" type="sibTrans" cxnId="{A5A0A9E9-9464-4307-A3EF-B255AC8A25C2}">
      <dgm:prSet/>
      <dgm:spPr/>
      <dgm:t>
        <a:bodyPr/>
        <a:lstStyle/>
        <a:p>
          <a:endParaRPr lang="en-US"/>
        </a:p>
      </dgm:t>
    </dgm:pt>
    <dgm:pt modelId="{DD7BA6A2-6AA9-488D-B512-AE681C1736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Linear Regression</a:t>
          </a:r>
        </a:p>
      </dgm:t>
    </dgm:pt>
    <dgm:pt modelId="{0711B0F0-E978-48CB-8545-0D306F217EE5}" type="parTrans" cxnId="{30EBDAF1-DCCF-4015-B15E-8BC94F31F0E5}">
      <dgm:prSet/>
      <dgm:spPr/>
      <dgm:t>
        <a:bodyPr/>
        <a:lstStyle/>
        <a:p>
          <a:endParaRPr lang="en-US"/>
        </a:p>
      </dgm:t>
    </dgm:pt>
    <dgm:pt modelId="{A4F92034-49EA-40E0-BCC6-5578CC00989F}" type="sibTrans" cxnId="{30EBDAF1-DCCF-4015-B15E-8BC94F31F0E5}">
      <dgm:prSet/>
      <dgm:spPr/>
      <dgm:t>
        <a:bodyPr/>
        <a:lstStyle/>
        <a:p>
          <a:endParaRPr lang="en-US"/>
        </a:p>
      </dgm:t>
    </dgm:pt>
    <dgm:pt modelId="{0BD8EC7C-7B78-4A54-8E81-B7E16FB83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Did not perform as expected. Model was too simple for the complexity of the data.</a:t>
          </a:r>
        </a:p>
      </dgm:t>
    </dgm:pt>
    <dgm:pt modelId="{ACE3D8D7-62B0-499C-8211-02C53CE7480F}" type="parTrans" cxnId="{49DC3116-CCB1-4FD5-B47B-1020263B9035}">
      <dgm:prSet/>
      <dgm:spPr/>
      <dgm:t>
        <a:bodyPr/>
        <a:lstStyle/>
        <a:p>
          <a:endParaRPr lang="en-US"/>
        </a:p>
      </dgm:t>
    </dgm:pt>
    <dgm:pt modelId="{0E5E36B6-1E28-433D-997A-5DDF444C8A8D}" type="sibTrans" cxnId="{49DC3116-CCB1-4FD5-B47B-1020263B9035}">
      <dgm:prSet/>
      <dgm:spPr/>
      <dgm:t>
        <a:bodyPr/>
        <a:lstStyle/>
        <a:p>
          <a:endParaRPr lang="en-US"/>
        </a:p>
      </dgm:t>
    </dgm:pt>
    <dgm:pt modelId="{2E153C3F-D133-4FF4-A113-C9184A9B7A3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Reached Top</a:t>
          </a:r>
          <a:r>
            <a:rPr lang="en-US"/>
            <a:t> 50% of the leaderboard.</a:t>
          </a:r>
        </a:p>
      </dgm:t>
    </dgm:pt>
    <dgm:pt modelId="{B87688BB-CB57-41DF-A9E5-5B12FACCA6E3}" type="parTrans" cxnId="{ADED152A-F70D-4FC9-9C79-F7FD6C1667F7}">
      <dgm:prSet/>
      <dgm:spPr/>
      <dgm:t>
        <a:bodyPr/>
        <a:lstStyle/>
        <a:p>
          <a:endParaRPr lang="en-US"/>
        </a:p>
      </dgm:t>
    </dgm:pt>
    <dgm:pt modelId="{8833FFC7-59C0-409F-8023-07E485E5FF6A}" type="sibTrans" cxnId="{ADED152A-F70D-4FC9-9C79-F7FD6C1667F7}">
      <dgm:prSet/>
      <dgm:spPr/>
      <dgm:t>
        <a:bodyPr/>
        <a:lstStyle/>
        <a:p>
          <a:endParaRPr lang="en-US"/>
        </a:p>
      </dgm:t>
    </dgm:pt>
    <dgm:pt modelId="{FF9B826B-EDDC-4D27-9841-24BE9786A22D}" type="pres">
      <dgm:prSet presAssocID="{F8C3A480-EEC8-43B0-916E-7407A7957360}" presName="root" presStyleCnt="0">
        <dgm:presLayoutVars>
          <dgm:dir/>
          <dgm:resizeHandles val="exact"/>
        </dgm:presLayoutVars>
      </dgm:prSet>
      <dgm:spPr/>
    </dgm:pt>
    <dgm:pt modelId="{93CA20CF-C0F8-497A-886A-59962BBF6BFF}" type="pres">
      <dgm:prSet presAssocID="{401309FA-C34C-45CB-85F7-C988A873FDE5}" presName="compNode" presStyleCnt="0"/>
      <dgm:spPr/>
    </dgm:pt>
    <dgm:pt modelId="{B95FC5BB-0144-4105-BDBF-E676F63013F2}" type="pres">
      <dgm:prSet presAssocID="{401309FA-C34C-45CB-85F7-C988A873FD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17A9A4F-BCEE-44F5-ABB8-12857C73CE4E}" type="pres">
      <dgm:prSet presAssocID="{401309FA-C34C-45CB-85F7-C988A873FDE5}" presName="iconSpace" presStyleCnt="0"/>
      <dgm:spPr/>
    </dgm:pt>
    <dgm:pt modelId="{51E3198D-ADE0-4738-B72B-76CE230212F5}" type="pres">
      <dgm:prSet presAssocID="{401309FA-C34C-45CB-85F7-C988A873FDE5}" presName="parTx" presStyleLbl="revTx" presStyleIdx="0" presStyleCnt="6">
        <dgm:presLayoutVars>
          <dgm:chMax val="0"/>
          <dgm:chPref val="0"/>
        </dgm:presLayoutVars>
      </dgm:prSet>
      <dgm:spPr/>
    </dgm:pt>
    <dgm:pt modelId="{E1894EC1-F607-4578-B474-6F26D99617D5}" type="pres">
      <dgm:prSet presAssocID="{401309FA-C34C-45CB-85F7-C988A873FDE5}" presName="txSpace" presStyleCnt="0"/>
      <dgm:spPr/>
    </dgm:pt>
    <dgm:pt modelId="{9489BE1E-4E97-4CA2-BB78-03DC1B6A4511}" type="pres">
      <dgm:prSet presAssocID="{401309FA-C34C-45CB-85F7-C988A873FDE5}" presName="desTx" presStyleLbl="revTx" presStyleIdx="1" presStyleCnt="6">
        <dgm:presLayoutVars/>
      </dgm:prSet>
      <dgm:spPr/>
    </dgm:pt>
    <dgm:pt modelId="{38A20FC5-F2B5-420C-B3BD-53AB2ABF5B78}" type="pres">
      <dgm:prSet presAssocID="{1D0D39E1-9BC1-436C-B35D-637742C2491B}" presName="sibTrans" presStyleCnt="0"/>
      <dgm:spPr/>
    </dgm:pt>
    <dgm:pt modelId="{C488F481-A453-4280-BFB8-C364714DB252}" type="pres">
      <dgm:prSet presAssocID="{28582C64-8A44-4D88-B1AE-4624213DFE67}" presName="compNode" presStyleCnt="0"/>
      <dgm:spPr/>
    </dgm:pt>
    <dgm:pt modelId="{67B1715B-2946-49D3-965E-E3D9C1F8155B}" type="pres">
      <dgm:prSet presAssocID="{28582C64-8A44-4D88-B1AE-4624213DFE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9CF4161-4FBE-4C97-892D-5D86851F3494}" type="pres">
      <dgm:prSet presAssocID="{28582C64-8A44-4D88-B1AE-4624213DFE67}" presName="iconSpace" presStyleCnt="0"/>
      <dgm:spPr/>
    </dgm:pt>
    <dgm:pt modelId="{ACD48EB4-B648-41D0-BAD1-D98508B97FA4}" type="pres">
      <dgm:prSet presAssocID="{28582C64-8A44-4D88-B1AE-4624213DFE67}" presName="parTx" presStyleLbl="revTx" presStyleIdx="2" presStyleCnt="6">
        <dgm:presLayoutVars>
          <dgm:chMax val="0"/>
          <dgm:chPref val="0"/>
        </dgm:presLayoutVars>
      </dgm:prSet>
      <dgm:spPr/>
    </dgm:pt>
    <dgm:pt modelId="{88171242-30C1-43B3-9451-C057A7241A80}" type="pres">
      <dgm:prSet presAssocID="{28582C64-8A44-4D88-B1AE-4624213DFE67}" presName="txSpace" presStyleCnt="0"/>
      <dgm:spPr/>
    </dgm:pt>
    <dgm:pt modelId="{D84CEADD-9EE1-45F4-99AB-163896728958}" type="pres">
      <dgm:prSet presAssocID="{28582C64-8A44-4D88-B1AE-4624213DFE67}" presName="desTx" presStyleLbl="revTx" presStyleIdx="3" presStyleCnt="6">
        <dgm:presLayoutVars/>
      </dgm:prSet>
      <dgm:spPr/>
    </dgm:pt>
    <dgm:pt modelId="{09302811-B868-4E41-9734-EF119D5FFAD4}" type="pres">
      <dgm:prSet presAssocID="{4916DCD0-F6C6-4ED4-AD73-9CD48140F871}" presName="sibTrans" presStyleCnt="0"/>
      <dgm:spPr/>
    </dgm:pt>
    <dgm:pt modelId="{B1D42FAE-E0C1-494E-B617-47198875F51E}" type="pres">
      <dgm:prSet presAssocID="{DD7BA6A2-6AA9-488D-B512-AE681C1736AC}" presName="compNode" presStyleCnt="0"/>
      <dgm:spPr/>
    </dgm:pt>
    <dgm:pt modelId="{5020A3C3-F54D-456B-BFC8-F70077B2F131}" type="pres">
      <dgm:prSet presAssocID="{DD7BA6A2-6AA9-488D-B512-AE681C1736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solid fill"/>
        </a:ext>
      </dgm:extLst>
    </dgm:pt>
    <dgm:pt modelId="{14D5F9D2-AE37-4F22-A909-BDA618D33D36}" type="pres">
      <dgm:prSet presAssocID="{DD7BA6A2-6AA9-488D-B512-AE681C1736AC}" presName="iconSpace" presStyleCnt="0"/>
      <dgm:spPr/>
    </dgm:pt>
    <dgm:pt modelId="{ED05F9EC-BA15-43DA-8948-0FA72C20F629}" type="pres">
      <dgm:prSet presAssocID="{DD7BA6A2-6AA9-488D-B512-AE681C1736AC}" presName="parTx" presStyleLbl="revTx" presStyleIdx="4" presStyleCnt="6">
        <dgm:presLayoutVars>
          <dgm:chMax val="0"/>
          <dgm:chPref val="0"/>
        </dgm:presLayoutVars>
      </dgm:prSet>
      <dgm:spPr/>
    </dgm:pt>
    <dgm:pt modelId="{5CD60EA5-69B2-4A47-8997-7D14705ACE64}" type="pres">
      <dgm:prSet presAssocID="{DD7BA6A2-6AA9-488D-B512-AE681C1736AC}" presName="txSpace" presStyleCnt="0"/>
      <dgm:spPr/>
    </dgm:pt>
    <dgm:pt modelId="{127B1B8F-2F5F-4E60-8C74-509649E081EE}" type="pres">
      <dgm:prSet presAssocID="{DD7BA6A2-6AA9-488D-B512-AE681C1736AC}" presName="desTx" presStyleLbl="revTx" presStyleIdx="5" presStyleCnt="6">
        <dgm:presLayoutVars/>
      </dgm:prSet>
      <dgm:spPr/>
    </dgm:pt>
  </dgm:ptLst>
  <dgm:cxnLst>
    <dgm:cxn modelId="{2C99D204-0373-49A2-834E-1547A9E1BE74}" srcId="{F8C3A480-EEC8-43B0-916E-7407A7957360}" destId="{401309FA-C34C-45CB-85F7-C988A873FDE5}" srcOrd="0" destOrd="0" parTransId="{D8B0C86F-8789-47C2-AC44-DFF3A0019387}" sibTransId="{1D0D39E1-9BC1-436C-B35D-637742C2491B}"/>
    <dgm:cxn modelId="{02C07B08-44FA-43FB-9824-158F4873DCE8}" type="presOf" srcId="{5A65F41C-FF6C-4F30-A399-EDFE4951C1F6}" destId="{D84CEADD-9EE1-45F4-99AB-163896728958}" srcOrd="0" destOrd="1" presId="urn:microsoft.com/office/officeart/2018/2/layout/IconLabelDescriptionList"/>
    <dgm:cxn modelId="{49DC3116-CCB1-4FD5-B47B-1020263B9035}" srcId="{DD7BA6A2-6AA9-488D-B512-AE681C1736AC}" destId="{0BD8EC7C-7B78-4A54-8E81-B7E16FB83544}" srcOrd="0" destOrd="0" parTransId="{ACE3D8D7-62B0-499C-8211-02C53CE7480F}" sibTransId="{0E5E36B6-1E28-433D-997A-5DDF444C8A8D}"/>
    <dgm:cxn modelId="{ADED152A-F70D-4FC9-9C79-F7FD6C1667F7}" srcId="{DD7BA6A2-6AA9-488D-B512-AE681C1736AC}" destId="{2E153C3F-D133-4FF4-A113-C9184A9B7A3B}" srcOrd="1" destOrd="0" parTransId="{B87688BB-CB57-41DF-A9E5-5B12FACCA6E3}" sibTransId="{8833FFC7-59C0-409F-8023-07E485E5FF6A}"/>
    <dgm:cxn modelId="{79E71A53-7084-49FA-A6E5-DF53A0B587EE}" type="presOf" srcId="{F8C3A480-EEC8-43B0-916E-7407A7957360}" destId="{FF9B826B-EDDC-4D27-9841-24BE9786A22D}" srcOrd="0" destOrd="0" presId="urn:microsoft.com/office/officeart/2018/2/layout/IconLabelDescriptionList"/>
    <dgm:cxn modelId="{F07C4956-D078-4B25-B134-061DAE30D666}" type="presOf" srcId="{9F0A7C49-46D5-40FC-9978-4F1E1A75558B}" destId="{9489BE1E-4E97-4CA2-BB78-03DC1B6A4511}" srcOrd="0" destOrd="0" presId="urn:microsoft.com/office/officeart/2018/2/layout/IconLabelDescriptionList"/>
    <dgm:cxn modelId="{8E4A5B97-BCDB-4DD7-AB5A-0D9426F591A6}" type="presOf" srcId="{DD7BA6A2-6AA9-488D-B512-AE681C1736AC}" destId="{ED05F9EC-BA15-43DA-8948-0FA72C20F629}" srcOrd="0" destOrd="0" presId="urn:microsoft.com/office/officeart/2018/2/layout/IconLabelDescriptionList"/>
    <dgm:cxn modelId="{3F5A52AF-77A2-4257-8BD7-763FEB42851D}" srcId="{28582C64-8A44-4D88-B1AE-4624213DFE67}" destId="{44D213FB-B049-4B17-B721-3E17E504A6E4}" srcOrd="0" destOrd="0" parTransId="{54751B6C-BCAF-4C5E-B191-FCF72CADF183}" sibTransId="{0A96A2C0-30F7-44DB-9F77-B9082C7514BB}"/>
    <dgm:cxn modelId="{1E7AC9B1-4997-4C19-A9A4-6E349F48E518}" type="presOf" srcId="{401309FA-C34C-45CB-85F7-C988A873FDE5}" destId="{51E3198D-ADE0-4738-B72B-76CE230212F5}" srcOrd="0" destOrd="0" presId="urn:microsoft.com/office/officeart/2018/2/layout/IconLabelDescriptionList"/>
    <dgm:cxn modelId="{6CA536C1-2265-4F5A-9DBA-2DFF9DC7688D}" type="presOf" srcId="{2E153C3F-D133-4FF4-A113-C9184A9B7A3B}" destId="{127B1B8F-2F5F-4E60-8C74-509649E081EE}" srcOrd="0" destOrd="1" presId="urn:microsoft.com/office/officeart/2018/2/layout/IconLabelDescriptionList"/>
    <dgm:cxn modelId="{E9484FD6-42E0-4A18-A1EE-86FDBDBF74A1}" srcId="{F8C3A480-EEC8-43B0-916E-7407A7957360}" destId="{28582C64-8A44-4D88-B1AE-4624213DFE67}" srcOrd="1" destOrd="0" parTransId="{F78C3868-1166-47A2-AEB3-E71E16576283}" sibTransId="{4916DCD0-F6C6-4ED4-AD73-9CD48140F871}"/>
    <dgm:cxn modelId="{440750DC-2F8B-4CF1-8FB4-71CB93D8A7F1}" type="presOf" srcId="{44D213FB-B049-4B17-B721-3E17E504A6E4}" destId="{D84CEADD-9EE1-45F4-99AB-163896728958}" srcOrd="0" destOrd="0" presId="urn:microsoft.com/office/officeart/2018/2/layout/IconLabelDescriptionList"/>
    <dgm:cxn modelId="{A5F512DD-4E53-4723-99A6-55E51C121A27}" srcId="{401309FA-C34C-45CB-85F7-C988A873FDE5}" destId="{9F0A7C49-46D5-40FC-9978-4F1E1A75558B}" srcOrd="0" destOrd="0" parTransId="{B2F38B29-37C2-4E34-8B78-26BB4F42E3D9}" sibTransId="{4E0D8F75-1458-4CCE-B57C-5A9B2E19DAD8}"/>
    <dgm:cxn modelId="{A5A0A9E9-9464-4307-A3EF-B255AC8A25C2}" srcId="{28582C64-8A44-4D88-B1AE-4624213DFE67}" destId="{5A65F41C-FF6C-4F30-A399-EDFE4951C1F6}" srcOrd="1" destOrd="0" parTransId="{6C0E5EE1-43AA-4BAA-9C9D-A9BD4CB04337}" sibTransId="{FD5E3631-59F1-48A5-8608-DF76461F0918}"/>
    <dgm:cxn modelId="{FBFA67EE-EED2-4D78-B392-641D2AD1DB80}" type="presOf" srcId="{28582C64-8A44-4D88-B1AE-4624213DFE67}" destId="{ACD48EB4-B648-41D0-BAD1-D98508B97FA4}" srcOrd="0" destOrd="0" presId="urn:microsoft.com/office/officeart/2018/2/layout/IconLabelDescriptionList"/>
    <dgm:cxn modelId="{30EBDAF1-DCCF-4015-B15E-8BC94F31F0E5}" srcId="{F8C3A480-EEC8-43B0-916E-7407A7957360}" destId="{DD7BA6A2-6AA9-488D-B512-AE681C1736AC}" srcOrd="2" destOrd="0" parTransId="{0711B0F0-E978-48CB-8545-0D306F217EE5}" sibTransId="{A4F92034-49EA-40E0-BCC6-5578CC00989F}"/>
    <dgm:cxn modelId="{8BFC11FD-B1EF-40C5-8921-CC6ED773A321}" type="presOf" srcId="{0BD8EC7C-7B78-4A54-8E81-B7E16FB83544}" destId="{127B1B8F-2F5F-4E60-8C74-509649E081EE}" srcOrd="0" destOrd="0" presId="urn:microsoft.com/office/officeart/2018/2/layout/IconLabelDescriptionList"/>
    <dgm:cxn modelId="{3AF73D49-8BDC-43CE-9E05-4C334EDB32B6}" type="presParOf" srcId="{FF9B826B-EDDC-4D27-9841-24BE9786A22D}" destId="{93CA20CF-C0F8-497A-886A-59962BBF6BFF}" srcOrd="0" destOrd="0" presId="urn:microsoft.com/office/officeart/2018/2/layout/IconLabelDescriptionList"/>
    <dgm:cxn modelId="{1E764259-6404-46FD-8307-45AF3C74DA65}" type="presParOf" srcId="{93CA20CF-C0F8-497A-886A-59962BBF6BFF}" destId="{B95FC5BB-0144-4105-BDBF-E676F63013F2}" srcOrd="0" destOrd="0" presId="urn:microsoft.com/office/officeart/2018/2/layout/IconLabelDescriptionList"/>
    <dgm:cxn modelId="{93C23B45-3D9A-4751-9D60-02D0F0A58048}" type="presParOf" srcId="{93CA20CF-C0F8-497A-886A-59962BBF6BFF}" destId="{017A9A4F-BCEE-44F5-ABB8-12857C73CE4E}" srcOrd="1" destOrd="0" presId="urn:microsoft.com/office/officeart/2018/2/layout/IconLabelDescriptionList"/>
    <dgm:cxn modelId="{28255E8B-95A2-47E4-AD52-4CDF813270F9}" type="presParOf" srcId="{93CA20CF-C0F8-497A-886A-59962BBF6BFF}" destId="{51E3198D-ADE0-4738-B72B-76CE230212F5}" srcOrd="2" destOrd="0" presId="urn:microsoft.com/office/officeart/2018/2/layout/IconLabelDescriptionList"/>
    <dgm:cxn modelId="{A3F9D5E9-7D0C-42D8-9C27-C19B665AD5E8}" type="presParOf" srcId="{93CA20CF-C0F8-497A-886A-59962BBF6BFF}" destId="{E1894EC1-F607-4578-B474-6F26D99617D5}" srcOrd="3" destOrd="0" presId="urn:microsoft.com/office/officeart/2018/2/layout/IconLabelDescriptionList"/>
    <dgm:cxn modelId="{B5ECF98C-3643-4F47-8526-F87D01EB7243}" type="presParOf" srcId="{93CA20CF-C0F8-497A-886A-59962BBF6BFF}" destId="{9489BE1E-4E97-4CA2-BB78-03DC1B6A4511}" srcOrd="4" destOrd="0" presId="urn:microsoft.com/office/officeart/2018/2/layout/IconLabelDescriptionList"/>
    <dgm:cxn modelId="{9E539E4A-13BA-47C1-BED7-F1F69BD973B9}" type="presParOf" srcId="{FF9B826B-EDDC-4D27-9841-24BE9786A22D}" destId="{38A20FC5-F2B5-420C-B3BD-53AB2ABF5B78}" srcOrd="1" destOrd="0" presId="urn:microsoft.com/office/officeart/2018/2/layout/IconLabelDescriptionList"/>
    <dgm:cxn modelId="{281D2AB8-ED6F-4D74-807F-997D453492D9}" type="presParOf" srcId="{FF9B826B-EDDC-4D27-9841-24BE9786A22D}" destId="{C488F481-A453-4280-BFB8-C364714DB252}" srcOrd="2" destOrd="0" presId="urn:microsoft.com/office/officeart/2018/2/layout/IconLabelDescriptionList"/>
    <dgm:cxn modelId="{CE91F0A2-3BE4-4358-916A-E7FEE45DA14A}" type="presParOf" srcId="{C488F481-A453-4280-BFB8-C364714DB252}" destId="{67B1715B-2946-49D3-965E-E3D9C1F8155B}" srcOrd="0" destOrd="0" presId="urn:microsoft.com/office/officeart/2018/2/layout/IconLabelDescriptionList"/>
    <dgm:cxn modelId="{8872A8B0-D116-4B8C-B5FB-CD9E0C89BBDE}" type="presParOf" srcId="{C488F481-A453-4280-BFB8-C364714DB252}" destId="{09CF4161-4FBE-4C97-892D-5D86851F3494}" srcOrd="1" destOrd="0" presId="urn:microsoft.com/office/officeart/2018/2/layout/IconLabelDescriptionList"/>
    <dgm:cxn modelId="{89A42A35-921D-458E-85EF-63263EF29DBC}" type="presParOf" srcId="{C488F481-A453-4280-BFB8-C364714DB252}" destId="{ACD48EB4-B648-41D0-BAD1-D98508B97FA4}" srcOrd="2" destOrd="0" presId="urn:microsoft.com/office/officeart/2018/2/layout/IconLabelDescriptionList"/>
    <dgm:cxn modelId="{C4478430-5B00-49A3-B270-421C88AD070C}" type="presParOf" srcId="{C488F481-A453-4280-BFB8-C364714DB252}" destId="{88171242-30C1-43B3-9451-C057A7241A80}" srcOrd="3" destOrd="0" presId="urn:microsoft.com/office/officeart/2018/2/layout/IconLabelDescriptionList"/>
    <dgm:cxn modelId="{84F251BA-32FC-4FCC-98F0-337D71F69A59}" type="presParOf" srcId="{C488F481-A453-4280-BFB8-C364714DB252}" destId="{D84CEADD-9EE1-45F4-99AB-163896728958}" srcOrd="4" destOrd="0" presId="urn:microsoft.com/office/officeart/2018/2/layout/IconLabelDescriptionList"/>
    <dgm:cxn modelId="{D5F12535-B575-4B63-BD10-25C1D7CE6EBA}" type="presParOf" srcId="{FF9B826B-EDDC-4D27-9841-24BE9786A22D}" destId="{09302811-B868-4E41-9734-EF119D5FFAD4}" srcOrd="3" destOrd="0" presId="urn:microsoft.com/office/officeart/2018/2/layout/IconLabelDescriptionList"/>
    <dgm:cxn modelId="{00736D6A-D4B0-4FF0-A135-4C1ADE762150}" type="presParOf" srcId="{FF9B826B-EDDC-4D27-9841-24BE9786A22D}" destId="{B1D42FAE-E0C1-494E-B617-47198875F51E}" srcOrd="4" destOrd="0" presId="urn:microsoft.com/office/officeart/2018/2/layout/IconLabelDescriptionList"/>
    <dgm:cxn modelId="{35169BB5-1FCD-4D0C-A3E2-EA2AB26E469C}" type="presParOf" srcId="{B1D42FAE-E0C1-494E-B617-47198875F51E}" destId="{5020A3C3-F54D-456B-BFC8-F70077B2F131}" srcOrd="0" destOrd="0" presId="urn:microsoft.com/office/officeart/2018/2/layout/IconLabelDescriptionList"/>
    <dgm:cxn modelId="{C37ED871-D463-4580-9FF7-ECE731951C5A}" type="presParOf" srcId="{B1D42FAE-E0C1-494E-B617-47198875F51E}" destId="{14D5F9D2-AE37-4F22-A909-BDA618D33D36}" srcOrd="1" destOrd="0" presId="urn:microsoft.com/office/officeart/2018/2/layout/IconLabelDescriptionList"/>
    <dgm:cxn modelId="{8F531153-0BAE-4E52-8000-EF3EB5F52E50}" type="presParOf" srcId="{B1D42FAE-E0C1-494E-B617-47198875F51E}" destId="{ED05F9EC-BA15-43DA-8948-0FA72C20F629}" srcOrd="2" destOrd="0" presId="urn:microsoft.com/office/officeart/2018/2/layout/IconLabelDescriptionList"/>
    <dgm:cxn modelId="{44FB99D2-EE9F-406C-9C37-B52AB4FDA783}" type="presParOf" srcId="{B1D42FAE-E0C1-494E-B617-47198875F51E}" destId="{5CD60EA5-69B2-4A47-8997-7D14705ACE64}" srcOrd="3" destOrd="0" presId="urn:microsoft.com/office/officeart/2018/2/layout/IconLabelDescriptionList"/>
    <dgm:cxn modelId="{B14300ED-E3FC-4019-9F33-FC05CB7A896F}" type="presParOf" srcId="{B1D42FAE-E0C1-494E-B617-47198875F51E}" destId="{127B1B8F-2F5F-4E60-8C74-509649E081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A85C-F451-435B-B4C9-98B60266F78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6BB6-0560-4D96-86F7-3D362F266D3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55FA-B486-403E-81B1-7D2404E740A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>
              <a:solidFill>
                <a:schemeClr val="bg1"/>
              </a:solidFill>
            </a:rPr>
            <a:t>Data Analysis</a:t>
          </a:r>
          <a:r>
            <a:rPr lang="en-US" sz="2500" b="1" i="0" u="sng" strike="noStrike" kern="1200" cap="none" baseline="0" noProof="0">
              <a:solidFill>
                <a:schemeClr val="bg1"/>
              </a:solidFill>
              <a:latin typeface="Calibri Light"/>
              <a:cs typeface="Calibri Light"/>
            </a:rPr>
            <a:t>/Preprocessing</a:t>
          </a:r>
        </a:p>
      </dsp:txBody>
      <dsp:txXfrm>
        <a:off x="1941716" y="718"/>
        <a:ext cx="4571887" cy="1681139"/>
      </dsp:txXfrm>
    </dsp:sp>
    <dsp:sp modelId="{2AA04065-7019-4C57-94EC-ADFE4A17964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1C040-814B-49F0-BF89-7713807CE8E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8669-4B82-4989-A97D-BA596BCF482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Implementation/Data Models</a:t>
          </a:r>
        </a:p>
      </dsp:txBody>
      <dsp:txXfrm>
        <a:off x="1941716" y="2102143"/>
        <a:ext cx="4571887" cy="1681139"/>
      </dsp:txXfrm>
    </dsp:sp>
    <dsp:sp modelId="{1DAF9547-29FB-4989-8BD1-4754AA3BAEF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E18CA-A128-47BF-A8A5-3489C0EC6EE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4CC-46E8-47DB-918C-053DD7757A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32B80-782E-4F1F-A836-AB6835B5361E}">
      <dsp:nvSpPr>
        <dsp:cNvPr id="0" name=""/>
        <dsp:cNvSpPr/>
      </dsp:nvSpPr>
      <dsp:spPr>
        <a:xfrm>
          <a:off x="0" y="311"/>
          <a:ext cx="6513603" cy="7288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594EE-DF25-4DDA-B65E-A8A10EA03CAA}">
      <dsp:nvSpPr>
        <dsp:cNvPr id="0" name=""/>
        <dsp:cNvSpPr/>
      </dsp:nvSpPr>
      <dsp:spPr>
        <a:xfrm>
          <a:off x="220483" y="164307"/>
          <a:ext cx="400879" cy="400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9D618-70D4-4125-A851-02A891A76921}">
      <dsp:nvSpPr>
        <dsp:cNvPr id="0" name=""/>
        <dsp:cNvSpPr/>
      </dsp:nvSpPr>
      <dsp:spPr>
        <a:xfrm>
          <a:off x="841847" y="311"/>
          <a:ext cx="5671756" cy="7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39" tIns="77139" rIns="77139" bIns="771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Merged related features into new columns.</a:t>
          </a:r>
        </a:p>
      </dsp:txBody>
      <dsp:txXfrm>
        <a:off x="841847" y="311"/>
        <a:ext cx="5671756" cy="728872"/>
      </dsp:txXfrm>
    </dsp:sp>
    <dsp:sp modelId="{27A15A88-F9E2-4D34-AFB0-5F1BD9B7BD41}">
      <dsp:nvSpPr>
        <dsp:cNvPr id="0" name=""/>
        <dsp:cNvSpPr/>
      </dsp:nvSpPr>
      <dsp:spPr>
        <a:xfrm>
          <a:off x="0" y="911401"/>
          <a:ext cx="6513603" cy="728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97F36-F485-4E25-AC1D-93C06F3FFA34}">
      <dsp:nvSpPr>
        <dsp:cNvPr id="0" name=""/>
        <dsp:cNvSpPr/>
      </dsp:nvSpPr>
      <dsp:spPr>
        <a:xfrm>
          <a:off x="220483" y="1075398"/>
          <a:ext cx="400879" cy="4008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5E0F8-F224-4D32-93D1-1694FCE4547E}">
      <dsp:nvSpPr>
        <dsp:cNvPr id="0" name=""/>
        <dsp:cNvSpPr/>
      </dsp:nvSpPr>
      <dsp:spPr>
        <a:xfrm>
          <a:off x="841847" y="911401"/>
          <a:ext cx="5671756" cy="7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39" tIns="77139" rIns="77139" bIns="771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Numeric Columns: </a:t>
          </a:r>
          <a:r>
            <a:rPr lang="en-US" sz="1700" b="1" kern="1200"/>
            <a:t>Normalized</a:t>
          </a:r>
          <a:r>
            <a:rPr lang="en-US" sz="1700" kern="1200"/>
            <a:t> numerical values and target data. Includes normalizing target data for predictions.</a:t>
          </a:r>
        </a:p>
      </dsp:txBody>
      <dsp:txXfrm>
        <a:off x="841847" y="911401"/>
        <a:ext cx="5671756" cy="728872"/>
      </dsp:txXfrm>
    </dsp:sp>
    <dsp:sp modelId="{EBCD8643-3D2D-4EF8-BC70-D2E9B6598BF4}">
      <dsp:nvSpPr>
        <dsp:cNvPr id="0" name=""/>
        <dsp:cNvSpPr/>
      </dsp:nvSpPr>
      <dsp:spPr>
        <a:xfrm>
          <a:off x="0" y="1822492"/>
          <a:ext cx="6513603" cy="7288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78700-2F75-4702-8910-1BDF8BC84EF2}">
      <dsp:nvSpPr>
        <dsp:cNvPr id="0" name=""/>
        <dsp:cNvSpPr/>
      </dsp:nvSpPr>
      <dsp:spPr>
        <a:xfrm>
          <a:off x="220483" y="1986488"/>
          <a:ext cx="400879" cy="4008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9B621-1C6E-4FB7-B821-F2535D47FBC7}">
      <dsp:nvSpPr>
        <dsp:cNvPr id="0" name=""/>
        <dsp:cNvSpPr/>
      </dsp:nvSpPr>
      <dsp:spPr>
        <a:xfrm>
          <a:off x="841847" y="1822492"/>
          <a:ext cx="5671756" cy="7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39" tIns="77139" rIns="77139" bIns="7713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Numerical ratings: Some numerical variables correlate with a category. Converted these types to strings.</a:t>
          </a:r>
        </a:p>
      </dsp:txBody>
      <dsp:txXfrm>
        <a:off x="841847" y="1822492"/>
        <a:ext cx="5671756" cy="728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A85C-F451-435B-B4C9-98B60266F78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6BB6-0560-4D96-86F7-3D362F266D3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55FA-B486-403E-81B1-7D2404E740A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solidFill>
                <a:schemeClr val="bg1"/>
              </a:solidFill>
            </a:rPr>
            <a:t>Data Analysis</a:t>
          </a:r>
          <a:r>
            <a:rPr lang="en-US" sz="2500" b="0" i="0" u="none" strike="noStrike" kern="1200" cap="none" baseline="0" noProof="0">
              <a:solidFill>
                <a:schemeClr val="bg1"/>
              </a:solidFill>
              <a:latin typeface="Calibri Light"/>
              <a:cs typeface="Calibri Light"/>
            </a:rPr>
            <a:t>/</a:t>
          </a:r>
          <a:r>
            <a:rPr lang="en-US" sz="2500" b="0" kern="1200">
              <a:solidFill>
                <a:schemeClr val="bg1"/>
              </a:solidFill>
              <a:latin typeface="Calibri Light" panose="020F0302020204030204"/>
            </a:rPr>
            <a:t>Preprocessing</a:t>
          </a:r>
          <a:endParaRPr lang="en-US" sz="2500" b="0" kern="1200">
            <a:solidFill>
              <a:schemeClr val="bg1"/>
            </a:solidFill>
          </a:endParaRPr>
        </a:p>
      </dsp:txBody>
      <dsp:txXfrm>
        <a:off x="1941716" y="718"/>
        <a:ext cx="4571887" cy="1681139"/>
      </dsp:txXfrm>
    </dsp:sp>
    <dsp:sp modelId="{2AA04065-7019-4C57-94EC-ADFE4A17964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1C040-814B-49F0-BF89-7713807CE8E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8669-4B82-4989-A97D-BA596BCF482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Implementation/Data Models</a:t>
          </a:r>
        </a:p>
      </dsp:txBody>
      <dsp:txXfrm>
        <a:off x="1941716" y="2102143"/>
        <a:ext cx="4571887" cy="1681139"/>
      </dsp:txXfrm>
    </dsp:sp>
    <dsp:sp modelId="{1DAF9547-29FB-4989-8BD1-4754AA3BAEF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E18CA-A128-47BF-A8A5-3489C0EC6EE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4CC-46E8-47DB-918C-053DD7757A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3F156-5E54-4CAA-A708-A00B812497CB}">
      <dsp:nvSpPr>
        <dsp:cNvPr id="0" name=""/>
        <dsp:cNvSpPr/>
      </dsp:nvSpPr>
      <dsp:spPr>
        <a:xfrm>
          <a:off x="0" y="1667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A646BB-7139-4AE7-BFBE-A297FADD54B6}">
      <dsp:nvSpPr>
        <dsp:cNvPr id="0" name=""/>
        <dsp:cNvSpPr/>
      </dsp:nvSpPr>
      <dsp:spPr>
        <a:xfrm>
          <a:off x="0" y="1667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Applied a simple linear-regression</a:t>
          </a:r>
          <a:r>
            <a:rPr lang="en-US" sz="2200" b="0" i="0" u="none" strike="noStrike" kern="1200" cap="none" baseline="0" noProof="0" dirty="0">
              <a:latin typeface="Calibri Light"/>
              <a:cs typeface="Calibri Light"/>
            </a:rPr>
            <a:t> formula to the data</a:t>
          </a:r>
          <a:r>
            <a:rPr lang="en-US" sz="2200" kern="1200" dirty="0">
              <a:latin typeface="Calibri Light" panose="020F0302020204030204"/>
            </a:rPr>
            <a:t>.</a:t>
          </a:r>
          <a:endParaRPr lang="en-US" sz="2200" b="0" i="0" u="none" strike="noStrike" kern="1200" cap="none" baseline="0" noProof="0" dirty="0">
            <a:solidFill>
              <a:srgbClr val="010000"/>
            </a:solidFill>
            <a:latin typeface="Calibri Light" panose="020F0302020204030204"/>
            <a:cs typeface="Calibri Light" panose="020F0302020204030204"/>
          </a:endParaRPr>
        </a:p>
      </dsp:txBody>
      <dsp:txXfrm>
        <a:off x="0" y="1667"/>
        <a:ext cx="3363974" cy="1137429"/>
      </dsp:txXfrm>
    </dsp:sp>
    <dsp:sp modelId="{57B3D0A8-748A-4045-9D36-F55A1FD545E5}">
      <dsp:nvSpPr>
        <dsp:cNvPr id="0" name=""/>
        <dsp:cNvSpPr/>
      </dsp:nvSpPr>
      <dsp:spPr>
        <a:xfrm>
          <a:off x="0" y="113909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EF395D-5100-4DD5-B8A7-5515CBD46CE3}">
      <dsp:nvSpPr>
        <dsp:cNvPr id="0" name=""/>
        <dsp:cNvSpPr/>
      </dsp:nvSpPr>
      <dsp:spPr>
        <a:xfrm>
          <a:off x="0" y="113909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Paramaters only included training data.</a:t>
          </a:r>
          <a:endParaRPr lang="en-US" sz="2200" kern="1200" dirty="0"/>
        </a:p>
      </dsp:txBody>
      <dsp:txXfrm>
        <a:off x="0" y="1139096"/>
        <a:ext cx="3363974" cy="1137429"/>
      </dsp:txXfrm>
    </dsp:sp>
    <dsp:sp modelId="{2703B023-6C1A-48A6-8AF2-81522708F632}">
      <dsp:nvSpPr>
        <dsp:cNvPr id="0" name=""/>
        <dsp:cNvSpPr/>
      </dsp:nvSpPr>
      <dsp:spPr>
        <a:xfrm>
          <a:off x="0" y="227652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8D980A-8BD2-4906-B285-355DD8300FC7}">
      <dsp:nvSpPr>
        <dsp:cNvPr id="0" name=""/>
        <dsp:cNvSpPr/>
      </dsp:nvSpPr>
      <dsp:spPr>
        <a:xfrm>
          <a:off x="0" y="227652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Results stored in y_prediction value and returned by the function.</a:t>
          </a:r>
        </a:p>
      </dsp:txBody>
      <dsp:txXfrm>
        <a:off x="0" y="2276526"/>
        <a:ext cx="3363974" cy="11374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98629-14D1-494E-AEE3-B208DA2281F1}">
      <dsp:nvSpPr>
        <dsp:cNvPr id="0" name=""/>
        <dsp:cNvSpPr/>
      </dsp:nvSpPr>
      <dsp:spPr>
        <a:xfrm>
          <a:off x="0" y="1667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206C9C-85A7-4ECB-9E1A-3C36E527A0F1}">
      <dsp:nvSpPr>
        <dsp:cNvPr id="0" name=""/>
        <dsp:cNvSpPr/>
      </dsp:nvSpPr>
      <dsp:spPr>
        <a:xfrm>
          <a:off x="0" y="1667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Hidden Layers: Tuned to 20,000 layers to calculate with enough accuracy, but to avoid overfitting.</a:t>
          </a:r>
          <a:endParaRPr lang="en-US" sz="1700" kern="1200" dirty="0"/>
        </a:p>
      </dsp:txBody>
      <dsp:txXfrm>
        <a:off x="0" y="1667"/>
        <a:ext cx="3363974" cy="1137429"/>
      </dsp:txXfrm>
    </dsp:sp>
    <dsp:sp modelId="{6CFAEA5A-7683-4099-B6B9-7F79937A3314}">
      <dsp:nvSpPr>
        <dsp:cNvPr id="0" name=""/>
        <dsp:cNvSpPr/>
      </dsp:nvSpPr>
      <dsp:spPr>
        <a:xfrm>
          <a:off x="0" y="113909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A60B19-1778-4934-9096-2AFFEE0CFB96}">
      <dsp:nvSpPr>
        <dsp:cNvPr id="0" name=""/>
        <dsp:cNvSpPr/>
      </dsp:nvSpPr>
      <dsp:spPr>
        <a:xfrm>
          <a:off x="0" y="113909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Solver: Limited-memory Broyden-Fletcher-Goldfarb-Shanno (LBFGS</a:t>
          </a:r>
          <a:r>
            <a:rPr lang="en-US" sz="1700" kern="1200">
              <a:latin typeface="Calibri Light" panose="020F0302020204030204"/>
            </a:rPr>
            <a:t>), optimzation algorithm.</a:t>
          </a:r>
          <a:endParaRPr lang="en-US" sz="1700" kern="1200"/>
        </a:p>
      </dsp:txBody>
      <dsp:txXfrm>
        <a:off x="0" y="1139096"/>
        <a:ext cx="3363974" cy="1137429"/>
      </dsp:txXfrm>
    </dsp:sp>
    <dsp:sp modelId="{1593F156-5E54-4CAA-A708-A00B812497CB}">
      <dsp:nvSpPr>
        <dsp:cNvPr id="0" name=""/>
        <dsp:cNvSpPr/>
      </dsp:nvSpPr>
      <dsp:spPr>
        <a:xfrm>
          <a:off x="0" y="227652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A646BB-7139-4AE7-BFBE-A297FADD54B6}">
      <dsp:nvSpPr>
        <dsp:cNvPr id="0" name=""/>
        <dsp:cNvSpPr/>
      </dsp:nvSpPr>
      <dsp:spPr>
        <a:xfrm>
          <a:off x="0" y="227652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Activation: Rectified Linear Unit (ReLU), activation function that determines output of the summed weight of each layer’s nodes.</a:t>
          </a:r>
        </a:p>
      </dsp:txBody>
      <dsp:txXfrm>
        <a:off x="0" y="2276526"/>
        <a:ext cx="3363974" cy="11374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98629-14D1-494E-AEE3-B208DA2281F1}">
      <dsp:nvSpPr>
        <dsp:cNvPr id="0" name=""/>
        <dsp:cNvSpPr/>
      </dsp:nvSpPr>
      <dsp:spPr>
        <a:xfrm>
          <a:off x="0" y="1667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206C9C-85A7-4ECB-9E1A-3C36E527A0F1}">
      <dsp:nvSpPr>
        <dsp:cNvPr id="0" name=""/>
        <dsp:cNvSpPr/>
      </dsp:nvSpPr>
      <dsp:spPr>
        <a:xfrm>
          <a:off x="0" y="1667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Utilized a combination of algorithms.</a:t>
          </a:r>
          <a:r>
            <a:rPr lang="en-US" sz="1600" kern="1200" dirty="0">
              <a:latin typeface="Calibri Light" panose="020F0302020204030204"/>
            </a:rPr>
            <a:t> </a:t>
          </a:r>
          <a:r>
            <a:rPr lang="en-US" sz="1600" kern="1200" dirty="0"/>
            <a:t>Ridge, Lasso, Elastic Net, and Kernel Ridge. Completed stacked model took averages of all model predictions.</a:t>
          </a:r>
        </a:p>
      </dsp:txBody>
      <dsp:txXfrm>
        <a:off x="0" y="1667"/>
        <a:ext cx="3363974" cy="1137429"/>
      </dsp:txXfrm>
    </dsp:sp>
    <dsp:sp modelId="{6CFAEA5A-7683-4099-B6B9-7F79937A3314}">
      <dsp:nvSpPr>
        <dsp:cNvPr id="0" name=""/>
        <dsp:cNvSpPr/>
      </dsp:nvSpPr>
      <dsp:spPr>
        <a:xfrm>
          <a:off x="0" y="113909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A60B19-1778-4934-9096-2AFFEE0CFB96}">
      <dsp:nvSpPr>
        <dsp:cNvPr id="0" name=""/>
        <dsp:cNvSpPr/>
      </dsp:nvSpPr>
      <dsp:spPr>
        <a:xfrm>
          <a:off x="0" y="113909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Alpha: Constant that determines number of parameters. </a:t>
          </a:r>
          <a:r>
            <a:rPr lang="en-US" sz="1600" kern="1200" dirty="0">
              <a:latin typeface="Calibri Light" panose="020F0302020204030204"/>
            </a:rPr>
            <a:t>Plotted alpha values vs. RMSE values, and chose alpha paramatern at</a:t>
          </a:r>
          <a:r>
            <a:rPr lang="en-US" sz="1600" kern="1200" dirty="0"/>
            <a:t> lowest RMSE</a:t>
          </a:r>
          <a:r>
            <a:rPr lang="en-US" sz="1600" kern="1200" dirty="0">
              <a:latin typeface="Calibri Light" panose="020F0302020204030204"/>
            </a:rPr>
            <a:t>.</a:t>
          </a:r>
          <a:endParaRPr lang="en-US" sz="1600" kern="1200" dirty="0"/>
        </a:p>
      </dsp:txBody>
      <dsp:txXfrm>
        <a:off x="0" y="1139096"/>
        <a:ext cx="3363974" cy="1137429"/>
      </dsp:txXfrm>
    </dsp:sp>
    <dsp:sp modelId="{1593F156-5E54-4CAA-A708-A00B812497CB}">
      <dsp:nvSpPr>
        <dsp:cNvPr id="0" name=""/>
        <dsp:cNvSpPr/>
      </dsp:nvSpPr>
      <dsp:spPr>
        <a:xfrm>
          <a:off x="0" y="2276526"/>
          <a:ext cx="336397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A646BB-7139-4AE7-BFBE-A297FADD54B6}">
      <dsp:nvSpPr>
        <dsp:cNvPr id="0" name=""/>
        <dsp:cNvSpPr/>
      </dsp:nvSpPr>
      <dsp:spPr>
        <a:xfrm>
          <a:off x="0" y="2276526"/>
          <a:ext cx="3363974" cy="113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RMSE: Root Mean Square Error</a:t>
          </a:r>
          <a:r>
            <a:rPr lang="en-US" sz="1600" kern="1200" dirty="0">
              <a:latin typeface="Calibri Light" panose="020F0302020204030204"/>
            </a:rPr>
            <a:t>.</a:t>
          </a:r>
          <a:endParaRPr lang="en-US" sz="1600" kern="1200" dirty="0"/>
        </a:p>
      </dsp:txBody>
      <dsp:txXfrm>
        <a:off x="0" y="2276526"/>
        <a:ext cx="3363974" cy="11374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0A85C-F451-435B-B4C9-98B60266F78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16BB6-0560-4D96-86F7-3D362F266D3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F55FA-B486-403E-81B1-7D2404E740A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>
              <a:solidFill>
                <a:schemeClr val="bg1"/>
              </a:solidFill>
            </a:rPr>
            <a:t>Data Analysis</a:t>
          </a:r>
          <a:r>
            <a:rPr lang="en-US" sz="2500" b="0" i="0" u="none" strike="noStrike" kern="1200" cap="none" baseline="0" noProof="0">
              <a:solidFill>
                <a:schemeClr val="bg1"/>
              </a:solidFill>
              <a:latin typeface="Calibri Light"/>
              <a:cs typeface="Calibri Light"/>
            </a:rPr>
            <a:t>/</a:t>
          </a:r>
          <a:r>
            <a:rPr lang="en-US" sz="2500" b="0" kern="1200">
              <a:solidFill>
                <a:schemeClr val="bg1"/>
              </a:solidFill>
              <a:latin typeface="Calibri Light" panose="020F0302020204030204"/>
            </a:rPr>
            <a:t>Preprocessing</a:t>
          </a:r>
          <a:endParaRPr lang="en-US" sz="2500" b="0" kern="1200">
            <a:solidFill>
              <a:schemeClr val="bg1"/>
            </a:solidFill>
          </a:endParaRPr>
        </a:p>
      </dsp:txBody>
      <dsp:txXfrm>
        <a:off x="1941716" y="718"/>
        <a:ext cx="4571887" cy="1681139"/>
      </dsp:txXfrm>
    </dsp:sp>
    <dsp:sp modelId="{2AA04065-7019-4C57-94EC-ADFE4A17964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1C040-814B-49F0-BF89-7713807CE8E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8669-4B82-4989-A97D-BA596BCF482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u="none" kern="1200"/>
            <a:t>Implementation/Data Models</a:t>
          </a:r>
        </a:p>
      </dsp:txBody>
      <dsp:txXfrm>
        <a:off x="1941716" y="2102143"/>
        <a:ext cx="4571887" cy="1681139"/>
      </dsp:txXfrm>
    </dsp:sp>
    <dsp:sp modelId="{1DAF9547-29FB-4989-8BD1-4754AA3BAEF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E18CA-A128-47BF-A8A5-3489C0EC6EE4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44CC-46E8-47DB-918C-053DD7757A2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Results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5BB-0144-4105-BDBF-E676F63013F2}">
      <dsp:nvSpPr>
        <dsp:cNvPr id="0" name=""/>
        <dsp:cNvSpPr/>
      </dsp:nvSpPr>
      <dsp:spPr>
        <a:xfrm>
          <a:off x="9372" y="326180"/>
          <a:ext cx="1011932" cy="10119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198D-ADE0-4738-B72B-76CE230212F5}">
      <dsp:nvSpPr>
        <dsp:cNvPr id="0" name=""/>
        <dsp:cNvSpPr/>
      </dsp:nvSpPr>
      <dsp:spPr>
        <a:xfrm>
          <a:off x="9372" y="1431295"/>
          <a:ext cx="2891236" cy="43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Multilayer Perceptron</a:t>
          </a:r>
        </a:p>
      </dsp:txBody>
      <dsp:txXfrm>
        <a:off x="9372" y="1431295"/>
        <a:ext cx="2891236" cy="433685"/>
      </dsp:txXfrm>
    </dsp:sp>
    <dsp:sp modelId="{9489BE1E-4E97-4CA2-BB78-03DC1B6A4511}">
      <dsp:nvSpPr>
        <dsp:cNvPr id="0" name=""/>
        <dsp:cNvSpPr/>
      </dsp:nvSpPr>
      <dsp:spPr>
        <a:xfrm>
          <a:off x="9372" y="1908321"/>
          <a:ext cx="2891236" cy="58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Root Mean Squared Logarithmic Error (Score): 0.13261</a:t>
          </a:r>
        </a:p>
      </dsp:txBody>
      <dsp:txXfrm>
        <a:off x="9372" y="1908321"/>
        <a:ext cx="2891236" cy="584897"/>
      </dsp:txXfrm>
    </dsp:sp>
    <dsp:sp modelId="{67B1715B-2946-49D3-965E-E3D9C1F8155B}">
      <dsp:nvSpPr>
        <dsp:cNvPr id="0" name=""/>
        <dsp:cNvSpPr/>
      </dsp:nvSpPr>
      <dsp:spPr>
        <a:xfrm>
          <a:off x="3406575" y="326180"/>
          <a:ext cx="1011932" cy="10119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48EB4-B648-41D0-BAD1-D98508B97FA4}">
      <dsp:nvSpPr>
        <dsp:cNvPr id="0" name=""/>
        <dsp:cNvSpPr/>
      </dsp:nvSpPr>
      <dsp:spPr>
        <a:xfrm>
          <a:off x="3406575" y="1431295"/>
          <a:ext cx="2891236" cy="43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u="sng" kern="1200"/>
            <a:t>Stacked Regression (Best Performing)</a:t>
          </a:r>
        </a:p>
      </dsp:txBody>
      <dsp:txXfrm>
        <a:off x="3406575" y="1431295"/>
        <a:ext cx="2891236" cy="433685"/>
      </dsp:txXfrm>
    </dsp:sp>
    <dsp:sp modelId="{D84CEADD-9EE1-45F4-99AB-163896728958}">
      <dsp:nvSpPr>
        <dsp:cNvPr id="0" name=""/>
        <dsp:cNvSpPr/>
      </dsp:nvSpPr>
      <dsp:spPr>
        <a:xfrm>
          <a:off x="3406575" y="1908321"/>
          <a:ext cx="2891236" cy="58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Root Mean Squared Logarithmic Error (Score): 0.12067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Highest Ranking Position: 1083rd Place</a:t>
          </a:r>
        </a:p>
      </dsp:txBody>
      <dsp:txXfrm>
        <a:off x="3406575" y="1908321"/>
        <a:ext cx="2891236" cy="584897"/>
      </dsp:txXfrm>
    </dsp:sp>
    <dsp:sp modelId="{5020A3C3-F54D-456B-BFC8-F70077B2F131}">
      <dsp:nvSpPr>
        <dsp:cNvPr id="0" name=""/>
        <dsp:cNvSpPr/>
      </dsp:nvSpPr>
      <dsp:spPr>
        <a:xfrm>
          <a:off x="6803777" y="326180"/>
          <a:ext cx="1011932" cy="10119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5F9EC-BA15-43DA-8948-0FA72C20F629}">
      <dsp:nvSpPr>
        <dsp:cNvPr id="0" name=""/>
        <dsp:cNvSpPr/>
      </dsp:nvSpPr>
      <dsp:spPr>
        <a:xfrm>
          <a:off x="6803777" y="1431295"/>
          <a:ext cx="2891236" cy="43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Linear Regression</a:t>
          </a:r>
        </a:p>
      </dsp:txBody>
      <dsp:txXfrm>
        <a:off x="6803777" y="1431295"/>
        <a:ext cx="2891236" cy="433685"/>
      </dsp:txXfrm>
    </dsp:sp>
    <dsp:sp modelId="{127B1B8F-2F5F-4E60-8C74-509649E081EE}">
      <dsp:nvSpPr>
        <dsp:cNvPr id="0" name=""/>
        <dsp:cNvSpPr/>
      </dsp:nvSpPr>
      <dsp:spPr>
        <a:xfrm>
          <a:off x="6803777" y="1908321"/>
          <a:ext cx="2891236" cy="58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Did not perform as expected. Model was too simple for the complexity of the data.</a:t>
          </a:r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Reached Top</a:t>
          </a:r>
          <a:r>
            <a:rPr lang="en-US" sz="1100" kern="1200"/>
            <a:t> 50% of the leaderboard.</a:t>
          </a:r>
        </a:p>
      </dsp:txBody>
      <dsp:txXfrm>
        <a:off x="6803777" y="1908321"/>
        <a:ext cx="2891236" cy="58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Competition (Team Effort)</a:t>
            </a:r>
            <a:endParaRPr lang="en-US" sz="5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Samuel Uong, Richard Ching, Simon Roschmann, Pavni Bakhshi, and David Balcon 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988D-CBD3-44C6-94FC-B877EAB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Data Preprocessing: Normalization of Data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E5988629-DF81-4517-BB7F-97F55C54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38" y="2264893"/>
            <a:ext cx="5374974" cy="3997637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600E371-08E5-42BA-88E7-37966714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9" y="2264893"/>
            <a:ext cx="5374974" cy="3997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C5B60B-5A5F-45F4-8C6F-739F035E0D8E}"/>
              </a:ext>
            </a:extLst>
          </p:cNvPr>
          <p:cNvSpPr txBox="1"/>
          <p:nvPr/>
        </p:nvSpPr>
        <p:spPr>
          <a:xfrm>
            <a:off x="4533900" y="22669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13346-6DC7-4B54-BEED-ABE74F2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Table of 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461E5D-14A1-4A7C-9215-1FEA2F4ED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9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EEAF5-8A2B-47CE-AA8A-D087084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a typeface="+mj-lt"/>
                <a:cs typeface="+mj-lt"/>
              </a:rPr>
              <a:t>Implementation / Data Models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716F-6F89-4E20-81A0-EFD8B88F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Imported the Sci-Kit library classes for data algorithms.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Tested various machine learning algorithms.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Used uncleaned data initially to test performance.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Determined from initial test that best performance was Multi-Layer Perceptron, Linear Regression, and a stacked approach model.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3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DE7CC02-67EB-4CD6-9E06-EC58C82F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971675"/>
            <a:ext cx="5010150" cy="363855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61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C0BFE-1326-44D2-8744-00685BA3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Implementation/Data Models: Predicted Prices to Actual Prices </a:t>
            </a:r>
            <a:r>
              <a:rPr lang="en-US" sz="3000" b="1">
                <a:solidFill>
                  <a:srgbClr val="FFFFFF"/>
                </a:solidFill>
              </a:rPr>
              <a:t>Correlation (Before Data Preprocessing)</a:t>
            </a:r>
            <a:endParaRPr lang="en-US" sz="3000">
              <a:solidFill>
                <a:srgbClr val="FFFFFF"/>
              </a:solidFill>
            </a:endParaRP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8B242F-B8BC-41D0-9735-C05F334D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4" y="2426818"/>
            <a:ext cx="5372663" cy="3997637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DFA42F-EF09-4560-AD26-01A2138D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80" y="2426818"/>
            <a:ext cx="539310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4739-B361-442A-8F39-2FD2F31A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latin typeface="+mj-lt"/>
                <a:ea typeface="+mj-ea"/>
                <a:cs typeface="+mj-cs"/>
              </a:rPr>
              <a:t>Implementation/Data Models: </a:t>
            </a:r>
            <a:r>
              <a:rPr lang="en-US" sz="2800" b="1"/>
              <a:t>Linear Regression</a:t>
            </a:r>
            <a:endParaRPr lang="en-US" sz="2800" b="1" kern="1200">
              <a:latin typeface="+mj-lt"/>
              <a:cs typeface="Calibri Light"/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05B4434-F979-4723-B95B-55B5F58E82BB}"/>
              </a:ext>
            </a:extLst>
          </p:cNvPr>
          <p:cNvGraphicFramePr/>
          <p:nvPr/>
        </p:nvGraphicFramePr>
        <p:xfrm>
          <a:off x="643468" y="2638043"/>
          <a:ext cx="3363974" cy="341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1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3D5C33C-ADBC-481A-A32F-F21083918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175" y="2447925"/>
            <a:ext cx="5800725" cy="3609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65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4739-B361-442A-8F39-2FD2F31A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Implementation/Data Models: Multilayer Perceptron Regression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0" name="Picture 36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64C0123-7E78-4087-9B28-1EBB6A30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8" y="2410632"/>
            <a:ext cx="5764994" cy="375229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05B4434-F979-4723-B95B-55B5F58E8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040090"/>
              </p:ext>
            </p:extLst>
          </p:nvPr>
        </p:nvGraphicFramePr>
        <p:xfrm>
          <a:off x="643468" y="2638043"/>
          <a:ext cx="3363974" cy="341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73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E4739-B361-442A-8F39-2FD2F31A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ea typeface="+mj-lt"/>
                <a:cs typeface="+mj-lt"/>
              </a:rPr>
              <a:t>Implementation/Data Models: </a:t>
            </a:r>
            <a:r>
              <a:rPr lang="en-US" sz="2800" b="1">
                <a:ea typeface="+mj-lt"/>
                <a:cs typeface="+mj-lt"/>
              </a:rPr>
              <a:t>Stacked Approach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05B4434-F979-4723-B95B-55B5F58E82BB}"/>
              </a:ext>
            </a:extLst>
          </p:cNvPr>
          <p:cNvGraphicFramePr/>
          <p:nvPr/>
        </p:nvGraphicFramePr>
        <p:xfrm>
          <a:off x="643468" y="2638043"/>
          <a:ext cx="3363974" cy="341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2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214B2225-E3EF-4BFF-A51C-C3E5B68C4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575" y="217628"/>
            <a:ext cx="3600450" cy="1603094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B56D81-1B02-4FE4-AE73-3661C6F28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1575" y="1919759"/>
            <a:ext cx="3600450" cy="1513533"/>
          </a:xfrm>
          <a:prstGeom prst="rect">
            <a:avLst/>
          </a:prstGeom>
        </p:spPr>
      </p:pic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421F24-A311-4A28-BCC7-3E878BBED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1575" y="3540788"/>
            <a:ext cx="3600450" cy="1557600"/>
          </a:xfrm>
          <a:prstGeom prst="rect">
            <a:avLst/>
          </a:prstGeom>
        </p:spPr>
      </p:pic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E55F93-9B30-432F-8597-A47CD24D2A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575" y="5192090"/>
            <a:ext cx="4114800" cy="157921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D173A07-2C73-4B7F-A608-8EAAB29B3F13}"/>
              </a:ext>
            </a:extLst>
          </p:cNvPr>
          <p:cNvSpPr txBox="1"/>
          <p:nvPr/>
        </p:nvSpPr>
        <p:spPr>
          <a:xfrm>
            <a:off x="8734425" y="2486025"/>
            <a:ext cx="2743200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Lasso Regression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9C8774-3E9D-4A58-A32E-25F2855A5BF7}"/>
              </a:ext>
            </a:extLst>
          </p:cNvPr>
          <p:cNvSpPr txBox="1"/>
          <p:nvPr/>
        </p:nvSpPr>
        <p:spPr>
          <a:xfrm>
            <a:off x="8734425" y="828674"/>
            <a:ext cx="2743200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Ridge Regression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1818F9-C582-49D0-A054-830B9C9C79ED}"/>
              </a:ext>
            </a:extLst>
          </p:cNvPr>
          <p:cNvSpPr txBox="1"/>
          <p:nvPr/>
        </p:nvSpPr>
        <p:spPr>
          <a:xfrm>
            <a:off x="8791575" y="4133849"/>
            <a:ext cx="2743200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Elastic Net Regression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F45443-A75E-4D15-A992-0BA39E63CFBC}"/>
              </a:ext>
            </a:extLst>
          </p:cNvPr>
          <p:cNvSpPr txBox="1"/>
          <p:nvPr/>
        </p:nvSpPr>
        <p:spPr>
          <a:xfrm>
            <a:off x="9229725" y="5800724"/>
            <a:ext cx="2743200" cy="36933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Kernel Ridge Regression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722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50B80-94D8-4DEF-A52B-94F06A33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986316"/>
            <a:ext cx="4191000" cy="252820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Implementation/Data Models: Averaging the Algorithms</a:t>
            </a: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1626FE-7FBC-4DF7-B606-8604C49473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5072"/>
          <a:stretch/>
        </p:blipFill>
        <p:spPr>
          <a:xfrm>
            <a:off x="4758266" y="1776866"/>
            <a:ext cx="6780700" cy="292093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4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3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EEB2B5-A7D1-405B-A6A7-CD3D4563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1320031"/>
            <a:ext cx="2648371" cy="1973036"/>
          </a:xfrm>
          <a:prstGeom prst="rect">
            <a:avLst/>
          </a:prstGeom>
        </p:spPr>
      </p:pic>
      <p:sp>
        <p:nvSpPr>
          <p:cNvPr id="31" name="Rectangle 3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D71B1-B687-4B12-9A71-454946B3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>
                <a:solidFill>
                  <a:srgbClr val="FFFFFF"/>
                </a:solidFill>
              </a:rPr>
              <a:t>Implementation/Data Models: Determining Alpha Value</a:t>
            </a:r>
            <a:endParaRPr lang="en-US" sz="3800">
              <a:solidFill>
                <a:srgbClr val="FFFFFF"/>
              </a:solidFill>
            </a:endParaRP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2E8D7E-41C4-4316-A53A-7EF80F16E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315896"/>
            <a:ext cx="2659472" cy="1981306"/>
          </a:xfrm>
          <a:prstGeom prst="rect">
            <a:avLst/>
          </a:prstGeom>
        </p:spPr>
      </p:pic>
      <p:pic>
        <p:nvPicPr>
          <p:cNvPr id="5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145E320C-2694-4789-A26F-EB1EC813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93" y="1282562"/>
            <a:ext cx="2703827" cy="2009874"/>
          </a:xfrm>
          <a:prstGeom prst="rect">
            <a:avLst/>
          </a:prstGeom>
        </p:spPr>
      </p:pic>
      <p:cxnSp>
        <p:nvCxnSpPr>
          <p:cNvPr id="33" name="Straight Connector 3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9D94BA-0445-4F28-8360-0090A46B9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1342345"/>
            <a:ext cx="2648372" cy="197303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3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13346-6DC7-4B54-BEED-ABE74F2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Table of 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461E5D-14A1-4A7C-9215-1FEA2F4ED8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1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13346-6DC7-4B54-BEED-ABE74F2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Table of 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461E5D-14A1-4A7C-9215-1FEA2F4ED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56685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45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0EEF5-4D2D-4B16-8FAC-46A9C278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B22AD4B0-DA01-442F-B271-938EDD58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193044"/>
              </p:ext>
            </p:extLst>
          </p:nvPr>
        </p:nvGraphicFramePr>
        <p:xfrm>
          <a:off x="1477963" y="2667000"/>
          <a:ext cx="970438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7" name="Picture 157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4C2BB783-135D-448B-960A-D69C2632F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75" y="5891986"/>
            <a:ext cx="9467850" cy="3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56E10-7EF0-4DFC-B88D-1B74C7B1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9F188-55F5-4E35-A9C9-32D7AF7B0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Analyze Data to find correlations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Correlation matrix determines relationships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Allows us to understand what features to focus on.</a:t>
            </a:r>
          </a:p>
        </p:txBody>
      </p:sp>
      <p:pic>
        <p:nvPicPr>
          <p:cNvPr id="5" name="Picture 5" descr="A screenshot of text&#10;&#10;Description generated with high confidence">
            <a:extLst>
              <a:ext uri="{FF2B5EF4-FFF2-40B4-BE49-F238E27FC236}">
                <a16:creationId xmlns:a16="http://schemas.microsoft.com/office/drawing/2014/main" id="{7813F345-8E33-4115-8635-195B7B4AA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99" y="1250710"/>
            <a:ext cx="7016043" cy="43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EEAF5-8A2B-47CE-AA8A-D087084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Preprocessing: Data Ingestion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716F-6F89-4E20-81A0-EFD8B88F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Imported and utilizing the </a:t>
            </a:r>
            <a:r>
              <a:rPr lang="en-US" sz="2000" b="1" i="1">
                <a:solidFill>
                  <a:schemeClr val="bg1"/>
                </a:solidFill>
              </a:rPr>
              <a:t>pandas</a:t>
            </a:r>
            <a:r>
              <a:rPr lang="en-US" sz="2000" b="1">
                <a:solidFill>
                  <a:schemeClr val="bg1"/>
                </a:solidFill>
              </a:rPr>
              <a:t> library</a:t>
            </a:r>
            <a:endParaRPr lang="en-US" sz="2000">
              <a:solidFill>
                <a:schemeClr val="bg1"/>
              </a:solidFill>
            </a:endParaRPr>
          </a:p>
          <a:p>
            <a:pPr marL="61722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Ingested training and test data as panda </a:t>
            </a:r>
            <a:r>
              <a:rPr lang="en-US" sz="2000" i="1" err="1">
                <a:solidFill>
                  <a:schemeClr val="bg1"/>
                </a:solidFill>
              </a:rPr>
              <a:t>dataframe</a:t>
            </a:r>
            <a:r>
              <a:rPr lang="en-US" sz="2000">
                <a:solidFill>
                  <a:schemeClr val="bg1"/>
                </a:solidFill>
              </a:rPr>
              <a:t> objects.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marL="61722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Helps apply pre-processing techniques to the data.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21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60C7D-34E6-4D56-9E79-0075AEC6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9" r="15612" b="23964"/>
          <a:stretch/>
        </p:blipFill>
        <p:spPr>
          <a:xfrm>
            <a:off x="5086815" y="2165669"/>
            <a:ext cx="6961793" cy="3076119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694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EEAF5-8A2B-47CE-AA8A-D087084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3600">
                <a:solidFill>
                  <a:schemeClr val="bg1"/>
                </a:solidFill>
              </a:rPr>
              <a:t> 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Preprocessing:</a:t>
            </a:r>
            <a:r>
              <a:rPr lang="en-US" sz="3600">
                <a:solidFill>
                  <a:schemeClr val="bg1"/>
                </a:solidFill>
              </a:rPr>
              <a:t> 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Removing Outliers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716F-6F89-4E20-81A0-EFD8B88F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2286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Discovered outliers in highly correlated features.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914400" lvl="1" indent="-2286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Example: Ground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Living Area scatter plot </a:t>
            </a:r>
            <a:r>
              <a:rPr lang="en-US" sz="2000" i="1" dirty="0">
                <a:solidFill>
                  <a:schemeClr val="bg1"/>
                </a:solidFill>
                <a:ea typeface="+mn-lt"/>
                <a:cs typeface="+mn-lt"/>
              </a:rPr>
              <a:t>before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outlier removal</a:t>
            </a:r>
          </a:p>
          <a:p>
            <a:pPr marL="457200" indent="-228600">
              <a:spcBef>
                <a:spcPts val="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Removed outliers that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may negatively affect prediction outcome.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228600">
              <a:spcBef>
                <a:spcPts val="0"/>
              </a:spcBef>
              <a:spcAft>
                <a:spcPts val="2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cs typeface="Calibri"/>
              </a:rPr>
              <a:t>Note the two bottom right outliers negatively affecting the trend.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E87F9F-AD95-4D20-B207-4F817F9F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1332534"/>
            <a:ext cx="5591175" cy="45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5B2AE-B7B4-418A-A350-2C44CF70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 Preprocessing: Removing Outliers</a:t>
            </a:r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picture containing screenshot, screen, television, monitor&#10;&#10;Description generated with very high confidence">
            <a:extLst>
              <a:ext uri="{FF2B5EF4-FFF2-40B4-BE49-F238E27FC236}">
                <a16:creationId xmlns:a16="http://schemas.microsoft.com/office/drawing/2014/main" id="{51BE8693-CD9A-4F97-A06E-07642B21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353131"/>
            <a:ext cx="5695950" cy="2056737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82021E-2AF8-4302-B11D-1F1C0257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2594439"/>
            <a:ext cx="4743450" cy="38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62117-BE9F-45A7-B8A5-3FE5635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 Preprocessing: 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Cleaning the 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4C35B-64AB-4F4C-9894-1287454B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Constructing the data sets</a:t>
            </a:r>
            <a:endParaRPr lang="en-US" sz="1400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Merged training and testing data to form total data set.</a:t>
            </a:r>
            <a:endParaRPr lang="en-US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Cleaned the data by dropping ‘ID’ and ‘</a:t>
            </a:r>
            <a:r>
              <a:rPr lang="en-US" err="1"/>
              <a:t>SalesPrice</a:t>
            </a:r>
            <a:r>
              <a:rPr lang="en-US" dirty="0"/>
              <a:t>’.</a:t>
            </a:r>
            <a:endParaRPr lang="en-US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Put target data as a separate data frame.</a:t>
            </a:r>
            <a:endParaRPr lang="en-US">
              <a:cs typeface="Calibri"/>
            </a:endParaRPr>
          </a:p>
          <a:p>
            <a:pPr marL="285750" indent="-228600">
              <a:spcBef>
                <a:spcPts val="14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Cleaned Empty Values:</a:t>
            </a:r>
            <a:endParaRPr lang="en-US" sz="1400" b="1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that specified having a value/relation were set to  ‘None’.</a:t>
            </a:r>
            <a:endParaRPr lang="en-US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Numerical null data replaced with 0’s.</a:t>
            </a:r>
            <a:endParaRPr lang="en-US">
              <a:cs typeface="Calibri"/>
            </a:endParaRPr>
          </a:p>
          <a:p>
            <a:pPr marL="742950" lvl="1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Certain specific columns with clear standard type of data were set to the mode.</a:t>
            </a:r>
            <a:endParaRPr lang="en-US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1537A1-958F-4D03-96D6-D6E0B184FB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51" r="151" b="45763"/>
          <a:stretch/>
        </p:blipFill>
        <p:spPr>
          <a:xfrm>
            <a:off x="4773613" y="2669313"/>
            <a:ext cx="7264824" cy="2831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48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D297E-EC30-4A20-9432-2948DB89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35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 Preprocessing: Cleaning the 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3EF49-22C2-4B5C-8E10-F0EBEF41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314" y="3276599"/>
            <a:ext cx="3971221" cy="12408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 Missing </a:t>
            </a: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by Feature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343047-00C1-4B99-8ED3-1B017CAC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92" y="1295947"/>
            <a:ext cx="6694517" cy="4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9DA1E-25E1-44B2-9FDA-9BF9FE8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rtl="0"/>
            <a:r>
              <a:rPr lang="en-US" sz="4100">
                <a:solidFill>
                  <a:srgbClr val="FFFFFF"/>
                </a:solidFill>
                <a:latin typeface="Calibri Light"/>
                <a:cs typeface="Calibri Light"/>
              </a:rPr>
              <a:t>Data Preprocessing: Cleaning the Data</a:t>
            </a:r>
            <a:endParaRPr lang="en-US" sz="41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C882D1-860E-420B-B993-2428C3283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120663"/>
              </p:ext>
            </p:extLst>
          </p:nvPr>
        </p:nvGraphicFramePr>
        <p:xfrm>
          <a:off x="5108575" y="566174"/>
          <a:ext cx="6513604" cy="255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EEA181-3C6E-4B68-B742-FC398C1CB4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018" b="11834"/>
          <a:stretch/>
        </p:blipFill>
        <p:spPr>
          <a:xfrm>
            <a:off x="5362575" y="3386207"/>
            <a:ext cx="6000750" cy="1209574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A2DA5F-1D7D-4693-996C-120EBD1E5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575" y="4906760"/>
            <a:ext cx="6000750" cy="133072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85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Competition (Team Effort)</vt:lpstr>
      <vt:lpstr>Table of Contents</vt:lpstr>
      <vt:lpstr>Data Analysis</vt:lpstr>
      <vt:lpstr>Data Preprocessing: Data Ingestion</vt:lpstr>
      <vt:lpstr>Data Preprocessing:  Removing Outliers</vt:lpstr>
      <vt:lpstr>Data Preprocessing: Removing Outliers</vt:lpstr>
      <vt:lpstr>Data Preprocessing:  Cleaning the Data</vt:lpstr>
      <vt:lpstr>Data Preprocessing: Cleaning the Data</vt:lpstr>
      <vt:lpstr>Data Preprocessing: Cleaning the Data</vt:lpstr>
      <vt:lpstr>Data Preprocessing: Normalization of Data</vt:lpstr>
      <vt:lpstr>Table of Contents</vt:lpstr>
      <vt:lpstr>Implementation / Data Models</vt:lpstr>
      <vt:lpstr>Implementation/Data Models: Predicted Prices to Actual Prices Correlation (Before Data Preprocessing)</vt:lpstr>
      <vt:lpstr>Implementation/Data Models: Linear Regression</vt:lpstr>
      <vt:lpstr>Implementation/Data Models: Multilayer Perceptron Regression</vt:lpstr>
      <vt:lpstr>Implementation/Data Models: Stacked Approach</vt:lpstr>
      <vt:lpstr>Implementation/Data Models: Averaging the Algorithms</vt:lpstr>
      <vt:lpstr>Implementation/Data Models: Determining Alpha Value</vt:lpstr>
      <vt:lpstr>Table of Contents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594</cp:revision>
  <dcterms:created xsi:type="dcterms:W3CDTF">2019-11-25T16:38:19Z</dcterms:created>
  <dcterms:modified xsi:type="dcterms:W3CDTF">2019-11-25T21:46:43Z</dcterms:modified>
</cp:coreProperties>
</file>