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75" r:id="rId7"/>
    <p:sldId id="276" r:id="rId8"/>
    <p:sldId id="277" r:id="rId9"/>
    <p:sldId id="278" r:id="rId10"/>
    <p:sldId id="269" r:id="rId11"/>
    <p:sldId id="279" r:id="rId12"/>
    <p:sldId id="26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70076" autoAdjust="0"/>
  </p:normalViewPr>
  <p:slideViewPr>
    <p:cSldViewPr snapToGrid="0">
      <p:cViewPr varScale="1">
        <p:scale>
          <a:sx n="80" d="100"/>
          <a:sy n="80" d="100"/>
        </p:scale>
        <p:origin x="17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Lasso Regression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0.76129999999999998</c:v>
                </c:pt>
                <c:pt idx="1">
                  <c:v>0.76129999999999998</c:v>
                </c:pt>
                <c:pt idx="2">
                  <c:v>0.76129999999999998</c:v>
                </c:pt>
                <c:pt idx="3">
                  <c:v>0.69330000000000003</c:v>
                </c:pt>
                <c:pt idx="4" formatCode="0%">
                  <c:v>0.68</c:v>
                </c:pt>
                <c:pt idx="5" formatCode="0%">
                  <c:v>0.68</c:v>
                </c:pt>
                <c:pt idx="6" formatCode="0%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B-4266-BC6D-99C82F442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Random Forest</c:v>
                </c:pt>
                <c:pt idx="3">
                  <c:v>Decision Tree Classifier</c:v>
                </c:pt>
                <c:pt idx="4">
                  <c:v>K Nearest Neighbors</c:v>
                </c:pt>
                <c:pt idx="5">
                  <c:v>Support Vector Classification</c:v>
                </c:pt>
                <c:pt idx="6">
                  <c:v>Support Vector Regression</c:v>
                </c:pt>
                <c:pt idx="7">
                  <c:v>Naïve Bayes GaussianNB</c:v>
                </c:pt>
                <c:pt idx="8">
                  <c:v>Linear Discrimination Analysis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0.76129999999999998</c:v>
                </c:pt>
                <c:pt idx="1">
                  <c:v>0.76129999999999998</c:v>
                </c:pt>
                <c:pt idx="2" formatCode="0%">
                  <c:v>0.72</c:v>
                </c:pt>
                <c:pt idx="3">
                  <c:v>0.70660000000000001</c:v>
                </c:pt>
                <c:pt idx="4">
                  <c:v>0.69330000000000003</c:v>
                </c:pt>
                <c:pt idx="5" formatCode="0%">
                  <c:v>0.68</c:v>
                </c:pt>
                <c:pt idx="6" formatCode="0%">
                  <c:v>0.68</c:v>
                </c:pt>
                <c:pt idx="7" formatCode="0%">
                  <c:v>0.64</c:v>
                </c:pt>
                <c:pt idx="8">
                  <c:v>0.61329999999999996</c:v>
                </c:pt>
                <c:pt idx="9" formatCode="0%">
                  <c:v>0.58599999999999997</c:v>
                </c:pt>
                <c:pt idx="10">
                  <c:v>0.53</c:v>
                </c:pt>
                <c:pt idx="11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58-4D0D-A701-73DA7FA4F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0D7E1-B9CC-4618-A506-C66FB6E5CA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79232D-5FA8-434D-BF45-756FD215E900}">
      <dgm:prSet/>
      <dgm:spPr/>
      <dgm:t>
        <a:bodyPr/>
        <a:lstStyle/>
        <a:p>
          <a:r>
            <a:rPr lang="en-US"/>
            <a:t>Goal/Approach </a:t>
          </a:r>
        </a:p>
      </dgm:t>
    </dgm:pt>
    <dgm:pt modelId="{59C939CC-9F2A-458A-9898-0CFEE54CDBA2}" type="parTrans" cxnId="{8042193A-EBA7-44AF-854F-81924612E78C}">
      <dgm:prSet/>
      <dgm:spPr/>
      <dgm:t>
        <a:bodyPr/>
        <a:lstStyle/>
        <a:p>
          <a:endParaRPr lang="en-US"/>
        </a:p>
      </dgm:t>
    </dgm:pt>
    <dgm:pt modelId="{DAAC9E63-61EE-4BDD-A49C-23467C9A1F3E}" type="sibTrans" cxnId="{8042193A-EBA7-44AF-854F-81924612E78C}">
      <dgm:prSet/>
      <dgm:spPr/>
      <dgm:t>
        <a:bodyPr/>
        <a:lstStyle/>
        <a:p>
          <a:endParaRPr lang="en-US"/>
        </a:p>
      </dgm:t>
    </dgm:pt>
    <dgm:pt modelId="{7F7C55CC-7D47-4E0F-87C0-7F85382ACE6F}">
      <dgm:prSet/>
      <dgm:spPr/>
      <dgm:t>
        <a:bodyPr/>
        <a:lstStyle/>
        <a:p>
          <a:r>
            <a:rPr lang="en-US"/>
            <a:t>Algorithm selection – Performance Cross-Validation</a:t>
          </a:r>
        </a:p>
      </dgm:t>
    </dgm:pt>
    <dgm:pt modelId="{B2B15D67-90A0-4144-A04C-25DFEA2F974A}" type="parTrans" cxnId="{E5AA3F7F-03C0-4C36-96E2-C33983FBD208}">
      <dgm:prSet/>
      <dgm:spPr/>
      <dgm:t>
        <a:bodyPr/>
        <a:lstStyle/>
        <a:p>
          <a:endParaRPr lang="en-US"/>
        </a:p>
      </dgm:t>
    </dgm:pt>
    <dgm:pt modelId="{3C42E0BA-438A-4A19-855D-3FD20423C7CB}" type="sibTrans" cxnId="{E5AA3F7F-03C0-4C36-96E2-C33983FBD208}">
      <dgm:prSet/>
      <dgm:spPr/>
      <dgm:t>
        <a:bodyPr/>
        <a:lstStyle/>
        <a:p>
          <a:endParaRPr lang="en-US"/>
        </a:p>
      </dgm:t>
    </dgm:pt>
    <dgm:pt modelId="{76CE7A15-6305-403A-98F3-1655CBC30714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43F45A19-8686-41E1-B948-F14724E74B86}" type="parTrans" cxnId="{B97AA82C-8004-4BA7-8659-7907CE2A7556}">
      <dgm:prSet/>
      <dgm:spPr/>
      <dgm:t>
        <a:bodyPr/>
        <a:lstStyle/>
        <a:p>
          <a:endParaRPr lang="en-US"/>
        </a:p>
      </dgm:t>
    </dgm:pt>
    <dgm:pt modelId="{98400FC7-4ABD-4CFC-B3A2-7D1B933FFE76}" type="sibTrans" cxnId="{B97AA82C-8004-4BA7-8659-7907CE2A7556}">
      <dgm:prSet/>
      <dgm:spPr/>
      <dgm:t>
        <a:bodyPr/>
        <a:lstStyle/>
        <a:p>
          <a:endParaRPr lang="en-US"/>
        </a:p>
      </dgm:t>
    </dgm:pt>
    <dgm:pt modelId="{B134B09D-2F21-43A0-BD9E-33FEE37B46B4}">
      <dgm:prSet/>
      <dgm:spPr/>
      <dgm:t>
        <a:bodyPr/>
        <a:lstStyle/>
        <a:p>
          <a:r>
            <a:rPr lang="en-US"/>
            <a:t>Parameter tuning</a:t>
          </a:r>
        </a:p>
      </dgm:t>
    </dgm:pt>
    <dgm:pt modelId="{46D7B0D3-423E-46C5-948F-510A956285A9}" type="parTrans" cxnId="{0E71DA0D-ADC9-4109-A87E-1699150705AC}">
      <dgm:prSet/>
      <dgm:spPr/>
      <dgm:t>
        <a:bodyPr/>
        <a:lstStyle/>
        <a:p>
          <a:endParaRPr lang="en-US"/>
        </a:p>
      </dgm:t>
    </dgm:pt>
    <dgm:pt modelId="{9201DE5D-3FA7-4C05-AB11-DDF86F3EBF54}" type="sibTrans" cxnId="{0E71DA0D-ADC9-4109-A87E-1699150705AC}">
      <dgm:prSet/>
      <dgm:spPr/>
      <dgm:t>
        <a:bodyPr/>
        <a:lstStyle/>
        <a:p>
          <a:endParaRPr lang="en-US"/>
        </a:p>
      </dgm:t>
    </dgm:pt>
    <dgm:pt modelId="{4905CFA0-B6F1-43F4-BE71-3B9B40CD5379}">
      <dgm:prSet/>
      <dgm:spPr/>
      <dgm:t>
        <a:bodyPr/>
        <a:lstStyle/>
        <a:p>
          <a:r>
            <a:rPr lang="en-US"/>
            <a:t>Ranking and overall results</a:t>
          </a:r>
        </a:p>
      </dgm:t>
    </dgm:pt>
    <dgm:pt modelId="{6F2AEC65-0996-45E0-881C-11A6608C4722}" type="parTrans" cxnId="{AB93968D-A317-4CF5-9A06-00467587DB13}">
      <dgm:prSet/>
      <dgm:spPr/>
      <dgm:t>
        <a:bodyPr/>
        <a:lstStyle/>
        <a:p>
          <a:endParaRPr lang="en-US"/>
        </a:p>
      </dgm:t>
    </dgm:pt>
    <dgm:pt modelId="{8B3AF3C6-64F1-4D3E-A396-978C74662436}" type="sibTrans" cxnId="{AB93968D-A317-4CF5-9A06-00467587DB13}">
      <dgm:prSet/>
      <dgm:spPr/>
      <dgm:t>
        <a:bodyPr/>
        <a:lstStyle/>
        <a:p>
          <a:endParaRPr lang="en-US"/>
        </a:p>
      </dgm:t>
    </dgm:pt>
    <dgm:pt modelId="{0517504C-FA88-41AA-BCD0-1A42AD795771}" type="pres">
      <dgm:prSet presAssocID="{90A0D7E1-B9CC-4618-A506-C66FB6E5CAEE}" presName="root" presStyleCnt="0">
        <dgm:presLayoutVars>
          <dgm:dir/>
          <dgm:resizeHandles val="exact"/>
        </dgm:presLayoutVars>
      </dgm:prSet>
      <dgm:spPr/>
    </dgm:pt>
    <dgm:pt modelId="{624BD628-8F65-4B96-BB5D-127025585777}" type="pres">
      <dgm:prSet presAssocID="{DA79232D-5FA8-434D-BF45-756FD215E900}" presName="compNode" presStyleCnt="0"/>
      <dgm:spPr/>
    </dgm:pt>
    <dgm:pt modelId="{BC0C7BD1-24D6-4A4D-9833-DB2086928C18}" type="pres">
      <dgm:prSet presAssocID="{DA79232D-5FA8-434D-BF45-756FD215E9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4C9D8D7-7CF4-4BA7-AD89-CA3A30DD4D29}" type="pres">
      <dgm:prSet presAssocID="{DA79232D-5FA8-434D-BF45-756FD215E900}" presName="spaceRect" presStyleCnt="0"/>
      <dgm:spPr/>
    </dgm:pt>
    <dgm:pt modelId="{790328D8-8B7D-453E-B3FF-6FEC94954958}" type="pres">
      <dgm:prSet presAssocID="{DA79232D-5FA8-434D-BF45-756FD215E900}" presName="textRect" presStyleLbl="revTx" presStyleIdx="0" presStyleCnt="5">
        <dgm:presLayoutVars>
          <dgm:chMax val="1"/>
          <dgm:chPref val="1"/>
        </dgm:presLayoutVars>
      </dgm:prSet>
      <dgm:spPr/>
    </dgm:pt>
    <dgm:pt modelId="{37EA5704-AC68-4CEC-8109-344A0A52E386}" type="pres">
      <dgm:prSet presAssocID="{DAAC9E63-61EE-4BDD-A49C-23467C9A1F3E}" presName="sibTrans" presStyleCnt="0"/>
      <dgm:spPr/>
    </dgm:pt>
    <dgm:pt modelId="{BC469161-4CA3-4D44-8605-5576B7D9412E}" type="pres">
      <dgm:prSet presAssocID="{7F7C55CC-7D47-4E0F-87C0-7F85382ACE6F}" presName="compNode" presStyleCnt="0"/>
      <dgm:spPr/>
    </dgm:pt>
    <dgm:pt modelId="{D9EBA6C2-3289-4EB2-BFF5-B5C9850720CB}" type="pres">
      <dgm:prSet presAssocID="{7F7C55CC-7D47-4E0F-87C0-7F85382ACE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717D3D-87B3-49A1-907D-F2E0C0C014C4}" type="pres">
      <dgm:prSet presAssocID="{7F7C55CC-7D47-4E0F-87C0-7F85382ACE6F}" presName="spaceRect" presStyleCnt="0"/>
      <dgm:spPr/>
    </dgm:pt>
    <dgm:pt modelId="{A5098933-1F5F-4046-ADF7-53C5B042D7F1}" type="pres">
      <dgm:prSet presAssocID="{7F7C55CC-7D47-4E0F-87C0-7F85382ACE6F}" presName="textRect" presStyleLbl="revTx" presStyleIdx="1" presStyleCnt="5">
        <dgm:presLayoutVars>
          <dgm:chMax val="1"/>
          <dgm:chPref val="1"/>
        </dgm:presLayoutVars>
      </dgm:prSet>
      <dgm:spPr/>
    </dgm:pt>
    <dgm:pt modelId="{DEF958CA-604B-4538-B8D9-7C539C3D52BB}" type="pres">
      <dgm:prSet presAssocID="{3C42E0BA-438A-4A19-855D-3FD20423C7CB}" presName="sibTrans" presStyleCnt="0"/>
      <dgm:spPr/>
    </dgm:pt>
    <dgm:pt modelId="{2E01FAAA-1297-4A0A-9AB9-C2D07BCF64CB}" type="pres">
      <dgm:prSet presAssocID="{76CE7A15-6305-403A-98F3-1655CBC30714}" presName="compNode" presStyleCnt="0"/>
      <dgm:spPr/>
    </dgm:pt>
    <dgm:pt modelId="{483692CE-B416-4121-87AA-7836FD3BCA16}" type="pres">
      <dgm:prSet presAssocID="{76CE7A15-6305-403A-98F3-1655CBC307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9BEE6-1A0A-4081-8748-6EB4F769EA6D}" type="pres">
      <dgm:prSet presAssocID="{76CE7A15-6305-403A-98F3-1655CBC30714}" presName="spaceRect" presStyleCnt="0"/>
      <dgm:spPr/>
    </dgm:pt>
    <dgm:pt modelId="{7AAC8258-5A4C-4929-9023-F7467198BB3D}" type="pres">
      <dgm:prSet presAssocID="{76CE7A15-6305-403A-98F3-1655CBC30714}" presName="textRect" presStyleLbl="revTx" presStyleIdx="2" presStyleCnt="5">
        <dgm:presLayoutVars>
          <dgm:chMax val="1"/>
          <dgm:chPref val="1"/>
        </dgm:presLayoutVars>
      </dgm:prSet>
      <dgm:spPr/>
    </dgm:pt>
    <dgm:pt modelId="{6979D72A-C3BF-43F5-A5FC-F98881D52B11}" type="pres">
      <dgm:prSet presAssocID="{98400FC7-4ABD-4CFC-B3A2-7D1B933FFE76}" presName="sibTrans" presStyleCnt="0"/>
      <dgm:spPr/>
    </dgm:pt>
    <dgm:pt modelId="{528BDE6B-3CFD-4DB3-B174-BB857A99D335}" type="pres">
      <dgm:prSet presAssocID="{B134B09D-2F21-43A0-BD9E-33FEE37B46B4}" presName="compNode" presStyleCnt="0"/>
      <dgm:spPr/>
    </dgm:pt>
    <dgm:pt modelId="{6148DA6D-4C95-42A4-BE2F-46B80B9D8348}" type="pres">
      <dgm:prSet presAssocID="{B134B09D-2F21-43A0-BD9E-33FEE37B46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F13898B-7269-402B-9015-C8FA3651A5AD}" type="pres">
      <dgm:prSet presAssocID="{B134B09D-2F21-43A0-BD9E-33FEE37B46B4}" presName="spaceRect" presStyleCnt="0"/>
      <dgm:spPr/>
    </dgm:pt>
    <dgm:pt modelId="{65DBB83F-54E6-4622-A411-F8DDD3A17BB8}" type="pres">
      <dgm:prSet presAssocID="{B134B09D-2F21-43A0-BD9E-33FEE37B46B4}" presName="textRect" presStyleLbl="revTx" presStyleIdx="3" presStyleCnt="5">
        <dgm:presLayoutVars>
          <dgm:chMax val="1"/>
          <dgm:chPref val="1"/>
        </dgm:presLayoutVars>
      </dgm:prSet>
      <dgm:spPr/>
    </dgm:pt>
    <dgm:pt modelId="{357ADB47-5246-4D61-B937-B7E618970533}" type="pres">
      <dgm:prSet presAssocID="{9201DE5D-3FA7-4C05-AB11-DDF86F3EBF54}" presName="sibTrans" presStyleCnt="0"/>
      <dgm:spPr/>
    </dgm:pt>
    <dgm:pt modelId="{CE491964-AE8A-4C45-83D7-B1F0805456E7}" type="pres">
      <dgm:prSet presAssocID="{4905CFA0-B6F1-43F4-BE71-3B9B40CD5379}" presName="compNode" presStyleCnt="0"/>
      <dgm:spPr/>
    </dgm:pt>
    <dgm:pt modelId="{BF06374A-BE64-411B-A031-0C374AFF9763}" type="pres">
      <dgm:prSet presAssocID="{4905CFA0-B6F1-43F4-BE71-3B9B40CD53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8AB27F-7DD3-4920-B697-C8E33D660784}" type="pres">
      <dgm:prSet presAssocID="{4905CFA0-B6F1-43F4-BE71-3B9B40CD5379}" presName="spaceRect" presStyleCnt="0"/>
      <dgm:spPr/>
    </dgm:pt>
    <dgm:pt modelId="{7F8D7F7D-55B7-4384-ABE3-E325D4A0BD36}" type="pres">
      <dgm:prSet presAssocID="{4905CFA0-B6F1-43F4-BE71-3B9B40CD53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71DA0D-ADC9-4109-A87E-1699150705AC}" srcId="{90A0D7E1-B9CC-4618-A506-C66FB6E5CAEE}" destId="{B134B09D-2F21-43A0-BD9E-33FEE37B46B4}" srcOrd="3" destOrd="0" parTransId="{46D7B0D3-423E-46C5-948F-510A956285A9}" sibTransId="{9201DE5D-3FA7-4C05-AB11-DDF86F3EBF54}"/>
    <dgm:cxn modelId="{448E1D22-088E-45A0-A1B0-63AED2D1B1CF}" type="presOf" srcId="{90A0D7E1-B9CC-4618-A506-C66FB6E5CAEE}" destId="{0517504C-FA88-41AA-BCD0-1A42AD795771}" srcOrd="0" destOrd="0" presId="urn:microsoft.com/office/officeart/2018/2/layout/IconLabelList"/>
    <dgm:cxn modelId="{B97AA82C-8004-4BA7-8659-7907CE2A7556}" srcId="{90A0D7E1-B9CC-4618-A506-C66FB6E5CAEE}" destId="{76CE7A15-6305-403A-98F3-1655CBC30714}" srcOrd="2" destOrd="0" parTransId="{43F45A19-8686-41E1-B948-F14724E74B86}" sibTransId="{98400FC7-4ABD-4CFC-B3A2-7D1B933FFE76}"/>
    <dgm:cxn modelId="{8042193A-EBA7-44AF-854F-81924612E78C}" srcId="{90A0D7E1-B9CC-4618-A506-C66FB6E5CAEE}" destId="{DA79232D-5FA8-434D-BF45-756FD215E900}" srcOrd="0" destOrd="0" parTransId="{59C939CC-9F2A-458A-9898-0CFEE54CDBA2}" sibTransId="{DAAC9E63-61EE-4BDD-A49C-23467C9A1F3E}"/>
    <dgm:cxn modelId="{4F5FEB42-1886-41EA-93E3-E0AB1BF8E612}" type="presOf" srcId="{DA79232D-5FA8-434D-BF45-756FD215E900}" destId="{790328D8-8B7D-453E-B3FF-6FEC94954958}" srcOrd="0" destOrd="0" presId="urn:microsoft.com/office/officeart/2018/2/layout/IconLabelList"/>
    <dgm:cxn modelId="{56CF2758-DAE4-4614-9AED-F5D39502F3E7}" type="presOf" srcId="{7F7C55CC-7D47-4E0F-87C0-7F85382ACE6F}" destId="{A5098933-1F5F-4046-ADF7-53C5B042D7F1}" srcOrd="0" destOrd="0" presId="urn:microsoft.com/office/officeart/2018/2/layout/IconLabelList"/>
    <dgm:cxn modelId="{E5AA3F7F-03C0-4C36-96E2-C33983FBD208}" srcId="{90A0D7E1-B9CC-4618-A506-C66FB6E5CAEE}" destId="{7F7C55CC-7D47-4E0F-87C0-7F85382ACE6F}" srcOrd="1" destOrd="0" parTransId="{B2B15D67-90A0-4144-A04C-25DFEA2F974A}" sibTransId="{3C42E0BA-438A-4A19-855D-3FD20423C7CB}"/>
    <dgm:cxn modelId="{AB93968D-A317-4CF5-9A06-00467587DB13}" srcId="{90A0D7E1-B9CC-4618-A506-C66FB6E5CAEE}" destId="{4905CFA0-B6F1-43F4-BE71-3B9B40CD5379}" srcOrd="4" destOrd="0" parTransId="{6F2AEC65-0996-45E0-881C-11A6608C4722}" sibTransId="{8B3AF3C6-64F1-4D3E-A396-978C74662436}"/>
    <dgm:cxn modelId="{EFC9F5A0-B268-40E7-8ABF-82925B354AE0}" type="presOf" srcId="{76CE7A15-6305-403A-98F3-1655CBC30714}" destId="{7AAC8258-5A4C-4929-9023-F7467198BB3D}" srcOrd="0" destOrd="0" presId="urn:microsoft.com/office/officeart/2018/2/layout/IconLabelList"/>
    <dgm:cxn modelId="{8A7FBFBB-9AF3-4784-9396-43000F3FC0FD}" type="presOf" srcId="{4905CFA0-B6F1-43F4-BE71-3B9B40CD5379}" destId="{7F8D7F7D-55B7-4384-ABE3-E325D4A0BD36}" srcOrd="0" destOrd="0" presId="urn:microsoft.com/office/officeart/2018/2/layout/IconLabelList"/>
    <dgm:cxn modelId="{4C73B6FA-592B-4445-80E1-EAB4AB06BC06}" type="presOf" srcId="{B134B09D-2F21-43A0-BD9E-33FEE37B46B4}" destId="{65DBB83F-54E6-4622-A411-F8DDD3A17BB8}" srcOrd="0" destOrd="0" presId="urn:microsoft.com/office/officeart/2018/2/layout/IconLabelList"/>
    <dgm:cxn modelId="{DD51D118-90DC-448E-AD3B-7AA3B4EBD842}" type="presParOf" srcId="{0517504C-FA88-41AA-BCD0-1A42AD795771}" destId="{624BD628-8F65-4B96-BB5D-127025585777}" srcOrd="0" destOrd="0" presId="urn:microsoft.com/office/officeart/2018/2/layout/IconLabelList"/>
    <dgm:cxn modelId="{051EF687-931D-4FF7-A0F3-933E5B8B86C6}" type="presParOf" srcId="{624BD628-8F65-4B96-BB5D-127025585777}" destId="{BC0C7BD1-24D6-4A4D-9833-DB2086928C18}" srcOrd="0" destOrd="0" presId="urn:microsoft.com/office/officeart/2018/2/layout/IconLabelList"/>
    <dgm:cxn modelId="{FD2F6473-F87A-45F0-B393-34ABA0CB87DF}" type="presParOf" srcId="{624BD628-8F65-4B96-BB5D-127025585777}" destId="{34C9D8D7-7CF4-4BA7-AD89-CA3A30DD4D29}" srcOrd="1" destOrd="0" presId="urn:microsoft.com/office/officeart/2018/2/layout/IconLabelList"/>
    <dgm:cxn modelId="{73B9AC1C-38C0-4424-A6DD-3338C94B4AF0}" type="presParOf" srcId="{624BD628-8F65-4B96-BB5D-127025585777}" destId="{790328D8-8B7D-453E-B3FF-6FEC94954958}" srcOrd="2" destOrd="0" presId="urn:microsoft.com/office/officeart/2018/2/layout/IconLabelList"/>
    <dgm:cxn modelId="{9F074FFC-B1DC-446E-BB34-01FF0AF12BC6}" type="presParOf" srcId="{0517504C-FA88-41AA-BCD0-1A42AD795771}" destId="{37EA5704-AC68-4CEC-8109-344A0A52E386}" srcOrd="1" destOrd="0" presId="urn:microsoft.com/office/officeart/2018/2/layout/IconLabelList"/>
    <dgm:cxn modelId="{1B99EAB1-47D0-4D7E-A930-AA896E622305}" type="presParOf" srcId="{0517504C-FA88-41AA-BCD0-1A42AD795771}" destId="{BC469161-4CA3-4D44-8605-5576B7D9412E}" srcOrd="2" destOrd="0" presId="urn:microsoft.com/office/officeart/2018/2/layout/IconLabelList"/>
    <dgm:cxn modelId="{E581A799-628D-4AD8-BD1C-E8A52DE1ED04}" type="presParOf" srcId="{BC469161-4CA3-4D44-8605-5576B7D9412E}" destId="{D9EBA6C2-3289-4EB2-BFF5-B5C9850720CB}" srcOrd="0" destOrd="0" presId="urn:microsoft.com/office/officeart/2018/2/layout/IconLabelList"/>
    <dgm:cxn modelId="{EC96DD39-6131-40DC-AB03-5912526E7B56}" type="presParOf" srcId="{BC469161-4CA3-4D44-8605-5576B7D9412E}" destId="{8B717D3D-87B3-49A1-907D-F2E0C0C014C4}" srcOrd="1" destOrd="0" presId="urn:microsoft.com/office/officeart/2018/2/layout/IconLabelList"/>
    <dgm:cxn modelId="{BF2E4B4A-109E-4992-9738-A16BC0565021}" type="presParOf" srcId="{BC469161-4CA3-4D44-8605-5576B7D9412E}" destId="{A5098933-1F5F-4046-ADF7-53C5B042D7F1}" srcOrd="2" destOrd="0" presId="urn:microsoft.com/office/officeart/2018/2/layout/IconLabelList"/>
    <dgm:cxn modelId="{4FCF85A8-C7D7-4211-A920-8B4D86831952}" type="presParOf" srcId="{0517504C-FA88-41AA-BCD0-1A42AD795771}" destId="{DEF958CA-604B-4538-B8D9-7C539C3D52BB}" srcOrd="3" destOrd="0" presId="urn:microsoft.com/office/officeart/2018/2/layout/IconLabelList"/>
    <dgm:cxn modelId="{AD49920C-CAFE-4BA2-BDEE-B87EE558F77A}" type="presParOf" srcId="{0517504C-FA88-41AA-BCD0-1A42AD795771}" destId="{2E01FAAA-1297-4A0A-9AB9-C2D07BCF64CB}" srcOrd="4" destOrd="0" presId="urn:microsoft.com/office/officeart/2018/2/layout/IconLabelList"/>
    <dgm:cxn modelId="{3244FD45-84A8-41B5-8C76-BA8D44499EB3}" type="presParOf" srcId="{2E01FAAA-1297-4A0A-9AB9-C2D07BCF64CB}" destId="{483692CE-B416-4121-87AA-7836FD3BCA16}" srcOrd="0" destOrd="0" presId="urn:microsoft.com/office/officeart/2018/2/layout/IconLabelList"/>
    <dgm:cxn modelId="{C73B4EDE-9425-475D-A257-F2EF70D75A8E}" type="presParOf" srcId="{2E01FAAA-1297-4A0A-9AB9-C2D07BCF64CB}" destId="{C769BEE6-1A0A-4081-8748-6EB4F769EA6D}" srcOrd="1" destOrd="0" presId="urn:microsoft.com/office/officeart/2018/2/layout/IconLabelList"/>
    <dgm:cxn modelId="{C719A341-114B-4945-B900-136D84F872DA}" type="presParOf" srcId="{2E01FAAA-1297-4A0A-9AB9-C2D07BCF64CB}" destId="{7AAC8258-5A4C-4929-9023-F7467198BB3D}" srcOrd="2" destOrd="0" presId="urn:microsoft.com/office/officeart/2018/2/layout/IconLabelList"/>
    <dgm:cxn modelId="{AFF54879-3C35-44EB-9EA3-960230C7EC00}" type="presParOf" srcId="{0517504C-FA88-41AA-BCD0-1A42AD795771}" destId="{6979D72A-C3BF-43F5-A5FC-F98881D52B11}" srcOrd="5" destOrd="0" presId="urn:microsoft.com/office/officeart/2018/2/layout/IconLabelList"/>
    <dgm:cxn modelId="{35EDEC6D-A5BC-42F9-AA58-58BC5F2A782A}" type="presParOf" srcId="{0517504C-FA88-41AA-BCD0-1A42AD795771}" destId="{528BDE6B-3CFD-4DB3-B174-BB857A99D335}" srcOrd="6" destOrd="0" presId="urn:microsoft.com/office/officeart/2018/2/layout/IconLabelList"/>
    <dgm:cxn modelId="{12833A26-7DE0-4389-A21C-2A5DE16EFD3D}" type="presParOf" srcId="{528BDE6B-3CFD-4DB3-B174-BB857A99D335}" destId="{6148DA6D-4C95-42A4-BE2F-46B80B9D8348}" srcOrd="0" destOrd="0" presId="urn:microsoft.com/office/officeart/2018/2/layout/IconLabelList"/>
    <dgm:cxn modelId="{982AD402-1C07-483B-8C06-55E36E74F797}" type="presParOf" srcId="{528BDE6B-3CFD-4DB3-B174-BB857A99D335}" destId="{CF13898B-7269-402B-9015-C8FA3651A5AD}" srcOrd="1" destOrd="0" presId="urn:microsoft.com/office/officeart/2018/2/layout/IconLabelList"/>
    <dgm:cxn modelId="{D7CD1923-5E8A-43E9-91D1-780B6A323CB1}" type="presParOf" srcId="{528BDE6B-3CFD-4DB3-B174-BB857A99D335}" destId="{65DBB83F-54E6-4622-A411-F8DDD3A17BB8}" srcOrd="2" destOrd="0" presId="urn:microsoft.com/office/officeart/2018/2/layout/IconLabelList"/>
    <dgm:cxn modelId="{695C9223-87E3-4DC1-8F3E-A18AB0E22271}" type="presParOf" srcId="{0517504C-FA88-41AA-BCD0-1A42AD795771}" destId="{357ADB47-5246-4D61-B937-B7E618970533}" srcOrd="7" destOrd="0" presId="urn:microsoft.com/office/officeart/2018/2/layout/IconLabelList"/>
    <dgm:cxn modelId="{98031BDA-F0C1-450A-9C7C-DB46E2C49EEE}" type="presParOf" srcId="{0517504C-FA88-41AA-BCD0-1A42AD795771}" destId="{CE491964-AE8A-4C45-83D7-B1F0805456E7}" srcOrd="8" destOrd="0" presId="urn:microsoft.com/office/officeart/2018/2/layout/IconLabelList"/>
    <dgm:cxn modelId="{E5B05D5E-7462-487D-B28D-54038BAD9A44}" type="presParOf" srcId="{CE491964-AE8A-4C45-83D7-B1F0805456E7}" destId="{BF06374A-BE64-411B-A031-0C374AFF9763}" srcOrd="0" destOrd="0" presId="urn:microsoft.com/office/officeart/2018/2/layout/IconLabelList"/>
    <dgm:cxn modelId="{262AF49C-D962-44F8-9F09-7587EAAB3095}" type="presParOf" srcId="{CE491964-AE8A-4C45-83D7-B1F0805456E7}" destId="{E98AB27F-7DD3-4920-B697-C8E33D660784}" srcOrd="1" destOrd="0" presId="urn:microsoft.com/office/officeart/2018/2/layout/IconLabelList"/>
    <dgm:cxn modelId="{2DC424D0-3FB4-4FD3-92CF-CD01854776EC}" type="presParOf" srcId="{CE491964-AE8A-4C45-83D7-B1F0805456E7}" destId="{7F8D7F7D-55B7-4384-ABE3-E325D4A0BD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Naïve Bayes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/>
            <a:t>The simplicity makes it less competitive compared to other Models</a:t>
          </a:r>
          <a:endParaRPr lang="en-US" dirty="0"/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K Nearest Neighbors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Curse of Dimensionality: Poor results if too many variables/features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Can have big performance loss if #parameters &gt; #samples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Multi Layer Perceptron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Can be regularized to avoid overfitting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Lasso Regression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Automatically performs feature selection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Good for classifying problems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D4C9B4-7797-4E06-AFCB-F2E5013517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FFE62F-A106-4ABC-9537-F8D59A18D93E}">
      <dgm:prSet/>
      <dgm:spPr/>
      <dgm:t>
        <a:bodyPr/>
        <a:lstStyle/>
        <a:p>
          <a:r>
            <a:rPr lang="en-US"/>
            <a:t>Able to return probabilities of classifications</a:t>
          </a:r>
        </a:p>
      </dgm:t>
    </dgm:pt>
    <dgm:pt modelId="{4C61AC83-B408-4E64-B934-584E6B13144B}" type="parTrans" cxnId="{019D7BD9-5ED1-4789-9B5D-D41D3CED6090}">
      <dgm:prSet/>
      <dgm:spPr/>
      <dgm:t>
        <a:bodyPr/>
        <a:lstStyle/>
        <a:p>
          <a:endParaRPr lang="en-US"/>
        </a:p>
      </dgm:t>
    </dgm:pt>
    <dgm:pt modelId="{B26E76B1-1DB5-485A-9767-32E4260AFD02}" type="sibTrans" cxnId="{019D7BD9-5ED1-4789-9B5D-D41D3CED6090}">
      <dgm:prSet/>
      <dgm:spPr/>
      <dgm:t>
        <a:bodyPr/>
        <a:lstStyle/>
        <a:p>
          <a:endParaRPr lang="en-US"/>
        </a:p>
      </dgm:t>
    </dgm:pt>
    <dgm:pt modelId="{2A4EE241-9B9D-43B4-8565-A2008D8CAE31}">
      <dgm:prSet/>
      <dgm:spPr/>
      <dgm:t>
        <a:bodyPr/>
        <a:lstStyle/>
        <a:p>
          <a:r>
            <a:rPr lang="en-US"/>
            <a:t>Scoring using AUC (Area Under the Curve)</a:t>
          </a:r>
        </a:p>
      </dgm:t>
    </dgm:pt>
    <dgm:pt modelId="{4F9BFF8F-C160-48FF-8C6E-96542E6AB9B0}" type="parTrans" cxnId="{8F0E5D25-7D33-44FC-9E58-6FA6167D303D}">
      <dgm:prSet/>
      <dgm:spPr/>
      <dgm:t>
        <a:bodyPr/>
        <a:lstStyle/>
        <a:p>
          <a:endParaRPr lang="en-US"/>
        </a:p>
      </dgm:t>
    </dgm:pt>
    <dgm:pt modelId="{C5772C0B-3864-454C-863C-4D812CBA5DF4}" type="sibTrans" cxnId="{8F0E5D25-7D33-44FC-9E58-6FA6167D303D}">
      <dgm:prSet/>
      <dgm:spPr/>
      <dgm:t>
        <a:bodyPr/>
        <a:lstStyle/>
        <a:p>
          <a:endParaRPr lang="en-US"/>
        </a:p>
      </dgm:t>
    </dgm:pt>
    <dgm:pt modelId="{07311C0F-33B0-4A53-8DD8-31148E856E2A}">
      <dgm:prSet/>
      <dgm:spPr/>
      <dgm:t>
        <a:bodyPr/>
        <a:lstStyle/>
        <a:p>
          <a:r>
            <a:rPr lang="en-US"/>
            <a:t>probabilities minimize penalty for wrong prediction</a:t>
          </a:r>
        </a:p>
      </dgm:t>
    </dgm:pt>
    <dgm:pt modelId="{82656E23-ADEA-42D6-8F18-F40E26F5490D}" type="parTrans" cxnId="{5FDCC558-91D8-4D08-B6CE-C33D110BC060}">
      <dgm:prSet/>
      <dgm:spPr/>
      <dgm:t>
        <a:bodyPr/>
        <a:lstStyle/>
        <a:p>
          <a:endParaRPr lang="en-US"/>
        </a:p>
      </dgm:t>
    </dgm:pt>
    <dgm:pt modelId="{E3CF3498-122C-45E6-B1CB-857BCC13CA88}" type="sibTrans" cxnId="{5FDCC558-91D8-4D08-B6CE-C33D110BC060}">
      <dgm:prSet/>
      <dgm:spPr/>
      <dgm:t>
        <a:bodyPr/>
        <a:lstStyle/>
        <a:p>
          <a:endParaRPr lang="en-US"/>
        </a:p>
      </dgm:t>
    </dgm:pt>
    <dgm:pt modelId="{156D3250-D376-466F-A491-91DAB56B18A0}">
      <dgm:prSet/>
      <dgm:spPr/>
      <dgm:t>
        <a:bodyPr/>
        <a:lstStyle/>
        <a:p>
          <a:r>
            <a:rPr lang="en-US"/>
            <a:t>Lasso Regression is unable to return probabilities</a:t>
          </a:r>
        </a:p>
      </dgm:t>
    </dgm:pt>
    <dgm:pt modelId="{02424687-88B0-4598-AD23-01BC6380D9FD}" type="parTrans" cxnId="{C73EAE14-1B72-44DB-86E4-8CFD677D06CB}">
      <dgm:prSet/>
      <dgm:spPr/>
      <dgm:t>
        <a:bodyPr/>
        <a:lstStyle/>
        <a:p>
          <a:endParaRPr lang="en-US"/>
        </a:p>
      </dgm:t>
    </dgm:pt>
    <dgm:pt modelId="{3CAED335-22A4-4EB7-A995-81495B32D1C1}" type="sibTrans" cxnId="{C73EAE14-1B72-44DB-86E4-8CFD677D06CB}">
      <dgm:prSet/>
      <dgm:spPr/>
      <dgm:t>
        <a:bodyPr/>
        <a:lstStyle/>
        <a:p>
          <a:endParaRPr lang="en-US"/>
        </a:p>
      </dgm:t>
    </dgm:pt>
    <dgm:pt modelId="{FB5A2BAF-55C3-429C-AF0D-2A4289F379A6}">
      <dgm:prSet/>
      <dgm:spPr/>
      <dgm:t>
        <a:bodyPr/>
        <a:lstStyle/>
        <a:p>
          <a:r>
            <a:rPr lang="en-US"/>
            <a:t>Tied with MLP Classifier</a:t>
          </a:r>
        </a:p>
      </dgm:t>
    </dgm:pt>
    <dgm:pt modelId="{0506B8DC-ADB5-4DA4-B66B-DFC0907E40E9}" type="parTrans" cxnId="{238344AA-820E-4DD5-8EDA-089E9DC48007}">
      <dgm:prSet/>
      <dgm:spPr/>
      <dgm:t>
        <a:bodyPr/>
        <a:lstStyle/>
        <a:p>
          <a:endParaRPr lang="en-US"/>
        </a:p>
      </dgm:t>
    </dgm:pt>
    <dgm:pt modelId="{22E0F3B9-6985-47C0-AB58-AB874263BEA3}" type="sibTrans" cxnId="{238344AA-820E-4DD5-8EDA-089E9DC48007}">
      <dgm:prSet/>
      <dgm:spPr/>
      <dgm:t>
        <a:bodyPr/>
        <a:lstStyle/>
        <a:p>
          <a:endParaRPr lang="en-US"/>
        </a:p>
      </dgm:t>
    </dgm:pt>
    <dgm:pt modelId="{34E90671-1C21-4E73-9B03-B23063C33D6E}">
      <dgm:prSet/>
      <dgm:spPr/>
      <dgm:t>
        <a:bodyPr/>
        <a:lstStyle/>
        <a:p>
          <a:r>
            <a:rPr lang="en-US"/>
            <a:t>Logistic Regression is simpler and less resource intensive</a:t>
          </a:r>
        </a:p>
      </dgm:t>
    </dgm:pt>
    <dgm:pt modelId="{CE772BDB-EDD3-4682-A581-468A5F2F8B74}" type="parTrans" cxnId="{C4C3A28F-22FB-440B-9A1D-5E09F95FD0A3}">
      <dgm:prSet/>
      <dgm:spPr/>
      <dgm:t>
        <a:bodyPr/>
        <a:lstStyle/>
        <a:p>
          <a:endParaRPr lang="en-US"/>
        </a:p>
      </dgm:t>
    </dgm:pt>
    <dgm:pt modelId="{4A756ED7-E1C8-492B-901A-A29B502AEB57}" type="sibTrans" cxnId="{C4C3A28F-22FB-440B-9A1D-5E09F95FD0A3}">
      <dgm:prSet/>
      <dgm:spPr/>
      <dgm:t>
        <a:bodyPr/>
        <a:lstStyle/>
        <a:p>
          <a:endParaRPr lang="en-US"/>
        </a:p>
      </dgm:t>
    </dgm:pt>
    <dgm:pt modelId="{B4A524B3-1292-4F3F-A93D-0A37B584EB4D}">
      <dgm:prSet/>
      <dgm:spPr/>
      <dgm:t>
        <a:bodyPr/>
        <a:lstStyle/>
        <a:p>
          <a:r>
            <a:rPr lang="en-US"/>
            <a:t>Less likely to overfit data</a:t>
          </a:r>
        </a:p>
      </dgm:t>
    </dgm:pt>
    <dgm:pt modelId="{A121AE98-9F1F-4D29-A47F-4EC9B4B70DE8}" type="parTrans" cxnId="{223A1329-3C37-40B1-B73F-D3CC77D82EFD}">
      <dgm:prSet/>
      <dgm:spPr/>
      <dgm:t>
        <a:bodyPr/>
        <a:lstStyle/>
        <a:p>
          <a:endParaRPr lang="en-US"/>
        </a:p>
      </dgm:t>
    </dgm:pt>
    <dgm:pt modelId="{21CBADB2-2217-4CF4-9651-C2F5F1C9C404}" type="sibTrans" cxnId="{223A1329-3C37-40B1-B73F-D3CC77D82EFD}">
      <dgm:prSet/>
      <dgm:spPr/>
      <dgm:t>
        <a:bodyPr/>
        <a:lstStyle/>
        <a:p>
          <a:endParaRPr lang="en-US"/>
        </a:p>
      </dgm:t>
    </dgm:pt>
    <dgm:pt modelId="{0C0A537A-0C70-4BE0-842D-5EE495870314}" type="pres">
      <dgm:prSet presAssocID="{53D4C9B4-7797-4E06-AFCB-F2E5013517A0}" presName="linear" presStyleCnt="0">
        <dgm:presLayoutVars>
          <dgm:animLvl val="lvl"/>
          <dgm:resizeHandles val="exact"/>
        </dgm:presLayoutVars>
      </dgm:prSet>
      <dgm:spPr/>
    </dgm:pt>
    <dgm:pt modelId="{CBFA63D3-AD8E-4EA7-829E-496865E21783}" type="pres">
      <dgm:prSet presAssocID="{5EFFE62F-A106-4ABC-9537-F8D59A18D9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A7B824-6662-4ED6-BC62-9BD7BBE075D1}" type="pres">
      <dgm:prSet presAssocID="{5EFFE62F-A106-4ABC-9537-F8D59A18D93E}" presName="childText" presStyleLbl="revTx" presStyleIdx="0" presStyleCnt="2">
        <dgm:presLayoutVars>
          <dgm:bulletEnabled val="1"/>
        </dgm:presLayoutVars>
      </dgm:prSet>
      <dgm:spPr/>
    </dgm:pt>
    <dgm:pt modelId="{17547503-51F1-42F9-B1DC-91333663904D}" type="pres">
      <dgm:prSet presAssocID="{FB5A2BAF-55C3-429C-AF0D-2A4289F379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FB3FD4-B47D-4E88-AD40-C028D4BCCD44}" type="pres">
      <dgm:prSet presAssocID="{FB5A2BAF-55C3-429C-AF0D-2A4289F379A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3EAE14-1B72-44DB-86E4-8CFD677D06CB}" srcId="{5EFFE62F-A106-4ABC-9537-F8D59A18D93E}" destId="{156D3250-D376-466F-A491-91DAB56B18A0}" srcOrd="1" destOrd="0" parTransId="{02424687-88B0-4598-AD23-01BC6380D9FD}" sibTransId="{3CAED335-22A4-4EB7-A995-81495B32D1C1}"/>
    <dgm:cxn modelId="{B383A51A-49DC-4CC9-91C4-4C00CB1544E5}" type="presOf" srcId="{2A4EE241-9B9D-43B4-8565-A2008D8CAE31}" destId="{BBA7B824-6662-4ED6-BC62-9BD7BBE075D1}" srcOrd="0" destOrd="0" presId="urn:microsoft.com/office/officeart/2005/8/layout/vList2"/>
    <dgm:cxn modelId="{8F0E5D25-7D33-44FC-9E58-6FA6167D303D}" srcId="{5EFFE62F-A106-4ABC-9537-F8D59A18D93E}" destId="{2A4EE241-9B9D-43B4-8565-A2008D8CAE31}" srcOrd="0" destOrd="0" parTransId="{4F9BFF8F-C160-48FF-8C6E-96542E6AB9B0}" sibTransId="{C5772C0B-3864-454C-863C-4D812CBA5DF4}"/>
    <dgm:cxn modelId="{223A1329-3C37-40B1-B73F-D3CC77D82EFD}" srcId="{FB5A2BAF-55C3-429C-AF0D-2A4289F379A6}" destId="{B4A524B3-1292-4F3F-A93D-0A37B584EB4D}" srcOrd="1" destOrd="0" parTransId="{A121AE98-9F1F-4D29-A47F-4EC9B4B70DE8}" sibTransId="{21CBADB2-2217-4CF4-9651-C2F5F1C9C404}"/>
    <dgm:cxn modelId="{B7B28438-9E01-41CC-A40F-030E6F01F03D}" type="presOf" srcId="{156D3250-D376-466F-A491-91DAB56B18A0}" destId="{BBA7B824-6662-4ED6-BC62-9BD7BBE075D1}" srcOrd="0" destOrd="2" presId="urn:microsoft.com/office/officeart/2005/8/layout/vList2"/>
    <dgm:cxn modelId="{9FF7A942-C421-4F4B-89CC-6B4973BD4514}" type="presOf" srcId="{5EFFE62F-A106-4ABC-9537-F8D59A18D93E}" destId="{CBFA63D3-AD8E-4EA7-829E-496865E21783}" srcOrd="0" destOrd="0" presId="urn:microsoft.com/office/officeart/2005/8/layout/vList2"/>
    <dgm:cxn modelId="{5FDCC558-91D8-4D08-B6CE-C33D110BC060}" srcId="{2A4EE241-9B9D-43B4-8565-A2008D8CAE31}" destId="{07311C0F-33B0-4A53-8DD8-31148E856E2A}" srcOrd="0" destOrd="0" parTransId="{82656E23-ADEA-42D6-8F18-F40E26F5490D}" sibTransId="{E3CF3498-122C-45E6-B1CB-857BCC13CA88}"/>
    <dgm:cxn modelId="{30E82982-4F33-444D-B6FE-DB1905970E9F}" type="presOf" srcId="{07311C0F-33B0-4A53-8DD8-31148E856E2A}" destId="{BBA7B824-6662-4ED6-BC62-9BD7BBE075D1}" srcOrd="0" destOrd="1" presId="urn:microsoft.com/office/officeart/2005/8/layout/vList2"/>
    <dgm:cxn modelId="{C4C3A28F-22FB-440B-9A1D-5E09F95FD0A3}" srcId="{FB5A2BAF-55C3-429C-AF0D-2A4289F379A6}" destId="{34E90671-1C21-4E73-9B03-B23063C33D6E}" srcOrd="0" destOrd="0" parTransId="{CE772BDB-EDD3-4682-A581-468A5F2F8B74}" sibTransId="{4A756ED7-E1C8-492B-901A-A29B502AEB57}"/>
    <dgm:cxn modelId="{238344AA-820E-4DD5-8EDA-089E9DC48007}" srcId="{53D4C9B4-7797-4E06-AFCB-F2E5013517A0}" destId="{FB5A2BAF-55C3-429C-AF0D-2A4289F379A6}" srcOrd="1" destOrd="0" parTransId="{0506B8DC-ADB5-4DA4-B66B-DFC0907E40E9}" sibTransId="{22E0F3B9-6985-47C0-AB58-AB874263BEA3}"/>
    <dgm:cxn modelId="{8C37C4B9-FA81-46EB-9940-5D5B5B47DEB0}" type="presOf" srcId="{B4A524B3-1292-4F3F-A93D-0A37B584EB4D}" destId="{3EFB3FD4-B47D-4E88-AD40-C028D4BCCD44}" srcOrd="0" destOrd="1" presId="urn:microsoft.com/office/officeart/2005/8/layout/vList2"/>
    <dgm:cxn modelId="{CA5184CF-2A4D-4C03-BBA8-940F8C430DDB}" type="presOf" srcId="{53D4C9B4-7797-4E06-AFCB-F2E5013517A0}" destId="{0C0A537A-0C70-4BE0-842D-5EE495870314}" srcOrd="0" destOrd="0" presId="urn:microsoft.com/office/officeart/2005/8/layout/vList2"/>
    <dgm:cxn modelId="{019D7BD9-5ED1-4789-9B5D-D41D3CED6090}" srcId="{53D4C9B4-7797-4E06-AFCB-F2E5013517A0}" destId="{5EFFE62F-A106-4ABC-9537-F8D59A18D93E}" srcOrd="0" destOrd="0" parTransId="{4C61AC83-B408-4E64-B934-584E6B13144B}" sibTransId="{B26E76B1-1DB5-485A-9767-32E4260AFD02}"/>
    <dgm:cxn modelId="{515897E2-F271-4946-83EC-C2C8456A5007}" type="presOf" srcId="{FB5A2BAF-55C3-429C-AF0D-2A4289F379A6}" destId="{17547503-51F1-42F9-B1DC-91333663904D}" srcOrd="0" destOrd="0" presId="urn:microsoft.com/office/officeart/2005/8/layout/vList2"/>
    <dgm:cxn modelId="{9A9FD7EA-143C-4654-88C4-B76EB2D200D3}" type="presOf" srcId="{34E90671-1C21-4E73-9B03-B23063C33D6E}" destId="{3EFB3FD4-B47D-4E88-AD40-C028D4BCCD44}" srcOrd="0" destOrd="0" presId="urn:microsoft.com/office/officeart/2005/8/layout/vList2"/>
    <dgm:cxn modelId="{686ED2EB-E223-474E-ABA1-9FD6B9993A32}" type="presParOf" srcId="{0C0A537A-0C70-4BE0-842D-5EE495870314}" destId="{CBFA63D3-AD8E-4EA7-829E-496865E21783}" srcOrd="0" destOrd="0" presId="urn:microsoft.com/office/officeart/2005/8/layout/vList2"/>
    <dgm:cxn modelId="{14ACB358-952B-40A1-9AA9-8F39D4D668DF}" type="presParOf" srcId="{0C0A537A-0C70-4BE0-842D-5EE495870314}" destId="{BBA7B824-6662-4ED6-BC62-9BD7BBE075D1}" srcOrd="1" destOrd="0" presId="urn:microsoft.com/office/officeart/2005/8/layout/vList2"/>
    <dgm:cxn modelId="{593DBD94-7FC1-4D9B-B97E-C8FFA32C9BF9}" type="presParOf" srcId="{0C0A537A-0C70-4BE0-842D-5EE495870314}" destId="{17547503-51F1-42F9-B1DC-91333663904D}" srcOrd="2" destOrd="0" presId="urn:microsoft.com/office/officeart/2005/8/layout/vList2"/>
    <dgm:cxn modelId="{ACADA8BD-AF62-431E-945E-114BF641A529}" type="presParOf" srcId="{0C0A537A-0C70-4BE0-842D-5EE495870314}" destId="{3EFB3FD4-B47D-4E88-AD40-C028D4BCCD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FDDA35-78CB-4101-98B5-BB8EA10A3CB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C3D095-5DFE-415A-A934-935527597637}">
      <dgm:prSet/>
      <dgm:spPr/>
      <dgm:t>
        <a:bodyPr/>
        <a:lstStyle/>
        <a:p>
          <a:r>
            <a:rPr lang="en-US"/>
            <a:t>Penalty = “L1”, C =.2</a:t>
          </a:r>
        </a:p>
      </dgm:t>
    </dgm:pt>
    <dgm:pt modelId="{FF95B982-9EB7-4DA4-BB35-EEB27A2E947A}" type="parTrans" cxnId="{DAC0774A-DD71-447D-9D9B-B53167CC737A}">
      <dgm:prSet/>
      <dgm:spPr/>
      <dgm:t>
        <a:bodyPr/>
        <a:lstStyle/>
        <a:p>
          <a:endParaRPr lang="en-US"/>
        </a:p>
      </dgm:t>
    </dgm:pt>
    <dgm:pt modelId="{C088D78A-91A4-4B33-909D-9B22E4A5C80D}" type="sibTrans" cxnId="{DAC0774A-DD71-447D-9D9B-B53167CC737A}">
      <dgm:prSet/>
      <dgm:spPr/>
      <dgm:t>
        <a:bodyPr/>
        <a:lstStyle/>
        <a:p>
          <a:endParaRPr lang="en-US"/>
        </a:p>
      </dgm:t>
    </dgm:pt>
    <dgm:pt modelId="{5D27B477-9C5E-41CB-962A-D8FC7BBE5185}">
      <dgm:prSet/>
      <dgm:spPr/>
      <dgm:t>
        <a:bodyPr/>
        <a:lstStyle/>
        <a:p>
          <a:r>
            <a:rPr lang="en-US"/>
            <a:t>Lower values of C lead to sparser solutions</a:t>
          </a:r>
        </a:p>
      </dgm:t>
    </dgm:pt>
    <dgm:pt modelId="{352D04C3-FFBC-48F2-9BAE-14EC0FF4DD79}" type="parTrans" cxnId="{E9576FB1-6789-4D8F-A649-7B5F8532AA64}">
      <dgm:prSet/>
      <dgm:spPr/>
      <dgm:t>
        <a:bodyPr/>
        <a:lstStyle/>
        <a:p>
          <a:endParaRPr lang="en-US"/>
        </a:p>
      </dgm:t>
    </dgm:pt>
    <dgm:pt modelId="{07ED7F11-47B4-40FC-973D-261205971E8D}" type="sibTrans" cxnId="{E9576FB1-6789-4D8F-A649-7B5F8532AA64}">
      <dgm:prSet/>
      <dgm:spPr/>
      <dgm:t>
        <a:bodyPr/>
        <a:lstStyle/>
        <a:p>
          <a:endParaRPr lang="en-US"/>
        </a:p>
      </dgm:t>
    </dgm:pt>
    <dgm:pt modelId="{C73CEF1D-E9F5-4BD4-842C-8A75FE28EBF0}">
      <dgm:prSet/>
      <dgm:spPr/>
      <dgm:t>
        <a:bodyPr/>
        <a:lstStyle/>
        <a:p>
          <a:r>
            <a:rPr lang="en-US"/>
            <a:t>L1 penalty sparser than L2</a:t>
          </a:r>
        </a:p>
      </dgm:t>
    </dgm:pt>
    <dgm:pt modelId="{1F7C6864-F010-4BF9-AEB5-40630D0D6828}" type="parTrans" cxnId="{68F6B517-2914-40BB-BE04-E4D0D4CC05D1}">
      <dgm:prSet/>
      <dgm:spPr/>
      <dgm:t>
        <a:bodyPr/>
        <a:lstStyle/>
        <a:p>
          <a:endParaRPr lang="en-US"/>
        </a:p>
      </dgm:t>
    </dgm:pt>
    <dgm:pt modelId="{EC8DF7D0-504C-4775-BCAD-B93A2ADC1C61}" type="sibTrans" cxnId="{68F6B517-2914-40BB-BE04-E4D0D4CC05D1}">
      <dgm:prSet/>
      <dgm:spPr/>
      <dgm:t>
        <a:bodyPr/>
        <a:lstStyle/>
        <a:p>
          <a:endParaRPr lang="en-US"/>
        </a:p>
      </dgm:t>
    </dgm:pt>
    <dgm:pt modelId="{07F52ADF-62E0-4354-9531-6ED965911416}">
      <dgm:prSet/>
      <dgm:spPr/>
      <dgm:t>
        <a:bodyPr/>
        <a:lstStyle/>
        <a:p>
          <a:r>
            <a:rPr lang="en-US"/>
            <a:t>Solver = “liblinear”</a:t>
          </a:r>
        </a:p>
      </dgm:t>
    </dgm:pt>
    <dgm:pt modelId="{4D2CBEC2-5400-4E14-A009-7774EBD74DFE}" type="parTrans" cxnId="{1D4B6F3E-CABE-4360-8753-C406CD82F416}">
      <dgm:prSet/>
      <dgm:spPr/>
      <dgm:t>
        <a:bodyPr/>
        <a:lstStyle/>
        <a:p>
          <a:endParaRPr lang="en-US"/>
        </a:p>
      </dgm:t>
    </dgm:pt>
    <dgm:pt modelId="{B4C1A31E-4061-4A3F-8F95-8740B7F8E13E}" type="sibTrans" cxnId="{1D4B6F3E-CABE-4360-8753-C406CD82F416}">
      <dgm:prSet/>
      <dgm:spPr/>
      <dgm:t>
        <a:bodyPr/>
        <a:lstStyle/>
        <a:p>
          <a:endParaRPr lang="en-US"/>
        </a:p>
      </dgm:t>
    </dgm:pt>
    <dgm:pt modelId="{B9C47E92-8921-4424-A55D-38F615131548}">
      <dgm:prSet/>
      <dgm:spPr/>
      <dgm:t>
        <a:bodyPr/>
        <a:lstStyle/>
        <a:p>
          <a:r>
            <a:rPr lang="en-US"/>
            <a:t>Behaves as a multiclass classifier (separate binary classifiers are trained for all classes)</a:t>
          </a:r>
          <a:r>
            <a:rPr lang="en-US" baseline="30000"/>
            <a:t> 2</a:t>
          </a:r>
          <a:endParaRPr lang="en-US"/>
        </a:p>
      </dgm:t>
    </dgm:pt>
    <dgm:pt modelId="{D82A3C91-7E6D-4A19-A278-A419A3DB5B2F}" type="parTrans" cxnId="{B7B8EF18-0AB1-44B9-A15A-223414ECF3BB}">
      <dgm:prSet/>
      <dgm:spPr/>
      <dgm:t>
        <a:bodyPr/>
        <a:lstStyle/>
        <a:p>
          <a:endParaRPr lang="en-US"/>
        </a:p>
      </dgm:t>
    </dgm:pt>
    <dgm:pt modelId="{4A3469C3-6988-4C05-BB39-A31143169AA5}" type="sibTrans" cxnId="{B7B8EF18-0AB1-44B9-A15A-223414ECF3BB}">
      <dgm:prSet/>
      <dgm:spPr/>
      <dgm:t>
        <a:bodyPr/>
        <a:lstStyle/>
        <a:p>
          <a:endParaRPr lang="en-US"/>
        </a:p>
      </dgm:t>
    </dgm:pt>
    <dgm:pt modelId="{C13F27BA-4C05-4A90-B4C9-D5CFCC2EFC56}">
      <dgm:prSet/>
      <dgm:spPr/>
      <dgm:t>
        <a:bodyPr/>
        <a:lstStyle/>
        <a:p>
          <a:r>
            <a:rPr lang="en-US"/>
            <a:t>Class Weight = “Balanced”</a:t>
          </a:r>
        </a:p>
      </dgm:t>
    </dgm:pt>
    <dgm:pt modelId="{3A5F3B65-19F9-46E9-9BC1-339893071432}" type="parTrans" cxnId="{B135F8E5-27AB-4EAA-8DBE-D2875B01D8E6}">
      <dgm:prSet/>
      <dgm:spPr/>
      <dgm:t>
        <a:bodyPr/>
        <a:lstStyle/>
        <a:p>
          <a:endParaRPr lang="en-US"/>
        </a:p>
      </dgm:t>
    </dgm:pt>
    <dgm:pt modelId="{0CDBCEBB-7053-4BA6-8E72-E40C83C8D700}" type="sibTrans" cxnId="{B135F8E5-27AB-4EAA-8DBE-D2875B01D8E6}">
      <dgm:prSet/>
      <dgm:spPr/>
      <dgm:t>
        <a:bodyPr/>
        <a:lstStyle/>
        <a:p>
          <a:endParaRPr lang="en-US"/>
        </a:p>
      </dgm:t>
    </dgm:pt>
    <dgm:pt modelId="{D5950226-8F12-4646-9970-331AF4753820}">
      <dgm:prSet/>
      <dgm:spPr/>
      <dgm:t>
        <a:bodyPr/>
        <a:lstStyle/>
        <a:p>
          <a:r>
            <a:rPr lang="en-US"/>
            <a:t>automatically adjust weights inversely proportional to class frequencies in the input data</a:t>
          </a:r>
        </a:p>
      </dgm:t>
    </dgm:pt>
    <dgm:pt modelId="{09FD3F83-1586-46B4-BB15-74B4B23B1F9E}" type="parTrans" cxnId="{D5ABFCF8-6EE4-4C81-B96F-47F9F7B9A37B}">
      <dgm:prSet/>
      <dgm:spPr/>
      <dgm:t>
        <a:bodyPr/>
        <a:lstStyle/>
        <a:p>
          <a:endParaRPr lang="en-US"/>
        </a:p>
      </dgm:t>
    </dgm:pt>
    <dgm:pt modelId="{C477B061-A5F5-4B1F-A864-D4307CD3E3C4}" type="sibTrans" cxnId="{D5ABFCF8-6EE4-4C81-B96F-47F9F7B9A37B}">
      <dgm:prSet/>
      <dgm:spPr/>
      <dgm:t>
        <a:bodyPr/>
        <a:lstStyle/>
        <a:p>
          <a:endParaRPr lang="en-US"/>
        </a:p>
      </dgm:t>
    </dgm:pt>
    <dgm:pt modelId="{ECFAB01E-BE1C-4EFD-9B6A-142BDBDB3D90}">
      <dgm:prSet/>
      <dgm:spPr/>
      <dgm:t>
        <a:bodyPr/>
        <a:lstStyle/>
        <a:p>
          <a:r>
            <a:rPr lang="en-US"/>
            <a:t>Fit Intercept = False</a:t>
          </a:r>
        </a:p>
      </dgm:t>
    </dgm:pt>
    <dgm:pt modelId="{0B6073A3-F4E1-4652-B9B3-FA59B29634E5}" type="parTrans" cxnId="{12CA525F-4B9F-455E-A548-2DCA55CCCCE6}">
      <dgm:prSet/>
      <dgm:spPr/>
      <dgm:t>
        <a:bodyPr/>
        <a:lstStyle/>
        <a:p>
          <a:endParaRPr lang="en-US"/>
        </a:p>
      </dgm:t>
    </dgm:pt>
    <dgm:pt modelId="{95338AB5-E944-46DF-9CC3-B7042F10D2B4}" type="sibTrans" cxnId="{12CA525F-4B9F-455E-A548-2DCA55CCCCE6}">
      <dgm:prSet/>
      <dgm:spPr/>
      <dgm:t>
        <a:bodyPr/>
        <a:lstStyle/>
        <a:p>
          <a:endParaRPr lang="en-US"/>
        </a:p>
      </dgm:t>
    </dgm:pt>
    <dgm:pt modelId="{84521B36-6DDB-4A32-BDB0-693D7ADBA730}">
      <dgm:prSet/>
      <dgm:spPr/>
      <dgm:t>
        <a:bodyPr/>
        <a:lstStyle/>
        <a:p>
          <a:r>
            <a:rPr lang="en-US"/>
            <a:t>Intercept is not added into decision function</a:t>
          </a:r>
        </a:p>
      </dgm:t>
    </dgm:pt>
    <dgm:pt modelId="{2D0EA930-E205-492F-B081-AAE09B7C5955}" type="parTrans" cxnId="{A68FF9A0-6C2A-45D7-B099-477014111BC9}">
      <dgm:prSet/>
      <dgm:spPr/>
      <dgm:t>
        <a:bodyPr/>
        <a:lstStyle/>
        <a:p>
          <a:endParaRPr lang="en-US"/>
        </a:p>
      </dgm:t>
    </dgm:pt>
    <dgm:pt modelId="{8EBB8484-DF50-493B-9965-77BD8BF23279}" type="sibTrans" cxnId="{A68FF9A0-6C2A-45D7-B099-477014111BC9}">
      <dgm:prSet/>
      <dgm:spPr/>
      <dgm:t>
        <a:bodyPr/>
        <a:lstStyle/>
        <a:p>
          <a:endParaRPr lang="en-US"/>
        </a:p>
      </dgm:t>
    </dgm:pt>
    <dgm:pt modelId="{05A8050B-1EB3-4142-B6BB-96D467F42BD6}" type="pres">
      <dgm:prSet presAssocID="{B8FDDA35-78CB-4101-98B5-BB8EA10A3CBC}" presName="Name0" presStyleCnt="0">
        <dgm:presLayoutVars>
          <dgm:dir/>
          <dgm:animLvl val="lvl"/>
          <dgm:resizeHandles val="exact"/>
        </dgm:presLayoutVars>
      </dgm:prSet>
      <dgm:spPr/>
    </dgm:pt>
    <dgm:pt modelId="{C62C0CF9-6620-417D-9E42-424595FE65B0}" type="pres">
      <dgm:prSet presAssocID="{6AC3D095-5DFE-415A-A934-935527597637}" presName="linNode" presStyleCnt="0"/>
      <dgm:spPr/>
    </dgm:pt>
    <dgm:pt modelId="{B976DC7D-4135-4E72-A3BF-A8912CBA41E1}" type="pres">
      <dgm:prSet presAssocID="{6AC3D095-5DFE-415A-A934-93552759763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FE38C19-5E1D-4CE1-BB70-B050515E3021}" type="pres">
      <dgm:prSet presAssocID="{6AC3D095-5DFE-415A-A934-935527597637}" presName="descendantText" presStyleLbl="alignAccFollowNode1" presStyleIdx="0" presStyleCnt="4">
        <dgm:presLayoutVars>
          <dgm:bulletEnabled val="1"/>
        </dgm:presLayoutVars>
      </dgm:prSet>
      <dgm:spPr/>
    </dgm:pt>
    <dgm:pt modelId="{D605824C-73A1-4118-903C-FF02CC4907F0}" type="pres">
      <dgm:prSet presAssocID="{C088D78A-91A4-4B33-909D-9B22E4A5C80D}" presName="sp" presStyleCnt="0"/>
      <dgm:spPr/>
    </dgm:pt>
    <dgm:pt modelId="{C939832D-8F9C-4DCF-AB7C-BA0A7309D705}" type="pres">
      <dgm:prSet presAssocID="{07F52ADF-62E0-4354-9531-6ED965911416}" presName="linNode" presStyleCnt="0"/>
      <dgm:spPr/>
    </dgm:pt>
    <dgm:pt modelId="{FD699906-6852-46B0-9438-E75740076D22}" type="pres">
      <dgm:prSet presAssocID="{07F52ADF-62E0-4354-9531-6ED96591141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9CA73BC-09E8-4230-8F38-FDB274B1A3D4}" type="pres">
      <dgm:prSet presAssocID="{07F52ADF-62E0-4354-9531-6ED965911416}" presName="descendantText" presStyleLbl="alignAccFollowNode1" presStyleIdx="1" presStyleCnt="4">
        <dgm:presLayoutVars>
          <dgm:bulletEnabled val="1"/>
        </dgm:presLayoutVars>
      </dgm:prSet>
      <dgm:spPr/>
    </dgm:pt>
    <dgm:pt modelId="{7D4A0EA3-9008-4C08-8CEA-2E51EEFB8DB7}" type="pres">
      <dgm:prSet presAssocID="{B4C1A31E-4061-4A3F-8F95-8740B7F8E13E}" presName="sp" presStyleCnt="0"/>
      <dgm:spPr/>
    </dgm:pt>
    <dgm:pt modelId="{4313F5CC-DFDA-4783-BE24-CCF991C8BE5F}" type="pres">
      <dgm:prSet presAssocID="{C13F27BA-4C05-4A90-B4C9-D5CFCC2EFC56}" presName="linNode" presStyleCnt="0"/>
      <dgm:spPr/>
    </dgm:pt>
    <dgm:pt modelId="{915A2548-4434-4D62-8DED-FADECE7A6382}" type="pres">
      <dgm:prSet presAssocID="{C13F27BA-4C05-4A90-B4C9-D5CFCC2EFC5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44F2C29-8D2F-4CF6-880C-4A0744C935FA}" type="pres">
      <dgm:prSet presAssocID="{C13F27BA-4C05-4A90-B4C9-D5CFCC2EFC56}" presName="descendantText" presStyleLbl="alignAccFollowNode1" presStyleIdx="2" presStyleCnt="4">
        <dgm:presLayoutVars>
          <dgm:bulletEnabled val="1"/>
        </dgm:presLayoutVars>
      </dgm:prSet>
      <dgm:spPr/>
    </dgm:pt>
    <dgm:pt modelId="{7E38D7A7-DCBB-4FDE-80BB-3716C87034C2}" type="pres">
      <dgm:prSet presAssocID="{0CDBCEBB-7053-4BA6-8E72-E40C83C8D700}" presName="sp" presStyleCnt="0"/>
      <dgm:spPr/>
    </dgm:pt>
    <dgm:pt modelId="{368314AB-1A28-4F35-B0CA-8C1D3615E9D7}" type="pres">
      <dgm:prSet presAssocID="{ECFAB01E-BE1C-4EFD-9B6A-142BDBDB3D90}" presName="linNode" presStyleCnt="0"/>
      <dgm:spPr/>
    </dgm:pt>
    <dgm:pt modelId="{C6D518DA-8C3C-4F54-890D-7DEEF7BD585D}" type="pres">
      <dgm:prSet presAssocID="{ECFAB01E-BE1C-4EFD-9B6A-142BDBDB3D9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CB656AE-B972-405E-9926-D064451808FD}" type="pres">
      <dgm:prSet presAssocID="{ECFAB01E-BE1C-4EFD-9B6A-142BDBDB3D9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BFCBC02-8701-463E-90D9-32FB151FB2EA}" type="presOf" srcId="{ECFAB01E-BE1C-4EFD-9B6A-142BDBDB3D90}" destId="{C6D518DA-8C3C-4F54-890D-7DEEF7BD585D}" srcOrd="0" destOrd="0" presId="urn:microsoft.com/office/officeart/2005/8/layout/vList5"/>
    <dgm:cxn modelId="{0E73F909-D31B-432D-94B8-5A1B6C790B54}" type="presOf" srcId="{84521B36-6DDB-4A32-BDB0-693D7ADBA730}" destId="{0CB656AE-B972-405E-9926-D064451808FD}" srcOrd="0" destOrd="0" presId="urn:microsoft.com/office/officeart/2005/8/layout/vList5"/>
    <dgm:cxn modelId="{6962C110-F9E4-4845-9A54-F986EBD0910A}" type="presOf" srcId="{B9C47E92-8921-4424-A55D-38F615131548}" destId="{79CA73BC-09E8-4230-8F38-FDB274B1A3D4}" srcOrd="0" destOrd="0" presId="urn:microsoft.com/office/officeart/2005/8/layout/vList5"/>
    <dgm:cxn modelId="{68F6B517-2914-40BB-BE04-E4D0D4CC05D1}" srcId="{6AC3D095-5DFE-415A-A934-935527597637}" destId="{C73CEF1D-E9F5-4BD4-842C-8A75FE28EBF0}" srcOrd="1" destOrd="0" parTransId="{1F7C6864-F010-4BF9-AEB5-40630D0D6828}" sibTransId="{EC8DF7D0-504C-4775-BCAD-B93A2ADC1C61}"/>
    <dgm:cxn modelId="{B7B8EF18-0AB1-44B9-A15A-223414ECF3BB}" srcId="{07F52ADF-62E0-4354-9531-6ED965911416}" destId="{B9C47E92-8921-4424-A55D-38F615131548}" srcOrd="0" destOrd="0" parTransId="{D82A3C91-7E6D-4A19-A278-A419A3DB5B2F}" sibTransId="{4A3469C3-6988-4C05-BB39-A31143169AA5}"/>
    <dgm:cxn modelId="{43B09B3C-FAFA-4B52-9D13-402F8436EF7F}" type="presOf" srcId="{C13F27BA-4C05-4A90-B4C9-D5CFCC2EFC56}" destId="{915A2548-4434-4D62-8DED-FADECE7A6382}" srcOrd="0" destOrd="0" presId="urn:microsoft.com/office/officeart/2005/8/layout/vList5"/>
    <dgm:cxn modelId="{1D4B6F3E-CABE-4360-8753-C406CD82F416}" srcId="{B8FDDA35-78CB-4101-98B5-BB8EA10A3CBC}" destId="{07F52ADF-62E0-4354-9531-6ED965911416}" srcOrd="1" destOrd="0" parTransId="{4D2CBEC2-5400-4E14-A009-7774EBD74DFE}" sibTransId="{B4C1A31E-4061-4A3F-8F95-8740B7F8E13E}"/>
    <dgm:cxn modelId="{12CA525F-4B9F-455E-A548-2DCA55CCCCE6}" srcId="{B8FDDA35-78CB-4101-98B5-BB8EA10A3CBC}" destId="{ECFAB01E-BE1C-4EFD-9B6A-142BDBDB3D90}" srcOrd="3" destOrd="0" parTransId="{0B6073A3-F4E1-4652-B9B3-FA59B29634E5}" sibTransId="{95338AB5-E944-46DF-9CC3-B7042F10D2B4}"/>
    <dgm:cxn modelId="{DAC0774A-DD71-447D-9D9B-B53167CC737A}" srcId="{B8FDDA35-78CB-4101-98B5-BB8EA10A3CBC}" destId="{6AC3D095-5DFE-415A-A934-935527597637}" srcOrd="0" destOrd="0" parTransId="{FF95B982-9EB7-4DA4-BB35-EEB27A2E947A}" sibTransId="{C088D78A-91A4-4B33-909D-9B22E4A5C80D}"/>
    <dgm:cxn modelId="{E21BFB76-7130-4CAA-A236-42044CD450C4}" type="presOf" srcId="{D5950226-8F12-4646-9970-331AF4753820}" destId="{744F2C29-8D2F-4CF6-880C-4A0744C935FA}" srcOrd="0" destOrd="0" presId="urn:microsoft.com/office/officeart/2005/8/layout/vList5"/>
    <dgm:cxn modelId="{90BDF68F-505C-4402-A782-E5A1920221DA}" type="presOf" srcId="{C73CEF1D-E9F5-4BD4-842C-8A75FE28EBF0}" destId="{7FE38C19-5E1D-4CE1-BB70-B050515E3021}" srcOrd="0" destOrd="1" presId="urn:microsoft.com/office/officeart/2005/8/layout/vList5"/>
    <dgm:cxn modelId="{A68FF9A0-6C2A-45D7-B099-477014111BC9}" srcId="{ECFAB01E-BE1C-4EFD-9B6A-142BDBDB3D90}" destId="{84521B36-6DDB-4A32-BDB0-693D7ADBA730}" srcOrd="0" destOrd="0" parTransId="{2D0EA930-E205-492F-B081-AAE09B7C5955}" sibTransId="{8EBB8484-DF50-493B-9965-77BD8BF23279}"/>
    <dgm:cxn modelId="{E9576FB1-6789-4D8F-A649-7B5F8532AA64}" srcId="{6AC3D095-5DFE-415A-A934-935527597637}" destId="{5D27B477-9C5E-41CB-962A-D8FC7BBE5185}" srcOrd="0" destOrd="0" parTransId="{352D04C3-FFBC-48F2-9BAE-14EC0FF4DD79}" sibTransId="{07ED7F11-47B4-40FC-973D-261205971E8D}"/>
    <dgm:cxn modelId="{8E408DBC-90B5-4690-A2C0-582E3B4FDAAE}" type="presOf" srcId="{07F52ADF-62E0-4354-9531-6ED965911416}" destId="{FD699906-6852-46B0-9438-E75740076D22}" srcOrd="0" destOrd="0" presId="urn:microsoft.com/office/officeart/2005/8/layout/vList5"/>
    <dgm:cxn modelId="{F4DDE5BD-AD51-4CD1-8814-A4F18F9CD973}" type="presOf" srcId="{B8FDDA35-78CB-4101-98B5-BB8EA10A3CBC}" destId="{05A8050B-1EB3-4142-B6BB-96D467F42BD6}" srcOrd="0" destOrd="0" presId="urn:microsoft.com/office/officeart/2005/8/layout/vList5"/>
    <dgm:cxn modelId="{A51D29C1-01F2-413B-AAF8-06A127EA092D}" type="presOf" srcId="{5D27B477-9C5E-41CB-962A-D8FC7BBE5185}" destId="{7FE38C19-5E1D-4CE1-BB70-B050515E3021}" srcOrd="0" destOrd="0" presId="urn:microsoft.com/office/officeart/2005/8/layout/vList5"/>
    <dgm:cxn modelId="{305460C8-F03C-4993-9458-7C8DAD7A0857}" type="presOf" srcId="{6AC3D095-5DFE-415A-A934-935527597637}" destId="{B976DC7D-4135-4E72-A3BF-A8912CBA41E1}" srcOrd="0" destOrd="0" presId="urn:microsoft.com/office/officeart/2005/8/layout/vList5"/>
    <dgm:cxn modelId="{B135F8E5-27AB-4EAA-8DBE-D2875B01D8E6}" srcId="{B8FDDA35-78CB-4101-98B5-BB8EA10A3CBC}" destId="{C13F27BA-4C05-4A90-B4C9-D5CFCC2EFC56}" srcOrd="2" destOrd="0" parTransId="{3A5F3B65-19F9-46E9-9BC1-339893071432}" sibTransId="{0CDBCEBB-7053-4BA6-8E72-E40C83C8D700}"/>
    <dgm:cxn modelId="{D5ABFCF8-6EE4-4C81-B96F-47F9F7B9A37B}" srcId="{C13F27BA-4C05-4A90-B4C9-D5CFCC2EFC56}" destId="{D5950226-8F12-4646-9970-331AF4753820}" srcOrd="0" destOrd="0" parTransId="{09FD3F83-1586-46B4-BB15-74B4B23B1F9E}" sibTransId="{C477B061-A5F5-4B1F-A864-D4307CD3E3C4}"/>
    <dgm:cxn modelId="{CDD48AA2-6185-4372-9220-68F9A8C12804}" type="presParOf" srcId="{05A8050B-1EB3-4142-B6BB-96D467F42BD6}" destId="{C62C0CF9-6620-417D-9E42-424595FE65B0}" srcOrd="0" destOrd="0" presId="urn:microsoft.com/office/officeart/2005/8/layout/vList5"/>
    <dgm:cxn modelId="{086AF594-AC72-4F7D-9362-2516C5C88F65}" type="presParOf" srcId="{C62C0CF9-6620-417D-9E42-424595FE65B0}" destId="{B976DC7D-4135-4E72-A3BF-A8912CBA41E1}" srcOrd="0" destOrd="0" presId="urn:microsoft.com/office/officeart/2005/8/layout/vList5"/>
    <dgm:cxn modelId="{ED0AC3CA-0521-4B57-B713-7A36F9C426DA}" type="presParOf" srcId="{C62C0CF9-6620-417D-9E42-424595FE65B0}" destId="{7FE38C19-5E1D-4CE1-BB70-B050515E3021}" srcOrd="1" destOrd="0" presId="urn:microsoft.com/office/officeart/2005/8/layout/vList5"/>
    <dgm:cxn modelId="{E219CD93-4C52-4B02-8B12-52B380A721CE}" type="presParOf" srcId="{05A8050B-1EB3-4142-B6BB-96D467F42BD6}" destId="{D605824C-73A1-4118-903C-FF02CC4907F0}" srcOrd="1" destOrd="0" presId="urn:microsoft.com/office/officeart/2005/8/layout/vList5"/>
    <dgm:cxn modelId="{01BACADD-AADD-4D45-BF9E-D8D1FA31C3A0}" type="presParOf" srcId="{05A8050B-1EB3-4142-B6BB-96D467F42BD6}" destId="{C939832D-8F9C-4DCF-AB7C-BA0A7309D705}" srcOrd="2" destOrd="0" presId="urn:microsoft.com/office/officeart/2005/8/layout/vList5"/>
    <dgm:cxn modelId="{5B026ABB-162F-49A4-9532-5E55886DFDF1}" type="presParOf" srcId="{C939832D-8F9C-4DCF-AB7C-BA0A7309D705}" destId="{FD699906-6852-46B0-9438-E75740076D22}" srcOrd="0" destOrd="0" presId="urn:microsoft.com/office/officeart/2005/8/layout/vList5"/>
    <dgm:cxn modelId="{1BF52294-6C38-4B45-A843-9A669F5D7EBB}" type="presParOf" srcId="{C939832D-8F9C-4DCF-AB7C-BA0A7309D705}" destId="{79CA73BC-09E8-4230-8F38-FDB274B1A3D4}" srcOrd="1" destOrd="0" presId="urn:microsoft.com/office/officeart/2005/8/layout/vList5"/>
    <dgm:cxn modelId="{2B1D54D3-6091-4B9A-9905-87DF4E1E1FE6}" type="presParOf" srcId="{05A8050B-1EB3-4142-B6BB-96D467F42BD6}" destId="{7D4A0EA3-9008-4C08-8CEA-2E51EEFB8DB7}" srcOrd="3" destOrd="0" presId="urn:microsoft.com/office/officeart/2005/8/layout/vList5"/>
    <dgm:cxn modelId="{E3843294-AA1E-43D0-B5B5-B17AC8EE30D2}" type="presParOf" srcId="{05A8050B-1EB3-4142-B6BB-96D467F42BD6}" destId="{4313F5CC-DFDA-4783-BE24-CCF991C8BE5F}" srcOrd="4" destOrd="0" presId="urn:microsoft.com/office/officeart/2005/8/layout/vList5"/>
    <dgm:cxn modelId="{84E184EA-6EE5-4F3A-8D9D-108171A9836E}" type="presParOf" srcId="{4313F5CC-DFDA-4783-BE24-CCF991C8BE5F}" destId="{915A2548-4434-4D62-8DED-FADECE7A6382}" srcOrd="0" destOrd="0" presId="urn:microsoft.com/office/officeart/2005/8/layout/vList5"/>
    <dgm:cxn modelId="{B9AC13B1-F114-4A83-9AE7-C0E03DA2EC5F}" type="presParOf" srcId="{4313F5CC-DFDA-4783-BE24-CCF991C8BE5F}" destId="{744F2C29-8D2F-4CF6-880C-4A0744C935FA}" srcOrd="1" destOrd="0" presId="urn:microsoft.com/office/officeart/2005/8/layout/vList5"/>
    <dgm:cxn modelId="{26D3DA74-B98A-4FAC-A879-D7F3B3E688E8}" type="presParOf" srcId="{05A8050B-1EB3-4142-B6BB-96D467F42BD6}" destId="{7E38D7A7-DCBB-4FDE-80BB-3716C87034C2}" srcOrd="5" destOrd="0" presId="urn:microsoft.com/office/officeart/2005/8/layout/vList5"/>
    <dgm:cxn modelId="{27E5F10D-A7A5-4B35-A9E3-21B70735DFAA}" type="presParOf" srcId="{05A8050B-1EB3-4142-B6BB-96D467F42BD6}" destId="{368314AB-1A28-4F35-B0CA-8C1D3615E9D7}" srcOrd="6" destOrd="0" presId="urn:microsoft.com/office/officeart/2005/8/layout/vList5"/>
    <dgm:cxn modelId="{C8C29360-D409-4BE3-8B84-E44208BF5C3E}" type="presParOf" srcId="{368314AB-1A28-4F35-B0CA-8C1D3615E9D7}" destId="{C6D518DA-8C3C-4F54-890D-7DEEF7BD585D}" srcOrd="0" destOrd="0" presId="urn:microsoft.com/office/officeart/2005/8/layout/vList5"/>
    <dgm:cxn modelId="{36B53980-6A03-4E86-8E14-A109CD4DBB2F}" type="presParOf" srcId="{368314AB-1A28-4F35-B0CA-8C1D3615E9D7}" destId="{0CB656AE-B972-405E-9926-D064451808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/>
            <a:t>High Score: .842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Submission Scores: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/>
            <a:t>Logarithmic: .842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79269E1B-67ED-4BAF-971C-872B8CCEBEDB}">
      <dgm:prSet/>
      <dgm:spPr/>
      <dgm:t>
        <a:bodyPr/>
        <a:lstStyle/>
        <a:p>
          <a:r>
            <a:rPr lang="en-US" dirty="0"/>
            <a:t>Lasso: .763</a:t>
          </a:r>
        </a:p>
      </dgm:t>
    </dgm:pt>
    <dgm:pt modelId="{6D69EBDA-DEA3-438E-907B-8F7708F33965}" type="parTrans" cxnId="{5EA9585B-023C-49DF-A954-179EAA367DC5}">
      <dgm:prSet/>
      <dgm:spPr/>
      <dgm:t>
        <a:bodyPr/>
        <a:lstStyle/>
        <a:p>
          <a:endParaRPr lang="en-US"/>
        </a:p>
      </dgm:t>
    </dgm:pt>
    <dgm:pt modelId="{9B53E014-721E-4764-9F57-6499CBEAFB82}" type="sibTrans" cxnId="{5EA9585B-023C-49DF-A954-179EAA367DC5}">
      <dgm:prSet/>
      <dgm:spPr/>
      <dgm:t>
        <a:bodyPr/>
        <a:lstStyle/>
        <a:p>
          <a:endParaRPr lang="en-US"/>
        </a:p>
      </dgm:t>
    </dgm:pt>
    <dgm:pt modelId="{0CE0C585-CECB-47FF-A8FB-D5A7AB66528D}">
      <dgm:prSet/>
      <dgm:spPr/>
      <dgm:t>
        <a:bodyPr/>
        <a:lstStyle/>
        <a:p>
          <a:r>
            <a:rPr lang="en-US"/>
            <a:t>MLP: .842</a:t>
          </a:r>
        </a:p>
      </dgm:t>
    </dgm:pt>
    <dgm:pt modelId="{EDB96F14-823A-4BB7-BC86-FBB35A294CFE}" type="parTrans" cxnId="{D5B6032F-7C02-48CC-AD23-654C15251B05}">
      <dgm:prSet/>
      <dgm:spPr/>
      <dgm:t>
        <a:bodyPr/>
        <a:lstStyle/>
        <a:p>
          <a:endParaRPr lang="en-US"/>
        </a:p>
      </dgm:t>
    </dgm:pt>
    <dgm:pt modelId="{0F1EA194-65F2-4737-97CD-9C5D3A893594}" type="sibTrans" cxnId="{D5B6032F-7C02-48CC-AD23-654C15251B05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/>
            <a:t>Without feature selection: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/>
            <a:t>.733 (Lasso, Logarithmic, MLP)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3C5EAC-4545-4BF4-8C19-E6C8219E1771}" type="pres">
      <dgm:prSet presAssocID="{2FCBFE81-F031-45D6-ACCA-7C3032EE3688}" presName="spacer" presStyleCnt="0"/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0" presStyleCnt="2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CB4AA0B-1666-441F-9FA0-58A48C724CB8}" type="presOf" srcId="{0CE0C585-CECB-47FF-A8FB-D5A7AB66528D}" destId="{38ED92CD-A356-4B99-BCD9-7056EE8CED46}" srcOrd="0" destOrd="2" presId="urn:microsoft.com/office/officeart/2005/8/layout/vList2"/>
    <dgm:cxn modelId="{D5B6032F-7C02-48CC-AD23-654C15251B05}" srcId="{22BBFC84-5F73-4ADF-8509-529D8D2BEC19}" destId="{0CE0C585-CECB-47FF-A8FB-D5A7AB66528D}" srcOrd="2" destOrd="0" parTransId="{EDB96F14-823A-4BB7-BC86-FBB35A294CFE}" sibTransId="{0F1EA194-65F2-4737-97CD-9C5D3A893594}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5EA9585B-023C-49DF-A954-179EAA367DC5}" srcId="{22BBFC84-5F73-4ADF-8509-529D8D2BEC19}" destId="{79269E1B-67ED-4BAF-971C-872B8CCEBEDB}" srcOrd="1" destOrd="0" parTransId="{6D69EBDA-DEA3-438E-907B-8F7708F33965}" sibTransId="{9B53E014-721E-4764-9F57-6499CBEAFB82}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BED294F-BF60-4364-8147-F2D721663BAE}" type="presOf" srcId="{79269E1B-67ED-4BAF-971C-872B8CCEBEDB}" destId="{38ED92CD-A356-4B99-BCD9-7056EE8CED46}" srcOrd="0" destOrd="1" presId="urn:microsoft.com/office/officeart/2005/8/layout/vList2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7D148434-70BD-4672-ACD2-B4B9CEAB42A0}" type="presParOf" srcId="{CD0855C6-FCE2-438F-BF8E-A1DAF65396E9}" destId="{023C5EAC-4545-4BF4-8C19-E6C8219E1771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7BD1-24D6-4A4D-9833-DB2086928C18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28D8-8B7D-453E-B3FF-6FEC94954958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Goal/Approach </a:t>
          </a:r>
        </a:p>
      </dsp:txBody>
      <dsp:txXfrm>
        <a:off x="4405" y="2069445"/>
        <a:ext cx="1763085" cy="705234"/>
      </dsp:txXfrm>
    </dsp:sp>
    <dsp:sp modelId="{D9EBA6C2-3289-4EB2-BFF5-B5C9850720CB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98933-1F5F-4046-ADF7-53C5B042D7F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Algorithm selection – Performance Cross-Validation</a:t>
          </a:r>
        </a:p>
      </dsp:txBody>
      <dsp:txXfrm>
        <a:off x="2076031" y="2069445"/>
        <a:ext cx="1763085" cy="705234"/>
      </dsp:txXfrm>
    </dsp:sp>
    <dsp:sp modelId="{483692CE-B416-4121-87AA-7836FD3BCA1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C8258-5A4C-4929-9023-F7467198BB3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</a:t>
          </a:r>
        </a:p>
      </dsp:txBody>
      <dsp:txXfrm>
        <a:off x="4147657" y="2069445"/>
        <a:ext cx="1763085" cy="705234"/>
      </dsp:txXfrm>
    </dsp:sp>
    <dsp:sp modelId="{6148DA6D-4C95-42A4-BE2F-46B80B9D8348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BB83F-54E6-4622-A411-F8DDD3A17BB8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Parameter tuning</a:t>
          </a:r>
        </a:p>
      </dsp:txBody>
      <dsp:txXfrm>
        <a:off x="6219283" y="2069445"/>
        <a:ext cx="1763085" cy="705234"/>
      </dsp:txXfrm>
    </dsp:sp>
    <dsp:sp modelId="{BF06374A-BE64-411B-A031-0C374AFF9763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D7F7D-55B7-4384-ABE3-E325D4A0BD3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Ranking and overall results</a:t>
          </a:r>
        </a:p>
      </dsp:txBody>
      <dsp:txXfrm>
        <a:off x="8290908" y="2069445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55226"/>
          <a:ext cx="575535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Support Vector Machine</a:t>
          </a:r>
        </a:p>
      </dsp:txBody>
      <dsp:txXfrm>
        <a:off x="31613" y="86839"/>
        <a:ext cx="5692129" cy="584369"/>
      </dsp:txXfrm>
    </dsp:sp>
    <dsp:sp modelId="{07192A3D-F36B-4D03-A9A3-E5137CF069BB}">
      <dsp:nvSpPr>
        <dsp:cNvPr id="0" name=""/>
        <dsp:cNvSpPr/>
      </dsp:nvSpPr>
      <dsp:spPr>
        <a:xfrm>
          <a:off x="0" y="702821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Can have big performance loss if #parameters &gt; #samples</a:t>
          </a:r>
        </a:p>
      </dsp:txBody>
      <dsp:txXfrm>
        <a:off x="0" y="702821"/>
        <a:ext cx="5755355" cy="656707"/>
      </dsp:txXfrm>
    </dsp:sp>
    <dsp:sp modelId="{E4EED816-EB5F-41B8-8579-BA139086A2A7}">
      <dsp:nvSpPr>
        <dsp:cNvPr id="0" name=""/>
        <dsp:cNvSpPr/>
      </dsp:nvSpPr>
      <dsp:spPr>
        <a:xfrm>
          <a:off x="0" y="1359528"/>
          <a:ext cx="5755355" cy="64759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Naïve Bayes</a:t>
          </a:r>
        </a:p>
      </dsp:txBody>
      <dsp:txXfrm>
        <a:off x="31613" y="1391141"/>
        <a:ext cx="5692129" cy="584369"/>
      </dsp:txXfrm>
    </dsp:sp>
    <dsp:sp modelId="{38ED92CD-A356-4B99-BCD9-7056EE8CED46}">
      <dsp:nvSpPr>
        <dsp:cNvPr id="0" name=""/>
        <dsp:cNvSpPr/>
      </dsp:nvSpPr>
      <dsp:spPr>
        <a:xfrm>
          <a:off x="0" y="2007123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simplicity makes it less competitive compared to other Models</a:t>
          </a:r>
          <a:endParaRPr lang="en-US" sz="2100" kern="1200" dirty="0"/>
        </a:p>
      </dsp:txBody>
      <dsp:txXfrm>
        <a:off x="0" y="2007123"/>
        <a:ext cx="5755355" cy="656707"/>
      </dsp:txXfrm>
    </dsp:sp>
    <dsp:sp modelId="{68C311F4-4C9A-4C5A-8FD1-7717888F9875}">
      <dsp:nvSpPr>
        <dsp:cNvPr id="0" name=""/>
        <dsp:cNvSpPr/>
      </dsp:nvSpPr>
      <dsp:spPr>
        <a:xfrm>
          <a:off x="0" y="2663831"/>
          <a:ext cx="5755355" cy="64759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 Nearest Neighbors</a:t>
          </a:r>
        </a:p>
      </dsp:txBody>
      <dsp:txXfrm>
        <a:off x="31613" y="2695444"/>
        <a:ext cx="5692129" cy="584369"/>
      </dsp:txXfrm>
    </dsp:sp>
    <dsp:sp modelId="{312D8B63-E871-42F6-978E-80C394462752}">
      <dsp:nvSpPr>
        <dsp:cNvPr id="0" name=""/>
        <dsp:cNvSpPr/>
      </dsp:nvSpPr>
      <dsp:spPr>
        <a:xfrm>
          <a:off x="0" y="3311426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Curse of Dimensionality: Poor results if too many variables/features</a:t>
          </a:r>
        </a:p>
      </dsp:txBody>
      <dsp:txXfrm>
        <a:off x="0" y="3311426"/>
        <a:ext cx="5755355" cy="656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126337"/>
          <a:ext cx="5755355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Multi Layer Perceptron</a:t>
          </a:r>
        </a:p>
      </dsp:txBody>
      <dsp:txXfrm>
        <a:off x="36296" y="162633"/>
        <a:ext cx="5682763" cy="670943"/>
      </dsp:txXfrm>
    </dsp:sp>
    <dsp:sp modelId="{07192A3D-F36B-4D03-A9A3-E5137CF069BB}">
      <dsp:nvSpPr>
        <dsp:cNvPr id="0" name=""/>
        <dsp:cNvSpPr/>
      </dsp:nvSpPr>
      <dsp:spPr>
        <a:xfrm>
          <a:off x="0" y="86987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Good for classifying problems</a:t>
          </a:r>
        </a:p>
      </dsp:txBody>
      <dsp:txXfrm>
        <a:off x="0" y="869872"/>
        <a:ext cx="5755355" cy="513360"/>
      </dsp:txXfrm>
    </dsp:sp>
    <dsp:sp modelId="{E4EED816-EB5F-41B8-8579-BA139086A2A7}">
      <dsp:nvSpPr>
        <dsp:cNvPr id="0" name=""/>
        <dsp:cNvSpPr/>
      </dsp:nvSpPr>
      <dsp:spPr>
        <a:xfrm>
          <a:off x="0" y="1383232"/>
          <a:ext cx="5755355" cy="74353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</a:t>
          </a:r>
        </a:p>
      </dsp:txBody>
      <dsp:txXfrm>
        <a:off x="36296" y="1419528"/>
        <a:ext cx="5682763" cy="670943"/>
      </dsp:txXfrm>
    </dsp:sp>
    <dsp:sp modelId="{38ED92CD-A356-4B99-BCD9-7056EE8CED46}">
      <dsp:nvSpPr>
        <dsp:cNvPr id="0" name=""/>
        <dsp:cNvSpPr/>
      </dsp:nvSpPr>
      <dsp:spPr>
        <a:xfrm>
          <a:off x="0" y="2126767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Can be regularized to avoid overfitting</a:t>
          </a:r>
        </a:p>
      </dsp:txBody>
      <dsp:txXfrm>
        <a:off x="0" y="2126767"/>
        <a:ext cx="5755355" cy="513360"/>
      </dsp:txXfrm>
    </dsp:sp>
    <dsp:sp modelId="{68C311F4-4C9A-4C5A-8FD1-7717888F9875}">
      <dsp:nvSpPr>
        <dsp:cNvPr id="0" name=""/>
        <dsp:cNvSpPr/>
      </dsp:nvSpPr>
      <dsp:spPr>
        <a:xfrm>
          <a:off x="0" y="2640127"/>
          <a:ext cx="5755355" cy="74353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Lasso Regression</a:t>
          </a:r>
        </a:p>
      </dsp:txBody>
      <dsp:txXfrm>
        <a:off x="36296" y="2676423"/>
        <a:ext cx="5682763" cy="670943"/>
      </dsp:txXfrm>
    </dsp:sp>
    <dsp:sp modelId="{312D8B63-E871-42F6-978E-80C394462752}">
      <dsp:nvSpPr>
        <dsp:cNvPr id="0" name=""/>
        <dsp:cNvSpPr/>
      </dsp:nvSpPr>
      <dsp:spPr>
        <a:xfrm>
          <a:off x="0" y="338366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Automatically performs feature selection</a:t>
          </a:r>
        </a:p>
      </dsp:txBody>
      <dsp:txXfrm>
        <a:off x="0" y="3383662"/>
        <a:ext cx="5755355" cy="5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A63D3-AD8E-4EA7-829E-496865E21783}">
      <dsp:nvSpPr>
        <dsp:cNvPr id="0" name=""/>
        <dsp:cNvSpPr/>
      </dsp:nvSpPr>
      <dsp:spPr>
        <a:xfrm>
          <a:off x="0" y="212121"/>
          <a:ext cx="6797675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Able to return probabilities of classifications</a:t>
          </a:r>
        </a:p>
      </dsp:txBody>
      <dsp:txXfrm>
        <a:off x="60199" y="272320"/>
        <a:ext cx="6677277" cy="1112781"/>
      </dsp:txXfrm>
    </dsp:sp>
    <dsp:sp modelId="{BBA7B824-6662-4ED6-BC62-9BD7BBE075D1}">
      <dsp:nvSpPr>
        <dsp:cNvPr id="0" name=""/>
        <dsp:cNvSpPr/>
      </dsp:nvSpPr>
      <dsp:spPr>
        <a:xfrm>
          <a:off x="0" y="1445301"/>
          <a:ext cx="6797675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Scoring using AUC (Area Under the Curve)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probabilities minimize penalty for wrong prediction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Lasso Regression is unable to return probabilities</a:t>
          </a:r>
        </a:p>
      </dsp:txBody>
      <dsp:txXfrm>
        <a:off x="0" y="1445301"/>
        <a:ext cx="6797675" cy="1572165"/>
      </dsp:txXfrm>
    </dsp:sp>
    <dsp:sp modelId="{17547503-51F1-42F9-B1DC-91333663904D}">
      <dsp:nvSpPr>
        <dsp:cNvPr id="0" name=""/>
        <dsp:cNvSpPr/>
      </dsp:nvSpPr>
      <dsp:spPr>
        <a:xfrm>
          <a:off x="0" y="3017466"/>
          <a:ext cx="6797675" cy="1233179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Tied with MLP Classifier</a:t>
          </a:r>
        </a:p>
      </dsp:txBody>
      <dsp:txXfrm>
        <a:off x="60199" y="3077665"/>
        <a:ext cx="6677277" cy="1112781"/>
      </dsp:txXfrm>
    </dsp:sp>
    <dsp:sp modelId="{3EFB3FD4-B47D-4E88-AD40-C028D4BCCD44}">
      <dsp:nvSpPr>
        <dsp:cNvPr id="0" name=""/>
        <dsp:cNvSpPr/>
      </dsp:nvSpPr>
      <dsp:spPr>
        <a:xfrm>
          <a:off x="0" y="4250646"/>
          <a:ext cx="6797675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Logistic Regression is simpler and less resource intensive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Less likely to overfit data</a:t>
          </a:r>
        </a:p>
      </dsp:txBody>
      <dsp:txXfrm>
        <a:off x="0" y="4250646"/>
        <a:ext cx="6797675" cy="1187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38C19-5E1D-4CE1-BB70-B050515E3021}">
      <dsp:nvSpPr>
        <dsp:cNvPr id="0" name=""/>
        <dsp:cNvSpPr/>
      </dsp:nvSpPr>
      <dsp:spPr>
        <a:xfrm rot="5400000">
          <a:off x="6475153" y="-2761095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Lower values of C lead to sparser solutions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L1 penalty sparser than L2</a:t>
          </a:r>
        </a:p>
      </dsp:txBody>
      <dsp:txXfrm rot="-5400000">
        <a:off x="3621024" y="128627"/>
        <a:ext cx="6401783" cy="657930"/>
      </dsp:txXfrm>
    </dsp:sp>
    <dsp:sp modelId="{B976DC7D-4135-4E72-A3BF-A8912CBA41E1}">
      <dsp:nvSpPr>
        <dsp:cNvPr id="0" name=""/>
        <dsp:cNvSpPr/>
      </dsp:nvSpPr>
      <dsp:spPr>
        <a:xfrm>
          <a:off x="0" y="1894"/>
          <a:ext cx="3621024" cy="911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Penalty = “L1”, C =.2</a:t>
          </a:r>
        </a:p>
      </dsp:txBody>
      <dsp:txXfrm>
        <a:off x="44491" y="46385"/>
        <a:ext cx="3532042" cy="822413"/>
      </dsp:txXfrm>
    </dsp:sp>
    <dsp:sp modelId="{79CA73BC-09E8-4230-8F38-FDB274B1A3D4}">
      <dsp:nvSpPr>
        <dsp:cNvPr id="0" name=""/>
        <dsp:cNvSpPr/>
      </dsp:nvSpPr>
      <dsp:spPr>
        <a:xfrm rot="5400000">
          <a:off x="6475153" y="-1804130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Behaves as a multiclass classifier (separate binary classifiers are trained for all classes)</a:t>
          </a:r>
          <a:r>
            <a:rPr lang="en-US" sz="1900" kern="1200" baseline="30000"/>
            <a:t> 2</a:t>
          </a:r>
          <a:endParaRPr lang="en-US" sz="1900" kern="1200"/>
        </a:p>
      </dsp:txBody>
      <dsp:txXfrm rot="-5400000">
        <a:off x="3621024" y="1085592"/>
        <a:ext cx="6401783" cy="657930"/>
      </dsp:txXfrm>
    </dsp:sp>
    <dsp:sp modelId="{FD699906-6852-46B0-9438-E75740076D22}">
      <dsp:nvSpPr>
        <dsp:cNvPr id="0" name=""/>
        <dsp:cNvSpPr/>
      </dsp:nvSpPr>
      <dsp:spPr>
        <a:xfrm>
          <a:off x="0" y="958859"/>
          <a:ext cx="3621024" cy="911395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Solver = “liblinear”</a:t>
          </a:r>
        </a:p>
      </dsp:txBody>
      <dsp:txXfrm>
        <a:off x="44491" y="1003350"/>
        <a:ext cx="3532042" cy="822413"/>
      </dsp:txXfrm>
    </dsp:sp>
    <dsp:sp modelId="{744F2C29-8D2F-4CF6-880C-4A0744C935FA}">
      <dsp:nvSpPr>
        <dsp:cNvPr id="0" name=""/>
        <dsp:cNvSpPr/>
      </dsp:nvSpPr>
      <dsp:spPr>
        <a:xfrm rot="5400000">
          <a:off x="6475153" y="-847165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automatically adjust weights inversely proportional to class frequencies in the input data</a:t>
          </a:r>
        </a:p>
      </dsp:txBody>
      <dsp:txXfrm rot="-5400000">
        <a:off x="3621024" y="2042557"/>
        <a:ext cx="6401783" cy="657930"/>
      </dsp:txXfrm>
    </dsp:sp>
    <dsp:sp modelId="{915A2548-4434-4D62-8DED-FADECE7A6382}">
      <dsp:nvSpPr>
        <dsp:cNvPr id="0" name=""/>
        <dsp:cNvSpPr/>
      </dsp:nvSpPr>
      <dsp:spPr>
        <a:xfrm>
          <a:off x="0" y="1915824"/>
          <a:ext cx="3621024" cy="911395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Class Weight = “Balanced”</a:t>
          </a:r>
        </a:p>
      </dsp:txBody>
      <dsp:txXfrm>
        <a:off x="44491" y="1960315"/>
        <a:ext cx="3532042" cy="822413"/>
      </dsp:txXfrm>
    </dsp:sp>
    <dsp:sp modelId="{0CB656AE-B972-405E-9926-D064451808FD}">
      <dsp:nvSpPr>
        <dsp:cNvPr id="0" name=""/>
        <dsp:cNvSpPr/>
      </dsp:nvSpPr>
      <dsp:spPr>
        <a:xfrm rot="5400000">
          <a:off x="6475153" y="109799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Intercept is not added into decision function</a:t>
          </a:r>
        </a:p>
      </dsp:txBody>
      <dsp:txXfrm rot="-5400000">
        <a:off x="3621024" y="2999522"/>
        <a:ext cx="6401783" cy="657930"/>
      </dsp:txXfrm>
    </dsp:sp>
    <dsp:sp modelId="{C6D518DA-8C3C-4F54-890D-7DEEF7BD585D}">
      <dsp:nvSpPr>
        <dsp:cNvPr id="0" name=""/>
        <dsp:cNvSpPr/>
      </dsp:nvSpPr>
      <dsp:spPr>
        <a:xfrm>
          <a:off x="0" y="2872789"/>
          <a:ext cx="3621024" cy="91139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Fit Intercept = False</a:t>
          </a:r>
        </a:p>
      </dsp:txBody>
      <dsp:txXfrm>
        <a:off x="44491" y="2917280"/>
        <a:ext cx="3532042" cy="8224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2607"/>
          <a:ext cx="691038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High Score: .842</a:t>
          </a:r>
        </a:p>
      </dsp:txBody>
      <dsp:txXfrm>
        <a:off x="44492" y="47099"/>
        <a:ext cx="6821403" cy="822446"/>
      </dsp:txXfrm>
    </dsp:sp>
    <dsp:sp modelId="{E4EED816-EB5F-41B8-8579-BA139086A2A7}">
      <dsp:nvSpPr>
        <dsp:cNvPr id="0" name=""/>
        <dsp:cNvSpPr/>
      </dsp:nvSpPr>
      <dsp:spPr>
        <a:xfrm>
          <a:off x="0" y="1023477"/>
          <a:ext cx="6910387" cy="91143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Submission Scores:</a:t>
          </a:r>
        </a:p>
      </dsp:txBody>
      <dsp:txXfrm>
        <a:off x="44492" y="1067969"/>
        <a:ext cx="6821403" cy="822446"/>
      </dsp:txXfrm>
    </dsp:sp>
    <dsp:sp modelId="{38ED92CD-A356-4B99-BCD9-7056EE8CED46}">
      <dsp:nvSpPr>
        <dsp:cNvPr id="0" name=""/>
        <dsp:cNvSpPr/>
      </dsp:nvSpPr>
      <dsp:spPr>
        <a:xfrm>
          <a:off x="0" y="1934907"/>
          <a:ext cx="6910387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Logarithmic: .842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Lasso: .763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MLP: .842</a:t>
          </a:r>
        </a:p>
      </dsp:txBody>
      <dsp:txXfrm>
        <a:off x="0" y="1934907"/>
        <a:ext cx="6910387" cy="1573199"/>
      </dsp:txXfrm>
    </dsp:sp>
    <dsp:sp modelId="{68C311F4-4C9A-4C5A-8FD1-7717888F9875}">
      <dsp:nvSpPr>
        <dsp:cNvPr id="0" name=""/>
        <dsp:cNvSpPr/>
      </dsp:nvSpPr>
      <dsp:spPr>
        <a:xfrm>
          <a:off x="0" y="3508107"/>
          <a:ext cx="6910387" cy="91143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Without feature selection:</a:t>
          </a:r>
        </a:p>
      </dsp:txBody>
      <dsp:txXfrm>
        <a:off x="44492" y="3552599"/>
        <a:ext cx="6821403" cy="822446"/>
      </dsp:txXfrm>
    </dsp:sp>
    <dsp:sp modelId="{312D8B63-E871-42F6-978E-80C394462752}">
      <dsp:nvSpPr>
        <dsp:cNvPr id="0" name=""/>
        <dsp:cNvSpPr/>
      </dsp:nvSpPr>
      <dsp:spPr>
        <a:xfrm>
          <a:off x="0" y="4419537"/>
          <a:ext cx="6910387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.733 (Lasso, Logarithmic, MLP)</a:t>
          </a:r>
        </a:p>
      </dsp:txBody>
      <dsp:txXfrm>
        <a:off x="0" y="4419537"/>
        <a:ext cx="6910387" cy="62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5B04-4458-4150-9CFF-8486B58F80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166E-ACF1-4C2F-AD43-1E0B732B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3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6.sv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Parameter Tuning Log Regression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6F8A9CBD-B369-4E46-ABDC-C9284888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3960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523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Submission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A8750D3-1476-400B-A954-0C8C505F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030284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017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  <a:p>
            <a:r>
              <a:rPr lang="en-US" baseline="30000" dirty="0"/>
              <a:t>2</a:t>
            </a:r>
            <a:r>
              <a:rPr lang="en-US" dirty="0"/>
              <a:t>https://scikit-learn.org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E7BF2B-3EEC-4215-B720-3DBB0F911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29C3C63-AD08-4835-BE77-F34851809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700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Goal/Approach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Goal</a:t>
            </a:r>
          </a:p>
          <a:p>
            <a:r>
              <a:rPr lang="en-US"/>
              <a:t>To Predict if a single sample is a 0 or 1.</a:t>
            </a:r>
          </a:p>
          <a:p>
            <a:r>
              <a:rPr lang="en-US"/>
              <a:t>Learn about and utilize Scikit Libraries to predict results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Approach</a:t>
            </a:r>
          </a:p>
          <a:p>
            <a:r>
              <a:rPr lang="en-US"/>
              <a:t>Initial Run through of various algorithms</a:t>
            </a:r>
          </a:p>
          <a:p>
            <a:r>
              <a:rPr lang="en-US"/>
              <a:t>Use the most successful algorithm</a:t>
            </a:r>
          </a:p>
          <a:p>
            <a:r>
              <a:rPr lang="en-US"/>
              <a:t>Further tune for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Algorithm selection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0CD490-31BF-487C-BDE5-253B1875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59013"/>
            <a:ext cx="5451627" cy="52199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C000"/>
                </a:solidFill>
              </a:rPr>
              <a:t>Support Vector Machines</a:t>
            </a:r>
          </a:p>
          <a:p>
            <a:r>
              <a:rPr lang="en-US">
                <a:solidFill>
                  <a:srgbClr val="FFC000"/>
                </a:solidFill>
              </a:rPr>
              <a:t>Naive Bayes </a:t>
            </a:r>
          </a:p>
          <a:p>
            <a:r>
              <a:rPr lang="en-US">
                <a:solidFill>
                  <a:srgbClr val="FFC000"/>
                </a:solidFill>
              </a:rPr>
              <a:t>K Nearest Neighbors</a:t>
            </a:r>
          </a:p>
          <a:p>
            <a:r>
              <a:rPr lang="en-US"/>
              <a:t>Multi Layer Perceptron Classifier</a:t>
            </a:r>
          </a:p>
          <a:p>
            <a:r>
              <a:rPr lang="en-US"/>
              <a:t>Lasso Regression</a:t>
            </a:r>
          </a:p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Ranking Result (Test Data)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What we didn’t use</a:t>
            </a:r>
            <a:endParaRPr lang="en-US" dirty="0"/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C8A3DA99-1DA7-4871-8AA1-150BDCF2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4C3833DB-3BE3-47D5-A967-E63635228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105704"/>
              </p:ext>
            </p:extLst>
          </p:nvPr>
        </p:nvGraphicFramePr>
        <p:xfrm>
          <a:off x="1097279" y="1845734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214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What we used</a:t>
            </a:r>
            <a:endParaRPr lang="en-US" dirty="0"/>
          </a:p>
        </p:txBody>
      </p:sp>
      <p:pic>
        <p:nvPicPr>
          <p:cNvPr id="5" name="圖形 22" descr="Checkmark">
            <a:extLst>
              <a:ext uri="{FF2B5EF4-FFF2-40B4-BE49-F238E27FC236}">
                <a16:creationId xmlns:a16="http://schemas.microsoft.com/office/drawing/2014/main" id="{C0A8C390-67B7-47F7-9C41-04DBBD89E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E66CEC8D-F284-4590-B456-780B6740C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457233"/>
              </p:ext>
            </p:extLst>
          </p:nvPr>
        </p:nvGraphicFramePr>
        <p:xfrm>
          <a:off x="1097280" y="1737360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45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E031-8ECB-454B-B1BF-055E2E51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(Lasso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7C6F-1B6C-4FF3-8A68-8222BF07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Feature Elimination and Cross Validation Selection (RFECV)</a:t>
            </a:r>
          </a:p>
          <a:p>
            <a:pPr lvl="1"/>
            <a:r>
              <a:rPr lang="en-US" dirty="0"/>
              <a:t>Used the Lasso Algorithm as model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StratisfiedKFold</a:t>
            </a:r>
            <a:r>
              <a:rPr lang="en-US" dirty="0"/>
              <a:t> of 20 to split up the data for RFECV</a:t>
            </a:r>
          </a:p>
          <a:p>
            <a:pPr lvl="1"/>
            <a:r>
              <a:rPr lang="en-US" dirty="0"/>
              <a:t>16 Parameters chosen w/ step of 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45D59-9E3F-4C18-B619-02DA0BBA6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686412"/>
            <a:ext cx="3980186" cy="2960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E5D0F1-C82B-4EC0-B8B9-A73D89043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6412"/>
            <a:ext cx="3980186" cy="29602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768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Prediction Model (Logistic Regression)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3638EB2-33E6-4BE7-B749-8A2DF1AFD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83296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6891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536</Words>
  <Application>Microsoft Office PowerPoint</Application>
  <PresentationFormat>Widescreen</PresentationFormat>
  <Paragraphs>91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Don’t Overfit </vt:lpstr>
      <vt:lpstr>Outline</vt:lpstr>
      <vt:lpstr>Goal/Approach</vt:lpstr>
      <vt:lpstr>Algorithm selection</vt:lpstr>
      <vt:lpstr>Ranking Result (Test Data)</vt:lpstr>
      <vt:lpstr>What we didn’t use</vt:lpstr>
      <vt:lpstr>What we used</vt:lpstr>
      <vt:lpstr>Feature Selection (Lasso Model)</vt:lpstr>
      <vt:lpstr>Prediction Model (Logistic Regression)</vt:lpstr>
      <vt:lpstr>Parameter Tuning Log Regression</vt:lpstr>
      <vt:lpstr>Submission Results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Overfit </dc:title>
  <dc:creator>Rich</dc:creator>
  <cp:lastModifiedBy>Rich</cp:lastModifiedBy>
  <cp:revision>1</cp:revision>
  <dcterms:created xsi:type="dcterms:W3CDTF">2019-11-12T03:09:00Z</dcterms:created>
  <dcterms:modified xsi:type="dcterms:W3CDTF">2019-11-12T03:18:07Z</dcterms:modified>
</cp:coreProperties>
</file>