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78" r:id="rId10"/>
    <p:sldId id="269" r:id="rId11"/>
    <p:sldId id="279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0076" autoAdjust="0"/>
  </p:normalViewPr>
  <p:slideViewPr>
    <p:cSldViewPr snapToGrid="0">
      <p:cViewPr varScale="1">
        <p:scale>
          <a:sx n="60" d="100"/>
          <a:sy n="60" d="100"/>
        </p:scale>
        <p:origin x="15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0.76129999999999998</c:v>
                </c:pt>
                <c:pt idx="1">
                  <c:v>0.76129999999999998</c:v>
                </c:pt>
                <c:pt idx="2">
                  <c:v>0.76129999999999998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B-4266-BC6D-99C82F442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Log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Penalty = “L1”, C =.2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/>
              <a:t>Class Weight = “Balanced”</a:t>
            </a:r>
          </a:p>
          <a:p>
            <a:pPr lvl="1"/>
            <a:r>
              <a:rPr lang="en-US" dirty="0"/>
              <a:t>automatically adjust weights inversely proportional to class frequencies in the input data</a:t>
            </a:r>
          </a:p>
          <a:p>
            <a:r>
              <a:rPr lang="en-US" dirty="0"/>
              <a:t>Fit Intercept = False</a:t>
            </a:r>
          </a:p>
          <a:p>
            <a:pPr lvl="1"/>
            <a:r>
              <a:rPr lang="en-US" dirty="0"/>
              <a:t>Intercept is not added into decision function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</a:t>
            </a:r>
            <a:r>
              <a:rPr lang="en-US" dirty="0" err="1"/>
              <a:t>Socre</a:t>
            </a:r>
            <a:r>
              <a:rPr lang="en-US" dirty="0"/>
              <a:t>: .842</a:t>
            </a:r>
          </a:p>
          <a:p>
            <a:r>
              <a:rPr lang="en-US" dirty="0"/>
              <a:t>Submission Scores:</a:t>
            </a:r>
          </a:p>
          <a:p>
            <a:pPr lvl="1"/>
            <a:r>
              <a:rPr lang="en-US" dirty="0"/>
              <a:t>Logarithmic: .842</a:t>
            </a:r>
          </a:p>
          <a:p>
            <a:pPr lvl="1"/>
            <a:r>
              <a:rPr lang="en-US" dirty="0"/>
              <a:t>Lasso: .763</a:t>
            </a:r>
          </a:p>
          <a:p>
            <a:pPr lvl="1"/>
            <a:r>
              <a:rPr lang="en-US" dirty="0"/>
              <a:t>MLP: .842</a:t>
            </a:r>
            <a:endParaRPr lang="en-US" baseline="30000" dirty="0"/>
          </a:p>
          <a:p>
            <a:r>
              <a:rPr lang="en-US" dirty="0"/>
              <a:t>Without feature selection:</a:t>
            </a:r>
          </a:p>
          <a:p>
            <a:pPr lvl="1"/>
            <a:r>
              <a:rPr lang="en-US" dirty="0"/>
              <a:t>.733 (Lasso, Logarithmic, MLP)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Goal/Approach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Goal/Approach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To Predict if a single sample is a 0 or 1.</a:t>
            </a:r>
          </a:p>
          <a:p>
            <a:r>
              <a:rPr lang="en-US" dirty="0"/>
              <a:t>Learn about and utilize </a:t>
            </a:r>
            <a:r>
              <a:rPr lang="en-US" dirty="0" err="1"/>
              <a:t>Scikit</a:t>
            </a:r>
            <a:r>
              <a:rPr lang="en-US" dirty="0"/>
              <a:t> Libraries to predict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Approach</a:t>
            </a:r>
          </a:p>
          <a:p>
            <a:r>
              <a:rPr lang="en-US" dirty="0"/>
              <a:t>Initial Run through of various algorithms</a:t>
            </a:r>
          </a:p>
          <a:p>
            <a:r>
              <a:rPr lang="en-US" dirty="0"/>
              <a:t>Use the most successful algorithm</a:t>
            </a:r>
          </a:p>
          <a:p>
            <a:r>
              <a:rPr lang="en-US" dirty="0"/>
              <a:t>Further tune for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Vector Machines</a:t>
            </a:r>
          </a:p>
          <a:p>
            <a:r>
              <a:rPr lang="en-US" dirty="0">
                <a:solidFill>
                  <a:srgbClr val="FF0000"/>
                </a:solidFill>
              </a:rPr>
              <a:t>Naive Bayes </a:t>
            </a:r>
          </a:p>
          <a:p>
            <a:r>
              <a:rPr lang="en-US" dirty="0">
                <a:solidFill>
                  <a:srgbClr val="FF0000"/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Can have big performance loss if #parameters &gt; #samples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The simplicity makes it less competitive compared to other Models</a:t>
            </a:r>
          </a:p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Curse of Dimensionality: Poor results if too many variables/features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Layer Perceptron Classifier</a:t>
            </a:r>
          </a:p>
          <a:p>
            <a:pPr lvl="1"/>
            <a:r>
              <a:rPr lang="en-US" dirty="0"/>
              <a:t>Good for classifying problems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regularized to avoid overfitting</a:t>
            </a:r>
          </a:p>
          <a:p>
            <a:r>
              <a:rPr lang="en-US" dirty="0"/>
              <a:t>Lasso Regression </a:t>
            </a:r>
          </a:p>
          <a:p>
            <a:pPr lvl="1"/>
            <a:r>
              <a:rPr lang="en-US" dirty="0"/>
              <a:t>Automatically performs feature selection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45D59-9E3F-4C18-B619-02DA0BBA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(Logistic Regression)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return probabilities of classifications</a:t>
            </a:r>
          </a:p>
          <a:p>
            <a:pPr lvl="1"/>
            <a:r>
              <a:rPr lang="en-US" dirty="0"/>
              <a:t>Scoring using AUC (Area Under the Curve)</a:t>
            </a:r>
          </a:p>
          <a:p>
            <a:pPr lvl="2"/>
            <a:r>
              <a:rPr lang="en-US" dirty="0"/>
              <a:t>probabilities minimize penalty for wrong prediction</a:t>
            </a:r>
          </a:p>
          <a:p>
            <a:pPr lvl="1"/>
            <a:r>
              <a:rPr lang="en-US" dirty="0"/>
              <a:t>Lasso Regression is unable to return probabilities</a:t>
            </a:r>
          </a:p>
          <a:p>
            <a:r>
              <a:rPr lang="en-US" dirty="0"/>
              <a:t>Tied with MLP Classifier</a:t>
            </a:r>
          </a:p>
          <a:p>
            <a:pPr lvl="1"/>
            <a:r>
              <a:rPr lang="en-US" dirty="0"/>
              <a:t>Logistic Regression is simpler and less resource intensive</a:t>
            </a:r>
          </a:p>
          <a:p>
            <a:pPr lvl="1"/>
            <a:r>
              <a:rPr lang="en-US" dirty="0"/>
              <a:t>Less likely to overfit data</a:t>
            </a:r>
          </a:p>
        </p:txBody>
      </p:sp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533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Don’t Overfit </vt:lpstr>
      <vt:lpstr>Outline</vt:lpstr>
      <vt:lpstr>Goal/Approach</vt:lpstr>
      <vt:lpstr>Algorithm selection</vt:lpstr>
      <vt:lpstr>Ranking Result (Test Data)</vt:lpstr>
      <vt:lpstr>What we didn’t use</vt:lpstr>
      <vt:lpstr>What we used</vt:lpstr>
      <vt:lpstr>Feature Selection (Lasso Model)</vt:lpstr>
      <vt:lpstr>Prediction Model (Logistic Regression)</vt:lpstr>
      <vt:lpstr>Parameter Tuning Log Regression</vt:lpstr>
      <vt:lpstr>Results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Sam</cp:lastModifiedBy>
  <cp:revision>38</cp:revision>
  <dcterms:created xsi:type="dcterms:W3CDTF">2019-10-26T07:15:21Z</dcterms:created>
  <dcterms:modified xsi:type="dcterms:W3CDTF">2019-11-11T03:15:06Z</dcterms:modified>
</cp:coreProperties>
</file>