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8" r:id="rId6"/>
    <p:sldId id="275" r:id="rId7"/>
    <p:sldId id="276" r:id="rId8"/>
    <p:sldId id="277" r:id="rId9"/>
    <p:sldId id="280" r:id="rId10"/>
    <p:sldId id="278" r:id="rId11"/>
    <p:sldId id="279" r:id="rId12"/>
    <p:sldId id="281" r:id="rId13"/>
    <p:sldId id="282" r:id="rId14"/>
    <p:sldId id="283" r:id="rId15"/>
    <p:sldId id="284" r:id="rId16"/>
    <p:sldId id="285" r:id="rId17"/>
    <p:sldId id="266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70076" autoAdjust="0"/>
  </p:normalViewPr>
  <p:slideViewPr>
    <p:cSldViewPr snapToGrid="0">
      <p:cViewPr varScale="1">
        <p:scale>
          <a:sx n="64" d="100"/>
          <a:sy n="64" d="100"/>
        </p:scale>
        <p:origin x="8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GitHub\Machine-Learning-Poly-U\Ranking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GitHub\Machine-Learning-Poly-U\Ranking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GitHub\Machine-Learning-Poly-U\Ranking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GitHub\Machine-Learning-Poly-U\Ranking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 Accuracy on</a:t>
            </a:r>
            <a:r>
              <a:rPr lang="en-US" baseline="0"/>
              <a:t> Test Data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Sheet2!$A$2:$A$8</c:f>
              <c:strCache>
                <c:ptCount val="7"/>
                <c:pt idx="0">
                  <c:v>Lasso Regression</c:v>
                </c:pt>
                <c:pt idx="1">
                  <c:v>Logistic Regression</c:v>
                </c:pt>
                <c:pt idx="2">
                  <c:v>Neural Network MLP Classification</c:v>
                </c:pt>
                <c:pt idx="3">
                  <c:v>K Nearest Neighbors</c:v>
                </c:pt>
                <c:pt idx="4">
                  <c:v>Support Vector Classification</c:v>
                </c:pt>
                <c:pt idx="5">
                  <c:v>Support Vector Regression</c:v>
                </c:pt>
                <c:pt idx="6">
                  <c:v>Naïve Bayes GaussianNB</c:v>
                </c:pt>
              </c:strCache>
            </c:strRef>
          </c:cat>
          <c:val>
            <c:numRef>
              <c:f>Sheet2!$B$2:$B$8</c:f>
              <c:numCache>
                <c:formatCode>0.00%</c:formatCode>
                <c:ptCount val="7"/>
                <c:pt idx="0">
                  <c:v>0.77129999999999999</c:v>
                </c:pt>
                <c:pt idx="1">
                  <c:v>0.76129999999999998</c:v>
                </c:pt>
                <c:pt idx="2">
                  <c:v>0.74129999999999996</c:v>
                </c:pt>
                <c:pt idx="3">
                  <c:v>0.69330000000000003</c:v>
                </c:pt>
                <c:pt idx="4" formatCode="0%">
                  <c:v>0.68</c:v>
                </c:pt>
                <c:pt idx="5" formatCode="0%">
                  <c:v>0.68</c:v>
                </c:pt>
                <c:pt idx="6" formatCode="0%">
                  <c:v>0.64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A2-462E-B291-23E3DE41C7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0403471"/>
        <c:axId val="176546191"/>
      </c:barChart>
      <c:catAx>
        <c:axId val="330403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546191"/>
        <c:crosses val="autoZero"/>
        <c:auto val="1"/>
        <c:lblAlgn val="ctr"/>
        <c:lblOffset val="100"/>
        <c:noMultiLvlLbl val="0"/>
      </c:catAx>
      <c:valAx>
        <c:axId val="176546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4034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Sheet3!$A$2:$A$5</c:f>
              <c:strCache>
                <c:ptCount val="4"/>
                <c:pt idx="0">
                  <c:v>Lasso Regression</c:v>
                </c:pt>
                <c:pt idx="1">
                  <c:v>Logistic Regression</c:v>
                </c:pt>
                <c:pt idx="2">
                  <c:v>Combination</c:v>
                </c:pt>
                <c:pt idx="3">
                  <c:v>Neural Network MLP Classification</c:v>
                </c:pt>
              </c:strCache>
            </c:strRef>
          </c:cat>
          <c:val>
            <c:numRef>
              <c:f>Sheet3!$B$2:$B$5</c:f>
              <c:numCache>
                <c:formatCode>0.00%</c:formatCode>
                <c:ptCount val="4"/>
                <c:pt idx="0">
                  <c:v>0.84699999999999998</c:v>
                </c:pt>
                <c:pt idx="1">
                  <c:v>0.84199999999999997</c:v>
                </c:pt>
                <c:pt idx="2">
                  <c:v>0.83799999999999997</c:v>
                </c:pt>
                <c:pt idx="3">
                  <c:v>0.80500000000000005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64-4705-BB98-5CBBF55314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21458752"/>
        <c:axId val="1819502288"/>
      </c:barChart>
      <c:catAx>
        <c:axId val="1821458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9502288"/>
        <c:crosses val="autoZero"/>
        <c:auto val="1"/>
        <c:lblAlgn val="ctr"/>
        <c:lblOffset val="100"/>
        <c:noMultiLvlLbl val="0"/>
      </c:catAx>
      <c:valAx>
        <c:axId val="1819502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1458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Sheet4!$A$2:$A$4</c:f>
              <c:strCache>
                <c:ptCount val="3"/>
                <c:pt idx="0">
                  <c:v>Logistic Regression</c:v>
                </c:pt>
                <c:pt idx="1">
                  <c:v>Neural Network MLP Classification</c:v>
                </c:pt>
                <c:pt idx="2">
                  <c:v>Lasso Regression</c:v>
                </c:pt>
              </c:strCache>
            </c:strRef>
          </c:cat>
          <c:val>
            <c:numRef>
              <c:f>Sheet4!$B$2:$B$4</c:f>
              <c:numCache>
                <c:formatCode>0.00%</c:formatCode>
                <c:ptCount val="3"/>
                <c:pt idx="0">
                  <c:v>0.76300000000000001</c:v>
                </c:pt>
                <c:pt idx="1">
                  <c:v>0.72699999999999998</c:v>
                </c:pt>
                <c:pt idx="2">
                  <c:v>0.70599999999999996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B4-4F5B-BDFB-8E33BCB916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27077360"/>
        <c:axId val="1634035584"/>
      </c:barChart>
      <c:catAx>
        <c:axId val="1727077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4035584"/>
        <c:crosses val="autoZero"/>
        <c:auto val="1"/>
        <c:lblAlgn val="ctr"/>
        <c:lblOffset val="100"/>
        <c:noMultiLvlLbl val="0"/>
      </c:catAx>
      <c:valAx>
        <c:axId val="1634035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7077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</a:t>
            </a:r>
            <a:r>
              <a:rPr lang="en-US" baseline="0"/>
              <a:t> Accuracy on Test Data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Logistic Regression</c:v>
                </c:pt>
                <c:pt idx="1">
                  <c:v>Neural Network MLP Classification</c:v>
                </c:pt>
                <c:pt idx="2">
                  <c:v>Random Forest</c:v>
                </c:pt>
                <c:pt idx="3">
                  <c:v>Decision Tree Classifier</c:v>
                </c:pt>
                <c:pt idx="4">
                  <c:v>K Nearest Neighbors</c:v>
                </c:pt>
                <c:pt idx="5">
                  <c:v>Support Vector Classification</c:v>
                </c:pt>
                <c:pt idx="6">
                  <c:v>Support Vector Regression</c:v>
                </c:pt>
                <c:pt idx="7">
                  <c:v>Naïve Bayes GaussianNB</c:v>
                </c:pt>
                <c:pt idx="8">
                  <c:v>Linear Discrimination Analysis</c:v>
                </c:pt>
                <c:pt idx="9">
                  <c:v>Linear Regression</c:v>
                </c:pt>
                <c:pt idx="10">
                  <c:v>Quadratic Discrimination Analysis</c:v>
                </c:pt>
                <c:pt idx="11">
                  <c:v>Gaussian Process Classifier</c:v>
                </c:pt>
              </c:strCache>
            </c:strRef>
          </c:cat>
          <c:val>
            <c:numRef>
              <c:f>Sheet1!$B$2:$B$13</c:f>
              <c:numCache>
                <c:formatCode>0.00%</c:formatCode>
                <c:ptCount val="12"/>
                <c:pt idx="0">
                  <c:v>0.76129999999999998</c:v>
                </c:pt>
                <c:pt idx="1">
                  <c:v>0.76129999999999998</c:v>
                </c:pt>
                <c:pt idx="2" formatCode="0%">
                  <c:v>0.72</c:v>
                </c:pt>
                <c:pt idx="3">
                  <c:v>0.70660000000000001</c:v>
                </c:pt>
                <c:pt idx="4">
                  <c:v>0.69330000000000003</c:v>
                </c:pt>
                <c:pt idx="5" formatCode="0%">
                  <c:v>0.68</c:v>
                </c:pt>
                <c:pt idx="6" formatCode="0%">
                  <c:v>0.68</c:v>
                </c:pt>
                <c:pt idx="7" formatCode="0%">
                  <c:v>0.64</c:v>
                </c:pt>
                <c:pt idx="8">
                  <c:v>0.61329999999999996</c:v>
                </c:pt>
                <c:pt idx="9" formatCode="0%">
                  <c:v>0.58599999999999997</c:v>
                </c:pt>
                <c:pt idx="10">
                  <c:v>0.53</c:v>
                </c:pt>
                <c:pt idx="11">
                  <c:v>0.46666000000000002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58-4D0D-A701-73DA7FA4FE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7024175"/>
        <c:axId val="176536207"/>
      </c:barChart>
      <c:catAx>
        <c:axId val="197024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536207"/>
        <c:crosses val="autoZero"/>
        <c:auto val="1"/>
        <c:lblAlgn val="ctr"/>
        <c:lblOffset val="100"/>
        <c:noMultiLvlLbl val="0"/>
      </c:catAx>
      <c:valAx>
        <c:axId val="176536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0241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0D7E1-B9CC-4618-A506-C66FB6E5CAE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A79232D-5FA8-434D-BF45-756FD215E900}">
      <dgm:prSet/>
      <dgm:spPr/>
      <dgm:t>
        <a:bodyPr/>
        <a:lstStyle/>
        <a:p>
          <a:r>
            <a:rPr lang="en-US"/>
            <a:t>Goal/Approach </a:t>
          </a:r>
        </a:p>
      </dgm:t>
    </dgm:pt>
    <dgm:pt modelId="{59C939CC-9F2A-458A-9898-0CFEE54CDBA2}" type="parTrans" cxnId="{8042193A-EBA7-44AF-854F-81924612E78C}">
      <dgm:prSet/>
      <dgm:spPr/>
      <dgm:t>
        <a:bodyPr/>
        <a:lstStyle/>
        <a:p>
          <a:endParaRPr lang="en-US"/>
        </a:p>
      </dgm:t>
    </dgm:pt>
    <dgm:pt modelId="{DAAC9E63-61EE-4BDD-A49C-23467C9A1F3E}" type="sibTrans" cxnId="{8042193A-EBA7-44AF-854F-81924612E78C}">
      <dgm:prSet/>
      <dgm:spPr/>
      <dgm:t>
        <a:bodyPr/>
        <a:lstStyle/>
        <a:p>
          <a:endParaRPr lang="en-US"/>
        </a:p>
      </dgm:t>
    </dgm:pt>
    <dgm:pt modelId="{7F7C55CC-7D47-4E0F-87C0-7F85382ACE6F}">
      <dgm:prSet/>
      <dgm:spPr/>
      <dgm:t>
        <a:bodyPr/>
        <a:lstStyle/>
        <a:p>
          <a:r>
            <a:rPr lang="en-US"/>
            <a:t>Algorithm selection – Performance Cross-Validation</a:t>
          </a:r>
        </a:p>
      </dgm:t>
    </dgm:pt>
    <dgm:pt modelId="{B2B15D67-90A0-4144-A04C-25DFEA2F974A}" type="parTrans" cxnId="{E5AA3F7F-03C0-4C36-96E2-C33983FBD208}">
      <dgm:prSet/>
      <dgm:spPr/>
      <dgm:t>
        <a:bodyPr/>
        <a:lstStyle/>
        <a:p>
          <a:endParaRPr lang="en-US"/>
        </a:p>
      </dgm:t>
    </dgm:pt>
    <dgm:pt modelId="{3C42E0BA-438A-4A19-855D-3FD20423C7CB}" type="sibTrans" cxnId="{E5AA3F7F-03C0-4C36-96E2-C33983FBD208}">
      <dgm:prSet/>
      <dgm:spPr/>
      <dgm:t>
        <a:bodyPr/>
        <a:lstStyle/>
        <a:p>
          <a:endParaRPr lang="en-US"/>
        </a:p>
      </dgm:t>
    </dgm:pt>
    <dgm:pt modelId="{76CE7A15-6305-403A-98F3-1655CBC30714}">
      <dgm:prSet/>
      <dgm:spPr/>
      <dgm:t>
        <a:bodyPr/>
        <a:lstStyle/>
        <a:p>
          <a:r>
            <a:rPr lang="en-US"/>
            <a:t>Feature Selection</a:t>
          </a:r>
        </a:p>
      </dgm:t>
    </dgm:pt>
    <dgm:pt modelId="{43F45A19-8686-41E1-B948-F14724E74B86}" type="parTrans" cxnId="{B97AA82C-8004-4BA7-8659-7907CE2A7556}">
      <dgm:prSet/>
      <dgm:spPr/>
      <dgm:t>
        <a:bodyPr/>
        <a:lstStyle/>
        <a:p>
          <a:endParaRPr lang="en-US"/>
        </a:p>
      </dgm:t>
    </dgm:pt>
    <dgm:pt modelId="{98400FC7-4ABD-4CFC-B3A2-7D1B933FFE76}" type="sibTrans" cxnId="{B97AA82C-8004-4BA7-8659-7907CE2A7556}">
      <dgm:prSet/>
      <dgm:spPr/>
      <dgm:t>
        <a:bodyPr/>
        <a:lstStyle/>
        <a:p>
          <a:endParaRPr lang="en-US"/>
        </a:p>
      </dgm:t>
    </dgm:pt>
    <dgm:pt modelId="{B134B09D-2F21-43A0-BD9E-33FEE37B46B4}">
      <dgm:prSet/>
      <dgm:spPr/>
      <dgm:t>
        <a:bodyPr/>
        <a:lstStyle/>
        <a:p>
          <a:r>
            <a:rPr lang="en-US"/>
            <a:t>Parameter tuning</a:t>
          </a:r>
        </a:p>
      </dgm:t>
    </dgm:pt>
    <dgm:pt modelId="{46D7B0D3-423E-46C5-948F-510A956285A9}" type="parTrans" cxnId="{0E71DA0D-ADC9-4109-A87E-1699150705AC}">
      <dgm:prSet/>
      <dgm:spPr/>
      <dgm:t>
        <a:bodyPr/>
        <a:lstStyle/>
        <a:p>
          <a:endParaRPr lang="en-US"/>
        </a:p>
      </dgm:t>
    </dgm:pt>
    <dgm:pt modelId="{9201DE5D-3FA7-4C05-AB11-DDF86F3EBF54}" type="sibTrans" cxnId="{0E71DA0D-ADC9-4109-A87E-1699150705AC}">
      <dgm:prSet/>
      <dgm:spPr/>
      <dgm:t>
        <a:bodyPr/>
        <a:lstStyle/>
        <a:p>
          <a:endParaRPr lang="en-US"/>
        </a:p>
      </dgm:t>
    </dgm:pt>
    <dgm:pt modelId="{4905CFA0-B6F1-43F4-BE71-3B9B40CD5379}">
      <dgm:prSet/>
      <dgm:spPr/>
      <dgm:t>
        <a:bodyPr/>
        <a:lstStyle/>
        <a:p>
          <a:r>
            <a:rPr lang="en-US"/>
            <a:t>Ranking and overall results</a:t>
          </a:r>
        </a:p>
      </dgm:t>
    </dgm:pt>
    <dgm:pt modelId="{6F2AEC65-0996-45E0-881C-11A6608C4722}" type="parTrans" cxnId="{AB93968D-A317-4CF5-9A06-00467587DB13}">
      <dgm:prSet/>
      <dgm:spPr/>
      <dgm:t>
        <a:bodyPr/>
        <a:lstStyle/>
        <a:p>
          <a:endParaRPr lang="en-US"/>
        </a:p>
      </dgm:t>
    </dgm:pt>
    <dgm:pt modelId="{8B3AF3C6-64F1-4D3E-A396-978C74662436}" type="sibTrans" cxnId="{AB93968D-A317-4CF5-9A06-00467587DB13}">
      <dgm:prSet/>
      <dgm:spPr/>
      <dgm:t>
        <a:bodyPr/>
        <a:lstStyle/>
        <a:p>
          <a:endParaRPr lang="en-US"/>
        </a:p>
      </dgm:t>
    </dgm:pt>
    <dgm:pt modelId="{0517504C-FA88-41AA-BCD0-1A42AD795771}" type="pres">
      <dgm:prSet presAssocID="{90A0D7E1-B9CC-4618-A506-C66FB6E5CAEE}" presName="root" presStyleCnt="0">
        <dgm:presLayoutVars>
          <dgm:dir/>
          <dgm:resizeHandles val="exact"/>
        </dgm:presLayoutVars>
      </dgm:prSet>
      <dgm:spPr/>
    </dgm:pt>
    <dgm:pt modelId="{624BD628-8F65-4B96-BB5D-127025585777}" type="pres">
      <dgm:prSet presAssocID="{DA79232D-5FA8-434D-BF45-756FD215E900}" presName="compNode" presStyleCnt="0"/>
      <dgm:spPr/>
    </dgm:pt>
    <dgm:pt modelId="{BC0C7BD1-24D6-4A4D-9833-DB2086928C18}" type="pres">
      <dgm:prSet presAssocID="{DA79232D-5FA8-434D-BF45-756FD215E90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34C9D8D7-7CF4-4BA7-AD89-CA3A30DD4D29}" type="pres">
      <dgm:prSet presAssocID="{DA79232D-5FA8-434D-BF45-756FD215E900}" presName="spaceRect" presStyleCnt="0"/>
      <dgm:spPr/>
    </dgm:pt>
    <dgm:pt modelId="{790328D8-8B7D-453E-B3FF-6FEC94954958}" type="pres">
      <dgm:prSet presAssocID="{DA79232D-5FA8-434D-BF45-756FD215E900}" presName="textRect" presStyleLbl="revTx" presStyleIdx="0" presStyleCnt="5">
        <dgm:presLayoutVars>
          <dgm:chMax val="1"/>
          <dgm:chPref val="1"/>
        </dgm:presLayoutVars>
      </dgm:prSet>
      <dgm:spPr/>
    </dgm:pt>
    <dgm:pt modelId="{37EA5704-AC68-4CEC-8109-344A0A52E386}" type="pres">
      <dgm:prSet presAssocID="{DAAC9E63-61EE-4BDD-A49C-23467C9A1F3E}" presName="sibTrans" presStyleCnt="0"/>
      <dgm:spPr/>
    </dgm:pt>
    <dgm:pt modelId="{BC469161-4CA3-4D44-8605-5576B7D9412E}" type="pres">
      <dgm:prSet presAssocID="{7F7C55CC-7D47-4E0F-87C0-7F85382ACE6F}" presName="compNode" presStyleCnt="0"/>
      <dgm:spPr/>
    </dgm:pt>
    <dgm:pt modelId="{D9EBA6C2-3289-4EB2-BFF5-B5C9850720CB}" type="pres">
      <dgm:prSet presAssocID="{7F7C55CC-7D47-4E0F-87C0-7F85382ACE6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B717D3D-87B3-49A1-907D-F2E0C0C014C4}" type="pres">
      <dgm:prSet presAssocID="{7F7C55CC-7D47-4E0F-87C0-7F85382ACE6F}" presName="spaceRect" presStyleCnt="0"/>
      <dgm:spPr/>
    </dgm:pt>
    <dgm:pt modelId="{A5098933-1F5F-4046-ADF7-53C5B042D7F1}" type="pres">
      <dgm:prSet presAssocID="{7F7C55CC-7D47-4E0F-87C0-7F85382ACE6F}" presName="textRect" presStyleLbl="revTx" presStyleIdx="1" presStyleCnt="5">
        <dgm:presLayoutVars>
          <dgm:chMax val="1"/>
          <dgm:chPref val="1"/>
        </dgm:presLayoutVars>
      </dgm:prSet>
      <dgm:spPr/>
    </dgm:pt>
    <dgm:pt modelId="{DEF958CA-604B-4538-B8D9-7C539C3D52BB}" type="pres">
      <dgm:prSet presAssocID="{3C42E0BA-438A-4A19-855D-3FD20423C7CB}" presName="sibTrans" presStyleCnt="0"/>
      <dgm:spPr/>
    </dgm:pt>
    <dgm:pt modelId="{2E01FAAA-1297-4A0A-9AB9-C2D07BCF64CB}" type="pres">
      <dgm:prSet presAssocID="{76CE7A15-6305-403A-98F3-1655CBC30714}" presName="compNode" presStyleCnt="0"/>
      <dgm:spPr/>
    </dgm:pt>
    <dgm:pt modelId="{483692CE-B416-4121-87AA-7836FD3BCA16}" type="pres">
      <dgm:prSet presAssocID="{76CE7A15-6305-403A-98F3-1655CBC3071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769BEE6-1A0A-4081-8748-6EB4F769EA6D}" type="pres">
      <dgm:prSet presAssocID="{76CE7A15-6305-403A-98F3-1655CBC30714}" presName="spaceRect" presStyleCnt="0"/>
      <dgm:spPr/>
    </dgm:pt>
    <dgm:pt modelId="{7AAC8258-5A4C-4929-9023-F7467198BB3D}" type="pres">
      <dgm:prSet presAssocID="{76CE7A15-6305-403A-98F3-1655CBC30714}" presName="textRect" presStyleLbl="revTx" presStyleIdx="2" presStyleCnt="5">
        <dgm:presLayoutVars>
          <dgm:chMax val="1"/>
          <dgm:chPref val="1"/>
        </dgm:presLayoutVars>
      </dgm:prSet>
      <dgm:spPr/>
    </dgm:pt>
    <dgm:pt modelId="{6979D72A-C3BF-43F5-A5FC-F98881D52B11}" type="pres">
      <dgm:prSet presAssocID="{98400FC7-4ABD-4CFC-B3A2-7D1B933FFE76}" presName="sibTrans" presStyleCnt="0"/>
      <dgm:spPr/>
    </dgm:pt>
    <dgm:pt modelId="{528BDE6B-3CFD-4DB3-B174-BB857A99D335}" type="pres">
      <dgm:prSet presAssocID="{B134B09D-2F21-43A0-BD9E-33FEE37B46B4}" presName="compNode" presStyleCnt="0"/>
      <dgm:spPr/>
    </dgm:pt>
    <dgm:pt modelId="{6148DA6D-4C95-42A4-BE2F-46B80B9D8348}" type="pres">
      <dgm:prSet presAssocID="{B134B09D-2F21-43A0-BD9E-33FEE37B46B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CF13898B-7269-402B-9015-C8FA3651A5AD}" type="pres">
      <dgm:prSet presAssocID="{B134B09D-2F21-43A0-BD9E-33FEE37B46B4}" presName="spaceRect" presStyleCnt="0"/>
      <dgm:spPr/>
    </dgm:pt>
    <dgm:pt modelId="{65DBB83F-54E6-4622-A411-F8DDD3A17BB8}" type="pres">
      <dgm:prSet presAssocID="{B134B09D-2F21-43A0-BD9E-33FEE37B46B4}" presName="textRect" presStyleLbl="revTx" presStyleIdx="3" presStyleCnt="5">
        <dgm:presLayoutVars>
          <dgm:chMax val="1"/>
          <dgm:chPref val="1"/>
        </dgm:presLayoutVars>
      </dgm:prSet>
      <dgm:spPr/>
    </dgm:pt>
    <dgm:pt modelId="{357ADB47-5246-4D61-B937-B7E618970533}" type="pres">
      <dgm:prSet presAssocID="{9201DE5D-3FA7-4C05-AB11-DDF86F3EBF54}" presName="sibTrans" presStyleCnt="0"/>
      <dgm:spPr/>
    </dgm:pt>
    <dgm:pt modelId="{CE491964-AE8A-4C45-83D7-B1F0805456E7}" type="pres">
      <dgm:prSet presAssocID="{4905CFA0-B6F1-43F4-BE71-3B9B40CD5379}" presName="compNode" presStyleCnt="0"/>
      <dgm:spPr/>
    </dgm:pt>
    <dgm:pt modelId="{BF06374A-BE64-411B-A031-0C374AFF9763}" type="pres">
      <dgm:prSet presAssocID="{4905CFA0-B6F1-43F4-BE71-3B9B40CD537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98AB27F-7DD3-4920-B697-C8E33D660784}" type="pres">
      <dgm:prSet presAssocID="{4905CFA0-B6F1-43F4-BE71-3B9B40CD5379}" presName="spaceRect" presStyleCnt="0"/>
      <dgm:spPr/>
    </dgm:pt>
    <dgm:pt modelId="{7F8D7F7D-55B7-4384-ABE3-E325D4A0BD36}" type="pres">
      <dgm:prSet presAssocID="{4905CFA0-B6F1-43F4-BE71-3B9B40CD537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E71DA0D-ADC9-4109-A87E-1699150705AC}" srcId="{90A0D7E1-B9CC-4618-A506-C66FB6E5CAEE}" destId="{B134B09D-2F21-43A0-BD9E-33FEE37B46B4}" srcOrd="3" destOrd="0" parTransId="{46D7B0D3-423E-46C5-948F-510A956285A9}" sibTransId="{9201DE5D-3FA7-4C05-AB11-DDF86F3EBF54}"/>
    <dgm:cxn modelId="{448E1D22-088E-45A0-A1B0-63AED2D1B1CF}" type="presOf" srcId="{90A0D7E1-B9CC-4618-A506-C66FB6E5CAEE}" destId="{0517504C-FA88-41AA-BCD0-1A42AD795771}" srcOrd="0" destOrd="0" presId="urn:microsoft.com/office/officeart/2018/2/layout/IconLabelList"/>
    <dgm:cxn modelId="{B97AA82C-8004-4BA7-8659-7907CE2A7556}" srcId="{90A0D7E1-B9CC-4618-A506-C66FB6E5CAEE}" destId="{76CE7A15-6305-403A-98F3-1655CBC30714}" srcOrd="2" destOrd="0" parTransId="{43F45A19-8686-41E1-B948-F14724E74B86}" sibTransId="{98400FC7-4ABD-4CFC-B3A2-7D1B933FFE76}"/>
    <dgm:cxn modelId="{8042193A-EBA7-44AF-854F-81924612E78C}" srcId="{90A0D7E1-B9CC-4618-A506-C66FB6E5CAEE}" destId="{DA79232D-5FA8-434D-BF45-756FD215E900}" srcOrd="0" destOrd="0" parTransId="{59C939CC-9F2A-458A-9898-0CFEE54CDBA2}" sibTransId="{DAAC9E63-61EE-4BDD-A49C-23467C9A1F3E}"/>
    <dgm:cxn modelId="{4F5FEB42-1886-41EA-93E3-E0AB1BF8E612}" type="presOf" srcId="{DA79232D-5FA8-434D-BF45-756FD215E900}" destId="{790328D8-8B7D-453E-B3FF-6FEC94954958}" srcOrd="0" destOrd="0" presId="urn:microsoft.com/office/officeart/2018/2/layout/IconLabelList"/>
    <dgm:cxn modelId="{56CF2758-DAE4-4614-9AED-F5D39502F3E7}" type="presOf" srcId="{7F7C55CC-7D47-4E0F-87C0-7F85382ACE6F}" destId="{A5098933-1F5F-4046-ADF7-53C5B042D7F1}" srcOrd="0" destOrd="0" presId="urn:microsoft.com/office/officeart/2018/2/layout/IconLabelList"/>
    <dgm:cxn modelId="{E5AA3F7F-03C0-4C36-96E2-C33983FBD208}" srcId="{90A0D7E1-B9CC-4618-A506-C66FB6E5CAEE}" destId="{7F7C55CC-7D47-4E0F-87C0-7F85382ACE6F}" srcOrd="1" destOrd="0" parTransId="{B2B15D67-90A0-4144-A04C-25DFEA2F974A}" sibTransId="{3C42E0BA-438A-4A19-855D-3FD20423C7CB}"/>
    <dgm:cxn modelId="{AB93968D-A317-4CF5-9A06-00467587DB13}" srcId="{90A0D7E1-B9CC-4618-A506-C66FB6E5CAEE}" destId="{4905CFA0-B6F1-43F4-BE71-3B9B40CD5379}" srcOrd="4" destOrd="0" parTransId="{6F2AEC65-0996-45E0-881C-11A6608C4722}" sibTransId="{8B3AF3C6-64F1-4D3E-A396-978C74662436}"/>
    <dgm:cxn modelId="{EFC9F5A0-B268-40E7-8ABF-82925B354AE0}" type="presOf" srcId="{76CE7A15-6305-403A-98F3-1655CBC30714}" destId="{7AAC8258-5A4C-4929-9023-F7467198BB3D}" srcOrd="0" destOrd="0" presId="urn:microsoft.com/office/officeart/2018/2/layout/IconLabelList"/>
    <dgm:cxn modelId="{8A7FBFBB-9AF3-4784-9396-43000F3FC0FD}" type="presOf" srcId="{4905CFA0-B6F1-43F4-BE71-3B9B40CD5379}" destId="{7F8D7F7D-55B7-4384-ABE3-E325D4A0BD36}" srcOrd="0" destOrd="0" presId="urn:microsoft.com/office/officeart/2018/2/layout/IconLabelList"/>
    <dgm:cxn modelId="{4C73B6FA-592B-4445-80E1-EAB4AB06BC06}" type="presOf" srcId="{B134B09D-2F21-43A0-BD9E-33FEE37B46B4}" destId="{65DBB83F-54E6-4622-A411-F8DDD3A17BB8}" srcOrd="0" destOrd="0" presId="urn:microsoft.com/office/officeart/2018/2/layout/IconLabelList"/>
    <dgm:cxn modelId="{DD51D118-90DC-448E-AD3B-7AA3B4EBD842}" type="presParOf" srcId="{0517504C-FA88-41AA-BCD0-1A42AD795771}" destId="{624BD628-8F65-4B96-BB5D-127025585777}" srcOrd="0" destOrd="0" presId="urn:microsoft.com/office/officeart/2018/2/layout/IconLabelList"/>
    <dgm:cxn modelId="{051EF687-931D-4FF7-A0F3-933E5B8B86C6}" type="presParOf" srcId="{624BD628-8F65-4B96-BB5D-127025585777}" destId="{BC0C7BD1-24D6-4A4D-9833-DB2086928C18}" srcOrd="0" destOrd="0" presId="urn:microsoft.com/office/officeart/2018/2/layout/IconLabelList"/>
    <dgm:cxn modelId="{FD2F6473-F87A-45F0-B393-34ABA0CB87DF}" type="presParOf" srcId="{624BD628-8F65-4B96-BB5D-127025585777}" destId="{34C9D8D7-7CF4-4BA7-AD89-CA3A30DD4D29}" srcOrd="1" destOrd="0" presId="urn:microsoft.com/office/officeart/2018/2/layout/IconLabelList"/>
    <dgm:cxn modelId="{73B9AC1C-38C0-4424-A6DD-3338C94B4AF0}" type="presParOf" srcId="{624BD628-8F65-4B96-BB5D-127025585777}" destId="{790328D8-8B7D-453E-B3FF-6FEC94954958}" srcOrd="2" destOrd="0" presId="urn:microsoft.com/office/officeart/2018/2/layout/IconLabelList"/>
    <dgm:cxn modelId="{9F074FFC-B1DC-446E-BB34-01FF0AF12BC6}" type="presParOf" srcId="{0517504C-FA88-41AA-BCD0-1A42AD795771}" destId="{37EA5704-AC68-4CEC-8109-344A0A52E386}" srcOrd="1" destOrd="0" presId="urn:microsoft.com/office/officeart/2018/2/layout/IconLabelList"/>
    <dgm:cxn modelId="{1B99EAB1-47D0-4D7E-A930-AA896E622305}" type="presParOf" srcId="{0517504C-FA88-41AA-BCD0-1A42AD795771}" destId="{BC469161-4CA3-4D44-8605-5576B7D9412E}" srcOrd="2" destOrd="0" presId="urn:microsoft.com/office/officeart/2018/2/layout/IconLabelList"/>
    <dgm:cxn modelId="{E581A799-628D-4AD8-BD1C-E8A52DE1ED04}" type="presParOf" srcId="{BC469161-4CA3-4D44-8605-5576B7D9412E}" destId="{D9EBA6C2-3289-4EB2-BFF5-B5C9850720CB}" srcOrd="0" destOrd="0" presId="urn:microsoft.com/office/officeart/2018/2/layout/IconLabelList"/>
    <dgm:cxn modelId="{EC96DD39-6131-40DC-AB03-5912526E7B56}" type="presParOf" srcId="{BC469161-4CA3-4D44-8605-5576B7D9412E}" destId="{8B717D3D-87B3-49A1-907D-F2E0C0C014C4}" srcOrd="1" destOrd="0" presId="urn:microsoft.com/office/officeart/2018/2/layout/IconLabelList"/>
    <dgm:cxn modelId="{BF2E4B4A-109E-4992-9738-A16BC0565021}" type="presParOf" srcId="{BC469161-4CA3-4D44-8605-5576B7D9412E}" destId="{A5098933-1F5F-4046-ADF7-53C5B042D7F1}" srcOrd="2" destOrd="0" presId="urn:microsoft.com/office/officeart/2018/2/layout/IconLabelList"/>
    <dgm:cxn modelId="{4FCF85A8-C7D7-4211-A920-8B4D86831952}" type="presParOf" srcId="{0517504C-FA88-41AA-BCD0-1A42AD795771}" destId="{DEF958CA-604B-4538-B8D9-7C539C3D52BB}" srcOrd="3" destOrd="0" presId="urn:microsoft.com/office/officeart/2018/2/layout/IconLabelList"/>
    <dgm:cxn modelId="{AD49920C-CAFE-4BA2-BDEE-B87EE558F77A}" type="presParOf" srcId="{0517504C-FA88-41AA-BCD0-1A42AD795771}" destId="{2E01FAAA-1297-4A0A-9AB9-C2D07BCF64CB}" srcOrd="4" destOrd="0" presId="urn:microsoft.com/office/officeart/2018/2/layout/IconLabelList"/>
    <dgm:cxn modelId="{3244FD45-84A8-41B5-8C76-BA8D44499EB3}" type="presParOf" srcId="{2E01FAAA-1297-4A0A-9AB9-C2D07BCF64CB}" destId="{483692CE-B416-4121-87AA-7836FD3BCA16}" srcOrd="0" destOrd="0" presId="urn:microsoft.com/office/officeart/2018/2/layout/IconLabelList"/>
    <dgm:cxn modelId="{C73B4EDE-9425-475D-A257-F2EF70D75A8E}" type="presParOf" srcId="{2E01FAAA-1297-4A0A-9AB9-C2D07BCF64CB}" destId="{C769BEE6-1A0A-4081-8748-6EB4F769EA6D}" srcOrd="1" destOrd="0" presId="urn:microsoft.com/office/officeart/2018/2/layout/IconLabelList"/>
    <dgm:cxn modelId="{C719A341-114B-4945-B900-136D84F872DA}" type="presParOf" srcId="{2E01FAAA-1297-4A0A-9AB9-C2D07BCF64CB}" destId="{7AAC8258-5A4C-4929-9023-F7467198BB3D}" srcOrd="2" destOrd="0" presId="urn:microsoft.com/office/officeart/2018/2/layout/IconLabelList"/>
    <dgm:cxn modelId="{AFF54879-3C35-44EB-9EA3-960230C7EC00}" type="presParOf" srcId="{0517504C-FA88-41AA-BCD0-1A42AD795771}" destId="{6979D72A-C3BF-43F5-A5FC-F98881D52B11}" srcOrd="5" destOrd="0" presId="urn:microsoft.com/office/officeart/2018/2/layout/IconLabelList"/>
    <dgm:cxn modelId="{35EDEC6D-A5BC-42F9-AA58-58BC5F2A782A}" type="presParOf" srcId="{0517504C-FA88-41AA-BCD0-1A42AD795771}" destId="{528BDE6B-3CFD-4DB3-B174-BB857A99D335}" srcOrd="6" destOrd="0" presId="urn:microsoft.com/office/officeart/2018/2/layout/IconLabelList"/>
    <dgm:cxn modelId="{12833A26-7DE0-4389-A21C-2A5DE16EFD3D}" type="presParOf" srcId="{528BDE6B-3CFD-4DB3-B174-BB857A99D335}" destId="{6148DA6D-4C95-42A4-BE2F-46B80B9D8348}" srcOrd="0" destOrd="0" presId="urn:microsoft.com/office/officeart/2018/2/layout/IconLabelList"/>
    <dgm:cxn modelId="{982AD402-1C07-483B-8C06-55E36E74F797}" type="presParOf" srcId="{528BDE6B-3CFD-4DB3-B174-BB857A99D335}" destId="{CF13898B-7269-402B-9015-C8FA3651A5AD}" srcOrd="1" destOrd="0" presId="urn:microsoft.com/office/officeart/2018/2/layout/IconLabelList"/>
    <dgm:cxn modelId="{D7CD1923-5E8A-43E9-91D1-780B6A323CB1}" type="presParOf" srcId="{528BDE6B-3CFD-4DB3-B174-BB857A99D335}" destId="{65DBB83F-54E6-4622-A411-F8DDD3A17BB8}" srcOrd="2" destOrd="0" presId="urn:microsoft.com/office/officeart/2018/2/layout/IconLabelList"/>
    <dgm:cxn modelId="{695C9223-87E3-4DC1-8F3E-A18AB0E22271}" type="presParOf" srcId="{0517504C-FA88-41AA-BCD0-1A42AD795771}" destId="{357ADB47-5246-4D61-B937-B7E618970533}" srcOrd="7" destOrd="0" presId="urn:microsoft.com/office/officeart/2018/2/layout/IconLabelList"/>
    <dgm:cxn modelId="{98031BDA-F0C1-450A-9C7C-DB46E2C49EEE}" type="presParOf" srcId="{0517504C-FA88-41AA-BCD0-1A42AD795771}" destId="{CE491964-AE8A-4C45-83D7-B1F0805456E7}" srcOrd="8" destOrd="0" presId="urn:microsoft.com/office/officeart/2018/2/layout/IconLabelList"/>
    <dgm:cxn modelId="{E5B05D5E-7462-487D-B28D-54038BAD9A44}" type="presParOf" srcId="{CE491964-AE8A-4C45-83D7-B1F0805456E7}" destId="{BF06374A-BE64-411B-A031-0C374AFF9763}" srcOrd="0" destOrd="0" presId="urn:microsoft.com/office/officeart/2018/2/layout/IconLabelList"/>
    <dgm:cxn modelId="{262AF49C-D962-44F8-9F09-7587EAAB3095}" type="presParOf" srcId="{CE491964-AE8A-4C45-83D7-B1F0805456E7}" destId="{E98AB27F-7DD3-4920-B697-C8E33D660784}" srcOrd="1" destOrd="0" presId="urn:microsoft.com/office/officeart/2018/2/layout/IconLabelList"/>
    <dgm:cxn modelId="{2DC424D0-3FB4-4FD3-92CF-CD01854776EC}" type="presParOf" srcId="{CE491964-AE8A-4C45-83D7-B1F0805456E7}" destId="{7F8D7F7D-55B7-4384-ABE3-E325D4A0BD3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D04B87-C07D-4C1F-A0FD-650A1E067F6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3FF2878-46CD-4F74-9320-F6D1DAB4544A}">
      <dgm:prSet/>
      <dgm:spPr/>
      <dgm:t>
        <a:bodyPr/>
        <a:lstStyle/>
        <a:p>
          <a:r>
            <a:rPr lang="en-US" dirty="0"/>
            <a:t>Support Vector Machine</a:t>
          </a:r>
        </a:p>
      </dgm:t>
    </dgm:pt>
    <dgm:pt modelId="{CC5D6313-8E86-4415-BB90-BBA2F750142D}" type="parTrans" cxnId="{3E702333-3ADB-4CEA-99CB-3B0589D47F19}">
      <dgm:prSet/>
      <dgm:spPr/>
      <dgm:t>
        <a:bodyPr/>
        <a:lstStyle/>
        <a:p>
          <a:endParaRPr lang="en-US"/>
        </a:p>
      </dgm:t>
    </dgm:pt>
    <dgm:pt modelId="{2FCBFE81-F031-45D6-ACCA-7C3032EE3688}" type="sibTrans" cxnId="{3E702333-3ADB-4CEA-99CB-3B0589D47F19}">
      <dgm:prSet/>
      <dgm:spPr/>
      <dgm:t>
        <a:bodyPr/>
        <a:lstStyle/>
        <a:p>
          <a:endParaRPr lang="en-US"/>
        </a:p>
      </dgm:t>
    </dgm:pt>
    <dgm:pt modelId="{22BBFC84-5F73-4ADF-8509-529D8D2BEC19}">
      <dgm:prSet/>
      <dgm:spPr/>
      <dgm:t>
        <a:bodyPr/>
        <a:lstStyle/>
        <a:p>
          <a:r>
            <a:rPr lang="en-US" dirty="0"/>
            <a:t>Naïve Bayes</a:t>
          </a:r>
        </a:p>
      </dgm:t>
    </dgm:pt>
    <dgm:pt modelId="{EDD20E20-ED6D-430D-81D5-5877426753A5}" type="parTrans" cxnId="{E539D46F-7302-4DB4-967F-2C65FACD6133}">
      <dgm:prSet/>
      <dgm:spPr/>
      <dgm:t>
        <a:bodyPr/>
        <a:lstStyle/>
        <a:p>
          <a:endParaRPr lang="en-US"/>
        </a:p>
      </dgm:t>
    </dgm:pt>
    <dgm:pt modelId="{4C21642A-D376-4A43-84AC-6FD1B4347935}" type="sibTrans" cxnId="{E539D46F-7302-4DB4-967F-2C65FACD6133}">
      <dgm:prSet/>
      <dgm:spPr/>
      <dgm:t>
        <a:bodyPr/>
        <a:lstStyle/>
        <a:p>
          <a:endParaRPr lang="en-US"/>
        </a:p>
      </dgm:t>
    </dgm:pt>
    <dgm:pt modelId="{AB33386D-9ABA-499B-8A3F-BC439BFE93F5}">
      <dgm:prSet/>
      <dgm:spPr/>
      <dgm:t>
        <a:bodyPr/>
        <a:lstStyle/>
        <a:p>
          <a:r>
            <a:rPr lang="en-US"/>
            <a:t>The simplicity makes it less competitive compared to other Models</a:t>
          </a:r>
          <a:endParaRPr lang="en-US" dirty="0"/>
        </a:p>
      </dgm:t>
    </dgm:pt>
    <dgm:pt modelId="{0AE7A1C1-A0A8-4E0E-8F68-B8E60242E195}" type="parTrans" cxnId="{40D7D545-8BCB-4596-B121-4AB9B88E2471}">
      <dgm:prSet/>
      <dgm:spPr/>
      <dgm:t>
        <a:bodyPr/>
        <a:lstStyle/>
        <a:p>
          <a:endParaRPr lang="en-US"/>
        </a:p>
      </dgm:t>
    </dgm:pt>
    <dgm:pt modelId="{4E886815-A8EC-4054-8BC3-45F46B38ED2E}" type="sibTrans" cxnId="{40D7D545-8BCB-4596-B121-4AB9B88E2471}">
      <dgm:prSet/>
      <dgm:spPr/>
      <dgm:t>
        <a:bodyPr/>
        <a:lstStyle/>
        <a:p>
          <a:endParaRPr lang="en-US"/>
        </a:p>
      </dgm:t>
    </dgm:pt>
    <dgm:pt modelId="{A6D7FACC-7466-46F7-B9F0-D6CC33D6D823}">
      <dgm:prSet/>
      <dgm:spPr/>
      <dgm:t>
        <a:bodyPr/>
        <a:lstStyle/>
        <a:p>
          <a:r>
            <a:rPr lang="en-US" dirty="0"/>
            <a:t>K Nearest Neighbors</a:t>
          </a:r>
        </a:p>
      </dgm:t>
    </dgm:pt>
    <dgm:pt modelId="{88DC4C30-EBA4-4C65-A6E2-9005E38BADA8}" type="parTrans" cxnId="{865690C1-60D6-465F-8255-D4C9ABA96277}">
      <dgm:prSet/>
      <dgm:spPr/>
      <dgm:t>
        <a:bodyPr/>
        <a:lstStyle/>
        <a:p>
          <a:endParaRPr lang="en-US"/>
        </a:p>
      </dgm:t>
    </dgm:pt>
    <dgm:pt modelId="{DF1A202A-7BE2-44DB-8DF8-C5CEA22E766F}" type="sibTrans" cxnId="{865690C1-60D6-465F-8255-D4C9ABA96277}">
      <dgm:prSet/>
      <dgm:spPr/>
      <dgm:t>
        <a:bodyPr/>
        <a:lstStyle/>
        <a:p>
          <a:endParaRPr lang="en-US"/>
        </a:p>
      </dgm:t>
    </dgm:pt>
    <dgm:pt modelId="{9C57F5AD-74AA-4880-8940-32B1126DAFCC}">
      <dgm:prSet/>
      <dgm:spPr/>
      <dgm:t>
        <a:bodyPr/>
        <a:lstStyle/>
        <a:p>
          <a:r>
            <a:rPr lang="en-US" dirty="0"/>
            <a:t>Curse of Dimensionality: Poor results if too many variables/features</a:t>
          </a:r>
        </a:p>
      </dgm:t>
    </dgm:pt>
    <dgm:pt modelId="{20AD48B6-576F-43FE-95D4-FABBA718BD51}" type="parTrans" cxnId="{B03D3FD5-24A4-433E-8130-E85A4DE1C55F}">
      <dgm:prSet/>
      <dgm:spPr/>
      <dgm:t>
        <a:bodyPr/>
        <a:lstStyle/>
        <a:p>
          <a:endParaRPr lang="en-US"/>
        </a:p>
      </dgm:t>
    </dgm:pt>
    <dgm:pt modelId="{80FDC0A5-F2D9-4C49-B3BD-53FE46A26C94}" type="sibTrans" cxnId="{B03D3FD5-24A4-433E-8130-E85A4DE1C55F}">
      <dgm:prSet/>
      <dgm:spPr/>
      <dgm:t>
        <a:bodyPr/>
        <a:lstStyle/>
        <a:p>
          <a:endParaRPr lang="en-US"/>
        </a:p>
      </dgm:t>
    </dgm:pt>
    <dgm:pt modelId="{70C638F4-459B-4516-8216-D31A273F6313}">
      <dgm:prSet/>
      <dgm:spPr/>
      <dgm:t>
        <a:bodyPr/>
        <a:lstStyle/>
        <a:p>
          <a:r>
            <a:rPr lang="en-US" dirty="0"/>
            <a:t>Can have big performance loss if #parameters &gt; #samples</a:t>
          </a:r>
        </a:p>
      </dgm:t>
    </dgm:pt>
    <dgm:pt modelId="{C798B3FE-B352-4B24-A45F-9042AA33EB31}" type="parTrans" cxnId="{783A8B56-CC36-4C7D-8D26-58BCC65B79E1}">
      <dgm:prSet/>
      <dgm:spPr/>
      <dgm:t>
        <a:bodyPr/>
        <a:lstStyle/>
        <a:p>
          <a:endParaRPr lang="en-US"/>
        </a:p>
      </dgm:t>
    </dgm:pt>
    <dgm:pt modelId="{1577BA15-6B50-4F05-BAAD-81738F4A01EB}" type="sibTrans" cxnId="{783A8B56-CC36-4C7D-8D26-58BCC65B79E1}">
      <dgm:prSet/>
      <dgm:spPr/>
      <dgm:t>
        <a:bodyPr/>
        <a:lstStyle/>
        <a:p>
          <a:endParaRPr lang="en-US"/>
        </a:p>
      </dgm:t>
    </dgm:pt>
    <dgm:pt modelId="{CD0855C6-FCE2-438F-BF8E-A1DAF65396E9}" type="pres">
      <dgm:prSet presAssocID="{4CD04B87-C07D-4C1F-A0FD-650A1E067F6E}" presName="linear" presStyleCnt="0">
        <dgm:presLayoutVars>
          <dgm:animLvl val="lvl"/>
          <dgm:resizeHandles val="exact"/>
        </dgm:presLayoutVars>
      </dgm:prSet>
      <dgm:spPr/>
    </dgm:pt>
    <dgm:pt modelId="{838B2392-91DD-45A6-ACFD-8A980B7A4FD2}" type="pres">
      <dgm:prSet presAssocID="{B3FF2878-46CD-4F74-9320-F6D1DAB4544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7192A3D-F36B-4D03-A9A3-E5137CF069BB}" type="pres">
      <dgm:prSet presAssocID="{B3FF2878-46CD-4F74-9320-F6D1DAB4544A}" presName="childText" presStyleLbl="revTx" presStyleIdx="0" presStyleCnt="3">
        <dgm:presLayoutVars>
          <dgm:bulletEnabled val="1"/>
        </dgm:presLayoutVars>
      </dgm:prSet>
      <dgm:spPr/>
    </dgm:pt>
    <dgm:pt modelId="{E4EED816-EB5F-41B8-8579-BA139086A2A7}" type="pres">
      <dgm:prSet presAssocID="{22BBFC84-5F73-4ADF-8509-529D8D2BEC1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8ED92CD-A356-4B99-BCD9-7056EE8CED46}" type="pres">
      <dgm:prSet presAssocID="{22BBFC84-5F73-4ADF-8509-529D8D2BEC19}" presName="childText" presStyleLbl="revTx" presStyleIdx="1" presStyleCnt="3">
        <dgm:presLayoutVars>
          <dgm:bulletEnabled val="1"/>
        </dgm:presLayoutVars>
      </dgm:prSet>
      <dgm:spPr/>
    </dgm:pt>
    <dgm:pt modelId="{68C311F4-4C9A-4C5A-8FD1-7717888F9875}" type="pres">
      <dgm:prSet presAssocID="{A6D7FACC-7466-46F7-B9F0-D6CC33D6D82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12D8B63-E871-42F6-978E-80C394462752}" type="pres">
      <dgm:prSet presAssocID="{A6D7FACC-7466-46F7-B9F0-D6CC33D6D82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550DE0E-542E-4263-9562-4640ECB983ED}" type="presOf" srcId="{70C638F4-459B-4516-8216-D31A273F6313}" destId="{07192A3D-F36B-4D03-A9A3-E5137CF069BB}" srcOrd="0" destOrd="0" presId="urn:microsoft.com/office/officeart/2005/8/layout/vList2"/>
    <dgm:cxn modelId="{3E702333-3ADB-4CEA-99CB-3B0589D47F19}" srcId="{4CD04B87-C07D-4C1F-A0FD-650A1E067F6E}" destId="{B3FF2878-46CD-4F74-9320-F6D1DAB4544A}" srcOrd="0" destOrd="0" parTransId="{CC5D6313-8E86-4415-BB90-BBA2F750142D}" sibTransId="{2FCBFE81-F031-45D6-ACCA-7C3032EE3688}"/>
    <dgm:cxn modelId="{738BBF37-A76F-44D9-A52F-E67ABDEB3CE4}" type="presOf" srcId="{9C57F5AD-74AA-4880-8940-32B1126DAFCC}" destId="{312D8B63-E871-42F6-978E-80C394462752}" srcOrd="0" destOrd="0" presId="urn:microsoft.com/office/officeart/2005/8/layout/vList2"/>
    <dgm:cxn modelId="{40D7D545-8BCB-4596-B121-4AB9B88E2471}" srcId="{22BBFC84-5F73-4ADF-8509-529D8D2BEC19}" destId="{AB33386D-9ABA-499B-8A3F-BC439BFE93F5}" srcOrd="0" destOrd="0" parTransId="{0AE7A1C1-A0A8-4E0E-8F68-B8E60242E195}" sibTransId="{4E886815-A8EC-4054-8BC3-45F46B38ED2E}"/>
    <dgm:cxn modelId="{E539D46F-7302-4DB4-967F-2C65FACD6133}" srcId="{4CD04B87-C07D-4C1F-A0FD-650A1E067F6E}" destId="{22BBFC84-5F73-4ADF-8509-529D8D2BEC19}" srcOrd="1" destOrd="0" parTransId="{EDD20E20-ED6D-430D-81D5-5877426753A5}" sibTransId="{4C21642A-D376-4A43-84AC-6FD1B4347935}"/>
    <dgm:cxn modelId="{B45F8351-A16D-49B2-8730-0C3EB2BF1A1D}" type="presOf" srcId="{4CD04B87-C07D-4C1F-A0FD-650A1E067F6E}" destId="{CD0855C6-FCE2-438F-BF8E-A1DAF65396E9}" srcOrd="0" destOrd="0" presId="urn:microsoft.com/office/officeart/2005/8/layout/vList2"/>
    <dgm:cxn modelId="{783A8B56-CC36-4C7D-8D26-58BCC65B79E1}" srcId="{B3FF2878-46CD-4F74-9320-F6D1DAB4544A}" destId="{70C638F4-459B-4516-8216-D31A273F6313}" srcOrd="0" destOrd="0" parTransId="{C798B3FE-B352-4B24-A45F-9042AA33EB31}" sibTransId="{1577BA15-6B50-4F05-BAAD-81738F4A01EB}"/>
    <dgm:cxn modelId="{BE732396-6195-4607-9744-B1FF27000D36}" type="presOf" srcId="{A6D7FACC-7466-46F7-B9F0-D6CC33D6D823}" destId="{68C311F4-4C9A-4C5A-8FD1-7717888F9875}" srcOrd="0" destOrd="0" presId="urn:microsoft.com/office/officeart/2005/8/layout/vList2"/>
    <dgm:cxn modelId="{931A76BF-D7BF-4A5F-898E-5C7CBBD560C4}" type="presOf" srcId="{B3FF2878-46CD-4F74-9320-F6D1DAB4544A}" destId="{838B2392-91DD-45A6-ACFD-8A980B7A4FD2}" srcOrd="0" destOrd="0" presId="urn:microsoft.com/office/officeart/2005/8/layout/vList2"/>
    <dgm:cxn modelId="{865690C1-60D6-465F-8255-D4C9ABA96277}" srcId="{4CD04B87-C07D-4C1F-A0FD-650A1E067F6E}" destId="{A6D7FACC-7466-46F7-B9F0-D6CC33D6D823}" srcOrd="2" destOrd="0" parTransId="{88DC4C30-EBA4-4C65-A6E2-9005E38BADA8}" sibTransId="{DF1A202A-7BE2-44DB-8DF8-C5CEA22E766F}"/>
    <dgm:cxn modelId="{B03D3FD5-24A4-433E-8130-E85A4DE1C55F}" srcId="{A6D7FACC-7466-46F7-B9F0-D6CC33D6D823}" destId="{9C57F5AD-74AA-4880-8940-32B1126DAFCC}" srcOrd="0" destOrd="0" parTransId="{20AD48B6-576F-43FE-95D4-FABBA718BD51}" sibTransId="{80FDC0A5-F2D9-4C49-B3BD-53FE46A26C94}"/>
    <dgm:cxn modelId="{61C54DDD-677C-4B10-A179-7A828D2A1DEE}" type="presOf" srcId="{AB33386D-9ABA-499B-8A3F-BC439BFE93F5}" destId="{38ED92CD-A356-4B99-BCD9-7056EE8CED46}" srcOrd="0" destOrd="0" presId="urn:microsoft.com/office/officeart/2005/8/layout/vList2"/>
    <dgm:cxn modelId="{7E923ADE-C33E-43DB-82AE-A253A1DCE56E}" type="presOf" srcId="{22BBFC84-5F73-4ADF-8509-529D8D2BEC19}" destId="{E4EED816-EB5F-41B8-8579-BA139086A2A7}" srcOrd="0" destOrd="0" presId="urn:microsoft.com/office/officeart/2005/8/layout/vList2"/>
    <dgm:cxn modelId="{CAC3E84A-5767-4E16-BE31-20234F27C114}" type="presParOf" srcId="{CD0855C6-FCE2-438F-BF8E-A1DAF65396E9}" destId="{838B2392-91DD-45A6-ACFD-8A980B7A4FD2}" srcOrd="0" destOrd="0" presId="urn:microsoft.com/office/officeart/2005/8/layout/vList2"/>
    <dgm:cxn modelId="{4523D240-1694-445F-AC45-9FE4F2967A7A}" type="presParOf" srcId="{CD0855C6-FCE2-438F-BF8E-A1DAF65396E9}" destId="{07192A3D-F36B-4D03-A9A3-E5137CF069BB}" srcOrd="1" destOrd="0" presId="urn:microsoft.com/office/officeart/2005/8/layout/vList2"/>
    <dgm:cxn modelId="{E7108FC4-5344-4073-9692-948F830C3AC8}" type="presParOf" srcId="{CD0855C6-FCE2-438F-BF8E-A1DAF65396E9}" destId="{E4EED816-EB5F-41B8-8579-BA139086A2A7}" srcOrd="2" destOrd="0" presId="urn:microsoft.com/office/officeart/2005/8/layout/vList2"/>
    <dgm:cxn modelId="{38F65346-37B0-4C0D-A04F-9D214FF6B42B}" type="presParOf" srcId="{CD0855C6-FCE2-438F-BF8E-A1DAF65396E9}" destId="{38ED92CD-A356-4B99-BCD9-7056EE8CED46}" srcOrd="3" destOrd="0" presId="urn:microsoft.com/office/officeart/2005/8/layout/vList2"/>
    <dgm:cxn modelId="{2DDE46A0-6B5D-4004-906B-5663D8FDA56D}" type="presParOf" srcId="{CD0855C6-FCE2-438F-BF8E-A1DAF65396E9}" destId="{68C311F4-4C9A-4C5A-8FD1-7717888F9875}" srcOrd="4" destOrd="0" presId="urn:microsoft.com/office/officeart/2005/8/layout/vList2"/>
    <dgm:cxn modelId="{7490A26E-E919-4850-96C0-3AB8B2D0267B}" type="presParOf" srcId="{CD0855C6-FCE2-438F-BF8E-A1DAF65396E9}" destId="{312D8B63-E871-42F6-978E-80C39446275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D04B87-C07D-4C1F-A0FD-650A1E067F6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3FF2878-46CD-4F74-9320-F6D1DAB4544A}">
      <dgm:prSet/>
      <dgm:spPr/>
      <dgm:t>
        <a:bodyPr/>
        <a:lstStyle/>
        <a:p>
          <a:r>
            <a:rPr lang="en-US" dirty="0"/>
            <a:t>Multi Layer Perceptron</a:t>
          </a:r>
        </a:p>
      </dgm:t>
    </dgm:pt>
    <dgm:pt modelId="{CC5D6313-8E86-4415-BB90-BBA2F750142D}" type="parTrans" cxnId="{3E702333-3ADB-4CEA-99CB-3B0589D47F19}">
      <dgm:prSet/>
      <dgm:spPr/>
      <dgm:t>
        <a:bodyPr/>
        <a:lstStyle/>
        <a:p>
          <a:endParaRPr lang="en-US"/>
        </a:p>
      </dgm:t>
    </dgm:pt>
    <dgm:pt modelId="{2FCBFE81-F031-45D6-ACCA-7C3032EE3688}" type="sibTrans" cxnId="{3E702333-3ADB-4CEA-99CB-3B0589D47F19}">
      <dgm:prSet/>
      <dgm:spPr/>
      <dgm:t>
        <a:bodyPr/>
        <a:lstStyle/>
        <a:p>
          <a:endParaRPr lang="en-US"/>
        </a:p>
      </dgm:t>
    </dgm:pt>
    <dgm:pt modelId="{22BBFC84-5F73-4ADF-8509-529D8D2BEC19}">
      <dgm:prSet/>
      <dgm:spPr/>
      <dgm:t>
        <a:bodyPr/>
        <a:lstStyle/>
        <a:p>
          <a:r>
            <a:rPr lang="en-US" dirty="0"/>
            <a:t>Logistic Regression</a:t>
          </a:r>
        </a:p>
      </dgm:t>
    </dgm:pt>
    <dgm:pt modelId="{EDD20E20-ED6D-430D-81D5-5877426753A5}" type="parTrans" cxnId="{E539D46F-7302-4DB4-967F-2C65FACD6133}">
      <dgm:prSet/>
      <dgm:spPr/>
      <dgm:t>
        <a:bodyPr/>
        <a:lstStyle/>
        <a:p>
          <a:endParaRPr lang="en-US"/>
        </a:p>
      </dgm:t>
    </dgm:pt>
    <dgm:pt modelId="{4C21642A-D376-4A43-84AC-6FD1B4347935}" type="sibTrans" cxnId="{E539D46F-7302-4DB4-967F-2C65FACD6133}">
      <dgm:prSet/>
      <dgm:spPr/>
      <dgm:t>
        <a:bodyPr/>
        <a:lstStyle/>
        <a:p>
          <a:endParaRPr lang="en-US"/>
        </a:p>
      </dgm:t>
    </dgm:pt>
    <dgm:pt modelId="{AB33386D-9ABA-499B-8A3F-BC439BFE93F5}">
      <dgm:prSet/>
      <dgm:spPr/>
      <dgm:t>
        <a:bodyPr/>
        <a:lstStyle/>
        <a:p>
          <a:r>
            <a:rPr lang="en-US" dirty="0"/>
            <a:t>Can be regularized to avoid overfitting</a:t>
          </a:r>
        </a:p>
      </dgm:t>
    </dgm:pt>
    <dgm:pt modelId="{0AE7A1C1-A0A8-4E0E-8F68-B8E60242E195}" type="parTrans" cxnId="{40D7D545-8BCB-4596-B121-4AB9B88E2471}">
      <dgm:prSet/>
      <dgm:spPr/>
      <dgm:t>
        <a:bodyPr/>
        <a:lstStyle/>
        <a:p>
          <a:endParaRPr lang="en-US"/>
        </a:p>
      </dgm:t>
    </dgm:pt>
    <dgm:pt modelId="{4E886815-A8EC-4054-8BC3-45F46B38ED2E}" type="sibTrans" cxnId="{40D7D545-8BCB-4596-B121-4AB9B88E2471}">
      <dgm:prSet/>
      <dgm:spPr/>
      <dgm:t>
        <a:bodyPr/>
        <a:lstStyle/>
        <a:p>
          <a:endParaRPr lang="en-US"/>
        </a:p>
      </dgm:t>
    </dgm:pt>
    <dgm:pt modelId="{A6D7FACC-7466-46F7-B9F0-D6CC33D6D823}">
      <dgm:prSet/>
      <dgm:spPr/>
      <dgm:t>
        <a:bodyPr/>
        <a:lstStyle/>
        <a:p>
          <a:r>
            <a:rPr lang="en-US" dirty="0"/>
            <a:t>Lasso Regression</a:t>
          </a:r>
        </a:p>
      </dgm:t>
    </dgm:pt>
    <dgm:pt modelId="{88DC4C30-EBA4-4C65-A6E2-9005E38BADA8}" type="parTrans" cxnId="{865690C1-60D6-465F-8255-D4C9ABA96277}">
      <dgm:prSet/>
      <dgm:spPr/>
      <dgm:t>
        <a:bodyPr/>
        <a:lstStyle/>
        <a:p>
          <a:endParaRPr lang="en-US"/>
        </a:p>
      </dgm:t>
    </dgm:pt>
    <dgm:pt modelId="{DF1A202A-7BE2-44DB-8DF8-C5CEA22E766F}" type="sibTrans" cxnId="{865690C1-60D6-465F-8255-D4C9ABA96277}">
      <dgm:prSet/>
      <dgm:spPr/>
      <dgm:t>
        <a:bodyPr/>
        <a:lstStyle/>
        <a:p>
          <a:endParaRPr lang="en-US"/>
        </a:p>
      </dgm:t>
    </dgm:pt>
    <dgm:pt modelId="{9C57F5AD-74AA-4880-8940-32B1126DAFCC}">
      <dgm:prSet/>
      <dgm:spPr/>
      <dgm:t>
        <a:bodyPr/>
        <a:lstStyle/>
        <a:p>
          <a:r>
            <a:rPr lang="en-US" dirty="0"/>
            <a:t>Automatically performs feature selection</a:t>
          </a:r>
        </a:p>
      </dgm:t>
    </dgm:pt>
    <dgm:pt modelId="{20AD48B6-576F-43FE-95D4-FABBA718BD51}" type="parTrans" cxnId="{B03D3FD5-24A4-433E-8130-E85A4DE1C55F}">
      <dgm:prSet/>
      <dgm:spPr/>
      <dgm:t>
        <a:bodyPr/>
        <a:lstStyle/>
        <a:p>
          <a:endParaRPr lang="en-US"/>
        </a:p>
      </dgm:t>
    </dgm:pt>
    <dgm:pt modelId="{80FDC0A5-F2D9-4C49-B3BD-53FE46A26C94}" type="sibTrans" cxnId="{B03D3FD5-24A4-433E-8130-E85A4DE1C55F}">
      <dgm:prSet/>
      <dgm:spPr/>
      <dgm:t>
        <a:bodyPr/>
        <a:lstStyle/>
        <a:p>
          <a:endParaRPr lang="en-US"/>
        </a:p>
      </dgm:t>
    </dgm:pt>
    <dgm:pt modelId="{70C638F4-459B-4516-8216-D31A273F6313}">
      <dgm:prSet/>
      <dgm:spPr/>
      <dgm:t>
        <a:bodyPr/>
        <a:lstStyle/>
        <a:p>
          <a:r>
            <a:rPr lang="en-US" dirty="0"/>
            <a:t>Good for classifying problems</a:t>
          </a:r>
        </a:p>
      </dgm:t>
    </dgm:pt>
    <dgm:pt modelId="{C798B3FE-B352-4B24-A45F-9042AA33EB31}" type="parTrans" cxnId="{783A8B56-CC36-4C7D-8D26-58BCC65B79E1}">
      <dgm:prSet/>
      <dgm:spPr/>
      <dgm:t>
        <a:bodyPr/>
        <a:lstStyle/>
        <a:p>
          <a:endParaRPr lang="en-US"/>
        </a:p>
      </dgm:t>
    </dgm:pt>
    <dgm:pt modelId="{1577BA15-6B50-4F05-BAAD-81738F4A01EB}" type="sibTrans" cxnId="{783A8B56-CC36-4C7D-8D26-58BCC65B79E1}">
      <dgm:prSet/>
      <dgm:spPr/>
      <dgm:t>
        <a:bodyPr/>
        <a:lstStyle/>
        <a:p>
          <a:endParaRPr lang="en-US"/>
        </a:p>
      </dgm:t>
    </dgm:pt>
    <dgm:pt modelId="{CD0855C6-FCE2-438F-BF8E-A1DAF65396E9}" type="pres">
      <dgm:prSet presAssocID="{4CD04B87-C07D-4C1F-A0FD-650A1E067F6E}" presName="linear" presStyleCnt="0">
        <dgm:presLayoutVars>
          <dgm:animLvl val="lvl"/>
          <dgm:resizeHandles val="exact"/>
        </dgm:presLayoutVars>
      </dgm:prSet>
      <dgm:spPr/>
    </dgm:pt>
    <dgm:pt modelId="{838B2392-91DD-45A6-ACFD-8A980B7A4FD2}" type="pres">
      <dgm:prSet presAssocID="{B3FF2878-46CD-4F74-9320-F6D1DAB4544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7192A3D-F36B-4D03-A9A3-E5137CF069BB}" type="pres">
      <dgm:prSet presAssocID="{B3FF2878-46CD-4F74-9320-F6D1DAB4544A}" presName="childText" presStyleLbl="revTx" presStyleIdx="0" presStyleCnt="3">
        <dgm:presLayoutVars>
          <dgm:bulletEnabled val="1"/>
        </dgm:presLayoutVars>
      </dgm:prSet>
      <dgm:spPr/>
    </dgm:pt>
    <dgm:pt modelId="{E4EED816-EB5F-41B8-8579-BA139086A2A7}" type="pres">
      <dgm:prSet presAssocID="{22BBFC84-5F73-4ADF-8509-529D8D2BEC1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8ED92CD-A356-4B99-BCD9-7056EE8CED46}" type="pres">
      <dgm:prSet presAssocID="{22BBFC84-5F73-4ADF-8509-529D8D2BEC19}" presName="childText" presStyleLbl="revTx" presStyleIdx="1" presStyleCnt="3">
        <dgm:presLayoutVars>
          <dgm:bulletEnabled val="1"/>
        </dgm:presLayoutVars>
      </dgm:prSet>
      <dgm:spPr/>
    </dgm:pt>
    <dgm:pt modelId="{68C311F4-4C9A-4C5A-8FD1-7717888F9875}" type="pres">
      <dgm:prSet presAssocID="{A6D7FACC-7466-46F7-B9F0-D6CC33D6D82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12D8B63-E871-42F6-978E-80C394462752}" type="pres">
      <dgm:prSet presAssocID="{A6D7FACC-7466-46F7-B9F0-D6CC33D6D82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550DE0E-542E-4263-9562-4640ECB983ED}" type="presOf" srcId="{70C638F4-459B-4516-8216-D31A273F6313}" destId="{07192A3D-F36B-4D03-A9A3-E5137CF069BB}" srcOrd="0" destOrd="0" presId="urn:microsoft.com/office/officeart/2005/8/layout/vList2"/>
    <dgm:cxn modelId="{3E702333-3ADB-4CEA-99CB-3B0589D47F19}" srcId="{4CD04B87-C07D-4C1F-A0FD-650A1E067F6E}" destId="{B3FF2878-46CD-4F74-9320-F6D1DAB4544A}" srcOrd="0" destOrd="0" parTransId="{CC5D6313-8E86-4415-BB90-BBA2F750142D}" sibTransId="{2FCBFE81-F031-45D6-ACCA-7C3032EE3688}"/>
    <dgm:cxn modelId="{738BBF37-A76F-44D9-A52F-E67ABDEB3CE4}" type="presOf" srcId="{9C57F5AD-74AA-4880-8940-32B1126DAFCC}" destId="{312D8B63-E871-42F6-978E-80C394462752}" srcOrd="0" destOrd="0" presId="urn:microsoft.com/office/officeart/2005/8/layout/vList2"/>
    <dgm:cxn modelId="{40D7D545-8BCB-4596-B121-4AB9B88E2471}" srcId="{22BBFC84-5F73-4ADF-8509-529D8D2BEC19}" destId="{AB33386D-9ABA-499B-8A3F-BC439BFE93F5}" srcOrd="0" destOrd="0" parTransId="{0AE7A1C1-A0A8-4E0E-8F68-B8E60242E195}" sibTransId="{4E886815-A8EC-4054-8BC3-45F46B38ED2E}"/>
    <dgm:cxn modelId="{E539D46F-7302-4DB4-967F-2C65FACD6133}" srcId="{4CD04B87-C07D-4C1F-A0FD-650A1E067F6E}" destId="{22BBFC84-5F73-4ADF-8509-529D8D2BEC19}" srcOrd="1" destOrd="0" parTransId="{EDD20E20-ED6D-430D-81D5-5877426753A5}" sibTransId="{4C21642A-D376-4A43-84AC-6FD1B4347935}"/>
    <dgm:cxn modelId="{B45F8351-A16D-49B2-8730-0C3EB2BF1A1D}" type="presOf" srcId="{4CD04B87-C07D-4C1F-A0FD-650A1E067F6E}" destId="{CD0855C6-FCE2-438F-BF8E-A1DAF65396E9}" srcOrd="0" destOrd="0" presId="urn:microsoft.com/office/officeart/2005/8/layout/vList2"/>
    <dgm:cxn modelId="{783A8B56-CC36-4C7D-8D26-58BCC65B79E1}" srcId="{B3FF2878-46CD-4F74-9320-F6D1DAB4544A}" destId="{70C638F4-459B-4516-8216-D31A273F6313}" srcOrd="0" destOrd="0" parTransId="{C798B3FE-B352-4B24-A45F-9042AA33EB31}" sibTransId="{1577BA15-6B50-4F05-BAAD-81738F4A01EB}"/>
    <dgm:cxn modelId="{BE732396-6195-4607-9744-B1FF27000D36}" type="presOf" srcId="{A6D7FACC-7466-46F7-B9F0-D6CC33D6D823}" destId="{68C311F4-4C9A-4C5A-8FD1-7717888F9875}" srcOrd="0" destOrd="0" presId="urn:microsoft.com/office/officeart/2005/8/layout/vList2"/>
    <dgm:cxn modelId="{931A76BF-D7BF-4A5F-898E-5C7CBBD560C4}" type="presOf" srcId="{B3FF2878-46CD-4F74-9320-F6D1DAB4544A}" destId="{838B2392-91DD-45A6-ACFD-8A980B7A4FD2}" srcOrd="0" destOrd="0" presId="urn:microsoft.com/office/officeart/2005/8/layout/vList2"/>
    <dgm:cxn modelId="{865690C1-60D6-465F-8255-D4C9ABA96277}" srcId="{4CD04B87-C07D-4C1F-A0FD-650A1E067F6E}" destId="{A6D7FACC-7466-46F7-B9F0-D6CC33D6D823}" srcOrd="2" destOrd="0" parTransId="{88DC4C30-EBA4-4C65-A6E2-9005E38BADA8}" sibTransId="{DF1A202A-7BE2-44DB-8DF8-C5CEA22E766F}"/>
    <dgm:cxn modelId="{B03D3FD5-24A4-433E-8130-E85A4DE1C55F}" srcId="{A6D7FACC-7466-46F7-B9F0-D6CC33D6D823}" destId="{9C57F5AD-74AA-4880-8940-32B1126DAFCC}" srcOrd="0" destOrd="0" parTransId="{20AD48B6-576F-43FE-95D4-FABBA718BD51}" sibTransId="{80FDC0A5-F2D9-4C49-B3BD-53FE46A26C94}"/>
    <dgm:cxn modelId="{61C54DDD-677C-4B10-A179-7A828D2A1DEE}" type="presOf" srcId="{AB33386D-9ABA-499B-8A3F-BC439BFE93F5}" destId="{38ED92CD-A356-4B99-BCD9-7056EE8CED46}" srcOrd="0" destOrd="0" presId="urn:microsoft.com/office/officeart/2005/8/layout/vList2"/>
    <dgm:cxn modelId="{7E923ADE-C33E-43DB-82AE-A253A1DCE56E}" type="presOf" srcId="{22BBFC84-5F73-4ADF-8509-529D8D2BEC19}" destId="{E4EED816-EB5F-41B8-8579-BA139086A2A7}" srcOrd="0" destOrd="0" presId="urn:microsoft.com/office/officeart/2005/8/layout/vList2"/>
    <dgm:cxn modelId="{CAC3E84A-5767-4E16-BE31-20234F27C114}" type="presParOf" srcId="{CD0855C6-FCE2-438F-BF8E-A1DAF65396E9}" destId="{838B2392-91DD-45A6-ACFD-8A980B7A4FD2}" srcOrd="0" destOrd="0" presId="urn:microsoft.com/office/officeart/2005/8/layout/vList2"/>
    <dgm:cxn modelId="{4523D240-1694-445F-AC45-9FE4F2967A7A}" type="presParOf" srcId="{CD0855C6-FCE2-438F-BF8E-A1DAF65396E9}" destId="{07192A3D-F36B-4D03-A9A3-E5137CF069BB}" srcOrd="1" destOrd="0" presId="urn:microsoft.com/office/officeart/2005/8/layout/vList2"/>
    <dgm:cxn modelId="{E7108FC4-5344-4073-9692-948F830C3AC8}" type="presParOf" srcId="{CD0855C6-FCE2-438F-BF8E-A1DAF65396E9}" destId="{E4EED816-EB5F-41B8-8579-BA139086A2A7}" srcOrd="2" destOrd="0" presId="urn:microsoft.com/office/officeart/2005/8/layout/vList2"/>
    <dgm:cxn modelId="{38F65346-37B0-4C0D-A04F-9D214FF6B42B}" type="presParOf" srcId="{CD0855C6-FCE2-438F-BF8E-A1DAF65396E9}" destId="{38ED92CD-A356-4B99-BCD9-7056EE8CED46}" srcOrd="3" destOrd="0" presId="urn:microsoft.com/office/officeart/2005/8/layout/vList2"/>
    <dgm:cxn modelId="{2DDE46A0-6B5D-4004-906B-5663D8FDA56D}" type="presParOf" srcId="{CD0855C6-FCE2-438F-BF8E-A1DAF65396E9}" destId="{68C311F4-4C9A-4C5A-8FD1-7717888F9875}" srcOrd="4" destOrd="0" presId="urn:microsoft.com/office/officeart/2005/8/layout/vList2"/>
    <dgm:cxn modelId="{7490A26E-E919-4850-96C0-3AB8B2D0267B}" type="presParOf" srcId="{CD0855C6-FCE2-438F-BF8E-A1DAF65396E9}" destId="{312D8B63-E871-42F6-978E-80C39446275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FDDA35-78CB-4101-98B5-BB8EA10A3CBC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AC3D095-5DFE-415A-A934-935527597637}">
      <dgm:prSet custT="1"/>
      <dgm:spPr/>
      <dgm:t>
        <a:bodyPr/>
        <a:lstStyle/>
        <a:p>
          <a:r>
            <a:rPr lang="en-US" sz="2800" dirty="0"/>
            <a:t>Alpha = 0.03</a:t>
          </a:r>
        </a:p>
      </dgm:t>
    </dgm:pt>
    <dgm:pt modelId="{FF95B982-9EB7-4DA4-BB35-EEB27A2E947A}" type="parTrans" cxnId="{DAC0774A-DD71-447D-9D9B-B53167CC737A}">
      <dgm:prSet/>
      <dgm:spPr/>
      <dgm:t>
        <a:bodyPr/>
        <a:lstStyle/>
        <a:p>
          <a:endParaRPr lang="en-US"/>
        </a:p>
      </dgm:t>
    </dgm:pt>
    <dgm:pt modelId="{C088D78A-91A4-4B33-909D-9B22E4A5C80D}" type="sibTrans" cxnId="{DAC0774A-DD71-447D-9D9B-B53167CC737A}">
      <dgm:prSet/>
      <dgm:spPr/>
      <dgm:t>
        <a:bodyPr/>
        <a:lstStyle/>
        <a:p>
          <a:endParaRPr lang="en-US"/>
        </a:p>
      </dgm:t>
    </dgm:pt>
    <dgm:pt modelId="{5D27B477-9C5E-41CB-962A-D8FC7BBE5185}">
      <dgm:prSet/>
      <dgm:spPr/>
      <dgm:t>
        <a:bodyPr/>
        <a:lstStyle/>
        <a:p>
          <a:r>
            <a:rPr lang="en-US" dirty="0"/>
            <a:t>Constant that multiplies the L1 term</a:t>
          </a:r>
        </a:p>
      </dgm:t>
    </dgm:pt>
    <dgm:pt modelId="{352D04C3-FFBC-48F2-9BAE-14EC0FF4DD79}" type="parTrans" cxnId="{E9576FB1-6789-4D8F-A649-7B5F8532AA64}">
      <dgm:prSet/>
      <dgm:spPr/>
      <dgm:t>
        <a:bodyPr/>
        <a:lstStyle/>
        <a:p>
          <a:endParaRPr lang="en-US"/>
        </a:p>
      </dgm:t>
    </dgm:pt>
    <dgm:pt modelId="{07ED7F11-47B4-40FC-973D-261205971E8D}" type="sibTrans" cxnId="{E9576FB1-6789-4D8F-A649-7B5F8532AA64}">
      <dgm:prSet/>
      <dgm:spPr/>
      <dgm:t>
        <a:bodyPr/>
        <a:lstStyle/>
        <a:p>
          <a:endParaRPr lang="en-US"/>
        </a:p>
      </dgm:t>
    </dgm:pt>
    <dgm:pt modelId="{07F52ADF-62E0-4354-9531-6ED965911416}">
      <dgm:prSet custT="1"/>
      <dgm:spPr/>
      <dgm:t>
        <a:bodyPr/>
        <a:lstStyle/>
        <a:p>
          <a:r>
            <a:rPr lang="en-US" sz="2800" dirty="0"/>
            <a:t>Tol = 0.01</a:t>
          </a:r>
        </a:p>
      </dgm:t>
    </dgm:pt>
    <dgm:pt modelId="{4D2CBEC2-5400-4E14-A009-7774EBD74DFE}" type="parTrans" cxnId="{1D4B6F3E-CABE-4360-8753-C406CD82F416}">
      <dgm:prSet/>
      <dgm:spPr/>
      <dgm:t>
        <a:bodyPr/>
        <a:lstStyle/>
        <a:p>
          <a:endParaRPr lang="en-US"/>
        </a:p>
      </dgm:t>
    </dgm:pt>
    <dgm:pt modelId="{B4C1A31E-4061-4A3F-8F95-8740B7F8E13E}" type="sibTrans" cxnId="{1D4B6F3E-CABE-4360-8753-C406CD82F416}">
      <dgm:prSet/>
      <dgm:spPr/>
      <dgm:t>
        <a:bodyPr/>
        <a:lstStyle/>
        <a:p>
          <a:endParaRPr lang="en-US"/>
        </a:p>
      </dgm:t>
    </dgm:pt>
    <dgm:pt modelId="{B9C47E92-8921-4424-A55D-38F615131548}">
      <dgm:prSet/>
      <dgm:spPr/>
      <dgm:t>
        <a:bodyPr/>
        <a:lstStyle/>
        <a:p>
          <a:r>
            <a:rPr lang="en-US" dirty="0"/>
            <a:t>Stopping point for optimization</a:t>
          </a:r>
        </a:p>
      </dgm:t>
    </dgm:pt>
    <dgm:pt modelId="{D82A3C91-7E6D-4A19-A278-A419A3DB5B2F}" type="parTrans" cxnId="{B7B8EF18-0AB1-44B9-A15A-223414ECF3BB}">
      <dgm:prSet/>
      <dgm:spPr/>
      <dgm:t>
        <a:bodyPr/>
        <a:lstStyle/>
        <a:p>
          <a:endParaRPr lang="en-US"/>
        </a:p>
      </dgm:t>
    </dgm:pt>
    <dgm:pt modelId="{4A3469C3-6988-4C05-BB39-A31143169AA5}" type="sibTrans" cxnId="{B7B8EF18-0AB1-44B9-A15A-223414ECF3BB}">
      <dgm:prSet/>
      <dgm:spPr/>
      <dgm:t>
        <a:bodyPr/>
        <a:lstStyle/>
        <a:p>
          <a:endParaRPr lang="en-US"/>
        </a:p>
      </dgm:t>
    </dgm:pt>
    <dgm:pt modelId="{AE7EE5D7-6085-46BC-8797-9C1D2580EE2B}">
      <dgm:prSet/>
      <dgm:spPr/>
      <dgm:t>
        <a:bodyPr/>
        <a:lstStyle/>
        <a:p>
          <a:r>
            <a:rPr lang="en-US" dirty="0"/>
            <a:t>Modifies the number of parameters that are selected</a:t>
          </a:r>
        </a:p>
      </dgm:t>
    </dgm:pt>
    <dgm:pt modelId="{4C7CBB7F-0051-4CEE-A7AA-FDE6695A28E9}" type="parTrans" cxnId="{7A344852-B5A1-4120-AD5F-925CCDD56147}">
      <dgm:prSet/>
      <dgm:spPr/>
      <dgm:t>
        <a:bodyPr/>
        <a:lstStyle/>
        <a:p>
          <a:endParaRPr lang="en-US"/>
        </a:p>
      </dgm:t>
    </dgm:pt>
    <dgm:pt modelId="{3D3C3DF2-B015-4678-B2F4-357E5F968FE6}" type="sibTrans" cxnId="{7A344852-B5A1-4120-AD5F-925CCDD56147}">
      <dgm:prSet/>
      <dgm:spPr/>
      <dgm:t>
        <a:bodyPr/>
        <a:lstStyle/>
        <a:p>
          <a:endParaRPr lang="en-US"/>
        </a:p>
      </dgm:t>
    </dgm:pt>
    <dgm:pt modelId="{A5E073CB-4F2F-4640-8192-7CE0655849B7}">
      <dgm:prSet/>
      <dgm:spPr/>
      <dgm:t>
        <a:bodyPr/>
        <a:lstStyle/>
        <a:p>
          <a:r>
            <a:rPr lang="en-US" dirty="0"/>
            <a:t>When specified number is reached, regression is stopped</a:t>
          </a:r>
        </a:p>
      </dgm:t>
    </dgm:pt>
    <dgm:pt modelId="{BA1EA0E9-5821-418D-AC57-8122F9828672}" type="parTrans" cxnId="{0EEDAB0F-B393-4B69-BA58-2DD19390EA2D}">
      <dgm:prSet/>
      <dgm:spPr/>
      <dgm:t>
        <a:bodyPr/>
        <a:lstStyle/>
        <a:p>
          <a:endParaRPr lang="en-US"/>
        </a:p>
      </dgm:t>
    </dgm:pt>
    <dgm:pt modelId="{22C78C78-ACA2-4304-8810-922BC46C94CB}" type="sibTrans" cxnId="{0EEDAB0F-B393-4B69-BA58-2DD19390EA2D}">
      <dgm:prSet/>
      <dgm:spPr/>
      <dgm:t>
        <a:bodyPr/>
        <a:lstStyle/>
        <a:p>
          <a:endParaRPr lang="en-US"/>
        </a:p>
      </dgm:t>
    </dgm:pt>
    <dgm:pt modelId="{05A8050B-1EB3-4142-B6BB-96D467F42BD6}" type="pres">
      <dgm:prSet presAssocID="{B8FDDA35-78CB-4101-98B5-BB8EA10A3CBC}" presName="Name0" presStyleCnt="0">
        <dgm:presLayoutVars>
          <dgm:dir/>
          <dgm:animLvl val="lvl"/>
          <dgm:resizeHandles val="exact"/>
        </dgm:presLayoutVars>
      </dgm:prSet>
      <dgm:spPr/>
    </dgm:pt>
    <dgm:pt modelId="{C62C0CF9-6620-417D-9E42-424595FE65B0}" type="pres">
      <dgm:prSet presAssocID="{6AC3D095-5DFE-415A-A934-935527597637}" presName="linNode" presStyleCnt="0"/>
      <dgm:spPr/>
    </dgm:pt>
    <dgm:pt modelId="{B976DC7D-4135-4E72-A3BF-A8912CBA41E1}" type="pres">
      <dgm:prSet presAssocID="{6AC3D095-5DFE-415A-A934-93552759763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7FE38C19-5E1D-4CE1-BB70-B050515E3021}" type="pres">
      <dgm:prSet presAssocID="{6AC3D095-5DFE-415A-A934-935527597637}" presName="descendantText" presStyleLbl="alignAccFollowNode1" presStyleIdx="0" presStyleCnt="2">
        <dgm:presLayoutVars>
          <dgm:bulletEnabled val="1"/>
        </dgm:presLayoutVars>
      </dgm:prSet>
      <dgm:spPr/>
    </dgm:pt>
    <dgm:pt modelId="{D605824C-73A1-4118-903C-FF02CC4907F0}" type="pres">
      <dgm:prSet presAssocID="{C088D78A-91A4-4B33-909D-9B22E4A5C80D}" presName="sp" presStyleCnt="0"/>
      <dgm:spPr/>
    </dgm:pt>
    <dgm:pt modelId="{C939832D-8F9C-4DCF-AB7C-BA0A7309D705}" type="pres">
      <dgm:prSet presAssocID="{07F52ADF-62E0-4354-9531-6ED965911416}" presName="linNode" presStyleCnt="0"/>
      <dgm:spPr/>
    </dgm:pt>
    <dgm:pt modelId="{FD699906-6852-46B0-9438-E75740076D22}" type="pres">
      <dgm:prSet presAssocID="{07F52ADF-62E0-4354-9531-6ED965911416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79CA73BC-09E8-4230-8F38-FDB274B1A3D4}" type="pres">
      <dgm:prSet presAssocID="{07F52ADF-62E0-4354-9531-6ED965911416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01D79606-87F6-4199-A7BE-82FC45775C8F}" type="presOf" srcId="{AE7EE5D7-6085-46BC-8797-9C1D2580EE2B}" destId="{7FE38C19-5E1D-4CE1-BB70-B050515E3021}" srcOrd="0" destOrd="1" presId="urn:microsoft.com/office/officeart/2005/8/layout/vList5"/>
    <dgm:cxn modelId="{0EEDAB0F-B393-4B69-BA58-2DD19390EA2D}" srcId="{07F52ADF-62E0-4354-9531-6ED965911416}" destId="{A5E073CB-4F2F-4640-8192-7CE0655849B7}" srcOrd="1" destOrd="0" parTransId="{BA1EA0E9-5821-418D-AC57-8122F9828672}" sibTransId="{22C78C78-ACA2-4304-8810-922BC46C94CB}"/>
    <dgm:cxn modelId="{6962C110-F9E4-4845-9A54-F986EBD0910A}" type="presOf" srcId="{B9C47E92-8921-4424-A55D-38F615131548}" destId="{79CA73BC-09E8-4230-8F38-FDB274B1A3D4}" srcOrd="0" destOrd="0" presId="urn:microsoft.com/office/officeart/2005/8/layout/vList5"/>
    <dgm:cxn modelId="{B7B8EF18-0AB1-44B9-A15A-223414ECF3BB}" srcId="{07F52ADF-62E0-4354-9531-6ED965911416}" destId="{B9C47E92-8921-4424-A55D-38F615131548}" srcOrd="0" destOrd="0" parTransId="{D82A3C91-7E6D-4A19-A278-A419A3DB5B2F}" sibTransId="{4A3469C3-6988-4C05-BB39-A31143169AA5}"/>
    <dgm:cxn modelId="{1D4B6F3E-CABE-4360-8753-C406CD82F416}" srcId="{B8FDDA35-78CB-4101-98B5-BB8EA10A3CBC}" destId="{07F52ADF-62E0-4354-9531-6ED965911416}" srcOrd="1" destOrd="0" parTransId="{4D2CBEC2-5400-4E14-A009-7774EBD74DFE}" sibTransId="{B4C1A31E-4061-4A3F-8F95-8740B7F8E13E}"/>
    <dgm:cxn modelId="{DAC0774A-DD71-447D-9D9B-B53167CC737A}" srcId="{B8FDDA35-78CB-4101-98B5-BB8EA10A3CBC}" destId="{6AC3D095-5DFE-415A-A934-935527597637}" srcOrd="0" destOrd="0" parTransId="{FF95B982-9EB7-4DA4-BB35-EEB27A2E947A}" sibTransId="{C088D78A-91A4-4B33-909D-9B22E4A5C80D}"/>
    <dgm:cxn modelId="{7A344852-B5A1-4120-AD5F-925CCDD56147}" srcId="{6AC3D095-5DFE-415A-A934-935527597637}" destId="{AE7EE5D7-6085-46BC-8797-9C1D2580EE2B}" srcOrd="1" destOrd="0" parTransId="{4C7CBB7F-0051-4CEE-A7AA-FDE6695A28E9}" sibTransId="{3D3C3DF2-B015-4678-B2F4-357E5F968FE6}"/>
    <dgm:cxn modelId="{E9576FB1-6789-4D8F-A649-7B5F8532AA64}" srcId="{6AC3D095-5DFE-415A-A934-935527597637}" destId="{5D27B477-9C5E-41CB-962A-D8FC7BBE5185}" srcOrd="0" destOrd="0" parTransId="{352D04C3-FFBC-48F2-9BAE-14EC0FF4DD79}" sibTransId="{07ED7F11-47B4-40FC-973D-261205971E8D}"/>
    <dgm:cxn modelId="{03C7CCB9-DF37-432E-BE39-587533BEE815}" type="presOf" srcId="{A5E073CB-4F2F-4640-8192-7CE0655849B7}" destId="{79CA73BC-09E8-4230-8F38-FDB274B1A3D4}" srcOrd="0" destOrd="1" presId="urn:microsoft.com/office/officeart/2005/8/layout/vList5"/>
    <dgm:cxn modelId="{8E408DBC-90B5-4690-A2C0-582E3B4FDAAE}" type="presOf" srcId="{07F52ADF-62E0-4354-9531-6ED965911416}" destId="{FD699906-6852-46B0-9438-E75740076D22}" srcOrd="0" destOrd="0" presId="urn:microsoft.com/office/officeart/2005/8/layout/vList5"/>
    <dgm:cxn modelId="{F4DDE5BD-AD51-4CD1-8814-A4F18F9CD973}" type="presOf" srcId="{B8FDDA35-78CB-4101-98B5-BB8EA10A3CBC}" destId="{05A8050B-1EB3-4142-B6BB-96D467F42BD6}" srcOrd="0" destOrd="0" presId="urn:microsoft.com/office/officeart/2005/8/layout/vList5"/>
    <dgm:cxn modelId="{A51D29C1-01F2-413B-AAF8-06A127EA092D}" type="presOf" srcId="{5D27B477-9C5E-41CB-962A-D8FC7BBE5185}" destId="{7FE38C19-5E1D-4CE1-BB70-B050515E3021}" srcOrd="0" destOrd="0" presId="urn:microsoft.com/office/officeart/2005/8/layout/vList5"/>
    <dgm:cxn modelId="{305460C8-F03C-4993-9458-7C8DAD7A0857}" type="presOf" srcId="{6AC3D095-5DFE-415A-A934-935527597637}" destId="{B976DC7D-4135-4E72-A3BF-A8912CBA41E1}" srcOrd="0" destOrd="0" presId="urn:microsoft.com/office/officeart/2005/8/layout/vList5"/>
    <dgm:cxn modelId="{CDD48AA2-6185-4372-9220-68F9A8C12804}" type="presParOf" srcId="{05A8050B-1EB3-4142-B6BB-96D467F42BD6}" destId="{C62C0CF9-6620-417D-9E42-424595FE65B0}" srcOrd="0" destOrd="0" presId="urn:microsoft.com/office/officeart/2005/8/layout/vList5"/>
    <dgm:cxn modelId="{086AF594-AC72-4F7D-9362-2516C5C88F65}" type="presParOf" srcId="{C62C0CF9-6620-417D-9E42-424595FE65B0}" destId="{B976DC7D-4135-4E72-A3BF-A8912CBA41E1}" srcOrd="0" destOrd="0" presId="urn:microsoft.com/office/officeart/2005/8/layout/vList5"/>
    <dgm:cxn modelId="{ED0AC3CA-0521-4B57-B713-7A36F9C426DA}" type="presParOf" srcId="{C62C0CF9-6620-417D-9E42-424595FE65B0}" destId="{7FE38C19-5E1D-4CE1-BB70-B050515E3021}" srcOrd="1" destOrd="0" presId="urn:microsoft.com/office/officeart/2005/8/layout/vList5"/>
    <dgm:cxn modelId="{E219CD93-4C52-4B02-8B12-52B380A721CE}" type="presParOf" srcId="{05A8050B-1EB3-4142-B6BB-96D467F42BD6}" destId="{D605824C-73A1-4118-903C-FF02CC4907F0}" srcOrd="1" destOrd="0" presId="urn:microsoft.com/office/officeart/2005/8/layout/vList5"/>
    <dgm:cxn modelId="{01BACADD-AADD-4D45-BF9E-D8D1FA31C3A0}" type="presParOf" srcId="{05A8050B-1EB3-4142-B6BB-96D467F42BD6}" destId="{C939832D-8F9C-4DCF-AB7C-BA0A7309D705}" srcOrd="2" destOrd="0" presId="urn:microsoft.com/office/officeart/2005/8/layout/vList5"/>
    <dgm:cxn modelId="{5B026ABB-162F-49A4-9532-5E55886DFDF1}" type="presParOf" srcId="{C939832D-8F9C-4DCF-AB7C-BA0A7309D705}" destId="{FD699906-6852-46B0-9438-E75740076D22}" srcOrd="0" destOrd="0" presId="urn:microsoft.com/office/officeart/2005/8/layout/vList5"/>
    <dgm:cxn modelId="{1BF52294-6C38-4B45-A843-9A669F5D7EBB}" type="presParOf" srcId="{C939832D-8F9C-4DCF-AB7C-BA0A7309D705}" destId="{79CA73BC-09E8-4230-8F38-FDB274B1A3D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3D4C9B4-7797-4E06-AFCB-F2E5013517A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EFFE62F-A106-4ABC-9537-F8D59A18D93E}">
      <dgm:prSet/>
      <dgm:spPr/>
      <dgm:t>
        <a:bodyPr/>
        <a:lstStyle/>
        <a:p>
          <a:r>
            <a:rPr lang="en-US" dirty="0"/>
            <a:t>Feature Selection/Regularization</a:t>
          </a:r>
        </a:p>
      </dgm:t>
    </dgm:pt>
    <dgm:pt modelId="{4C61AC83-B408-4E64-B934-584E6B13144B}" type="parTrans" cxnId="{019D7BD9-5ED1-4789-9B5D-D41D3CED6090}">
      <dgm:prSet/>
      <dgm:spPr/>
      <dgm:t>
        <a:bodyPr/>
        <a:lstStyle/>
        <a:p>
          <a:endParaRPr lang="en-US"/>
        </a:p>
      </dgm:t>
    </dgm:pt>
    <dgm:pt modelId="{B26E76B1-1DB5-485A-9767-32E4260AFD02}" type="sibTrans" cxnId="{019D7BD9-5ED1-4789-9B5D-D41D3CED6090}">
      <dgm:prSet/>
      <dgm:spPr/>
      <dgm:t>
        <a:bodyPr/>
        <a:lstStyle/>
        <a:p>
          <a:endParaRPr lang="en-US"/>
        </a:p>
      </dgm:t>
    </dgm:pt>
    <dgm:pt modelId="{2A4EE241-9B9D-43B4-8565-A2008D8CAE31}">
      <dgm:prSet/>
      <dgm:spPr/>
      <dgm:t>
        <a:bodyPr/>
        <a:lstStyle/>
        <a:p>
          <a:r>
            <a:rPr lang="en-US" dirty="0"/>
            <a:t>Lasso Regression takes advantage of feature selection</a:t>
          </a:r>
        </a:p>
      </dgm:t>
    </dgm:pt>
    <dgm:pt modelId="{4F9BFF8F-C160-48FF-8C6E-96542E6AB9B0}" type="parTrans" cxnId="{8F0E5D25-7D33-44FC-9E58-6FA6167D303D}">
      <dgm:prSet/>
      <dgm:spPr/>
      <dgm:t>
        <a:bodyPr/>
        <a:lstStyle/>
        <a:p>
          <a:endParaRPr lang="en-US"/>
        </a:p>
      </dgm:t>
    </dgm:pt>
    <dgm:pt modelId="{C5772C0B-3864-454C-863C-4D812CBA5DF4}" type="sibTrans" cxnId="{8F0E5D25-7D33-44FC-9E58-6FA6167D303D}">
      <dgm:prSet/>
      <dgm:spPr/>
      <dgm:t>
        <a:bodyPr/>
        <a:lstStyle/>
        <a:p>
          <a:endParaRPr lang="en-US"/>
        </a:p>
      </dgm:t>
    </dgm:pt>
    <dgm:pt modelId="{FB5A2BAF-55C3-429C-AF0D-2A4289F379A6}">
      <dgm:prSet/>
      <dgm:spPr/>
      <dgm:t>
        <a:bodyPr/>
        <a:lstStyle/>
        <a:p>
          <a:r>
            <a:rPr lang="en-US" dirty="0"/>
            <a:t>Key Advantages</a:t>
          </a:r>
        </a:p>
      </dgm:t>
    </dgm:pt>
    <dgm:pt modelId="{0506B8DC-ADB5-4DA4-B66B-DFC0907E40E9}" type="parTrans" cxnId="{238344AA-820E-4DD5-8EDA-089E9DC48007}">
      <dgm:prSet/>
      <dgm:spPr/>
      <dgm:t>
        <a:bodyPr/>
        <a:lstStyle/>
        <a:p>
          <a:endParaRPr lang="en-US"/>
        </a:p>
      </dgm:t>
    </dgm:pt>
    <dgm:pt modelId="{22E0F3B9-6985-47C0-AB58-AB874263BEA3}" type="sibTrans" cxnId="{238344AA-820E-4DD5-8EDA-089E9DC48007}">
      <dgm:prSet/>
      <dgm:spPr/>
      <dgm:t>
        <a:bodyPr/>
        <a:lstStyle/>
        <a:p>
          <a:endParaRPr lang="en-US"/>
        </a:p>
      </dgm:t>
    </dgm:pt>
    <dgm:pt modelId="{34E90671-1C21-4E73-9B03-B23063C33D6E}">
      <dgm:prSet/>
      <dgm:spPr/>
      <dgm:t>
        <a:bodyPr/>
        <a:lstStyle/>
        <a:p>
          <a:r>
            <a:rPr lang="en-US" dirty="0"/>
            <a:t>Reduces overfitting by eliminating irrelevant variables</a:t>
          </a:r>
        </a:p>
      </dgm:t>
    </dgm:pt>
    <dgm:pt modelId="{CE772BDB-EDD3-4682-A581-468A5F2F8B74}" type="parTrans" cxnId="{C4C3A28F-22FB-440B-9A1D-5E09F95FD0A3}">
      <dgm:prSet/>
      <dgm:spPr/>
      <dgm:t>
        <a:bodyPr/>
        <a:lstStyle/>
        <a:p>
          <a:endParaRPr lang="en-US"/>
        </a:p>
      </dgm:t>
    </dgm:pt>
    <dgm:pt modelId="{4A756ED7-E1C8-492B-901A-A29B502AEB57}" type="sibTrans" cxnId="{C4C3A28F-22FB-440B-9A1D-5E09F95FD0A3}">
      <dgm:prSet/>
      <dgm:spPr/>
      <dgm:t>
        <a:bodyPr/>
        <a:lstStyle/>
        <a:p>
          <a:endParaRPr lang="en-US"/>
        </a:p>
      </dgm:t>
    </dgm:pt>
    <dgm:pt modelId="{B4A524B3-1292-4F3F-A93D-0A37B584EB4D}">
      <dgm:prSet/>
      <dgm:spPr/>
      <dgm:t>
        <a:bodyPr/>
        <a:lstStyle/>
        <a:p>
          <a:r>
            <a:rPr lang="en-US" dirty="0"/>
            <a:t>Good for large features/small # of data</a:t>
          </a:r>
        </a:p>
      </dgm:t>
    </dgm:pt>
    <dgm:pt modelId="{A121AE98-9F1F-4D29-A47F-4EC9B4B70DE8}" type="parTrans" cxnId="{223A1329-3C37-40B1-B73F-D3CC77D82EFD}">
      <dgm:prSet/>
      <dgm:spPr/>
      <dgm:t>
        <a:bodyPr/>
        <a:lstStyle/>
        <a:p>
          <a:endParaRPr lang="en-US"/>
        </a:p>
      </dgm:t>
    </dgm:pt>
    <dgm:pt modelId="{21CBADB2-2217-4CF4-9651-C2F5F1C9C404}" type="sibTrans" cxnId="{223A1329-3C37-40B1-B73F-D3CC77D82EFD}">
      <dgm:prSet/>
      <dgm:spPr/>
      <dgm:t>
        <a:bodyPr/>
        <a:lstStyle/>
        <a:p>
          <a:endParaRPr lang="en-US"/>
        </a:p>
      </dgm:t>
    </dgm:pt>
    <dgm:pt modelId="{E6AFAF45-423F-454D-BC83-1DC985A530A0}">
      <dgm:prSet/>
      <dgm:spPr/>
      <dgm:t>
        <a:bodyPr/>
        <a:lstStyle/>
        <a:p>
          <a:r>
            <a:rPr lang="en-US" dirty="0"/>
            <a:t>Logarithmic and MLP do not innately have feature selection</a:t>
          </a:r>
        </a:p>
      </dgm:t>
    </dgm:pt>
    <dgm:pt modelId="{6AA44130-B4C8-46A4-AD6A-3F6741485628}" type="parTrans" cxnId="{647933ED-4569-4256-882F-947CB0F3C354}">
      <dgm:prSet/>
      <dgm:spPr/>
      <dgm:t>
        <a:bodyPr/>
        <a:lstStyle/>
        <a:p>
          <a:endParaRPr lang="en-US"/>
        </a:p>
      </dgm:t>
    </dgm:pt>
    <dgm:pt modelId="{DC21E3AA-62F4-498A-B686-BC90CB14E871}" type="sibTrans" cxnId="{647933ED-4569-4256-882F-947CB0F3C354}">
      <dgm:prSet/>
      <dgm:spPr/>
      <dgm:t>
        <a:bodyPr/>
        <a:lstStyle/>
        <a:p>
          <a:endParaRPr lang="en-US"/>
        </a:p>
      </dgm:t>
    </dgm:pt>
    <dgm:pt modelId="{BB3C4830-7195-4022-B100-0338CF74386F}">
      <dgm:prSet/>
      <dgm:spPr/>
      <dgm:t>
        <a:bodyPr/>
        <a:lstStyle/>
        <a:p>
          <a:r>
            <a:rPr lang="en-US" dirty="0"/>
            <a:t>Not Resource intensive</a:t>
          </a:r>
        </a:p>
      </dgm:t>
    </dgm:pt>
    <dgm:pt modelId="{F26CA51F-E6AB-479C-86E4-5ADB3100FC19}" type="parTrans" cxnId="{CE81A2FD-FC42-4B25-97F0-BD5B6D628F12}">
      <dgm:prSet/>
      <dgm:spPr/>
    </dgm:pt>
    <dgm:pt modelId="{9CD8B395-F25D-4069-BA46-DD5E2B396009}" type="sibTrans" cxnId="{CE81A2FD-FC42-4B25-97F0-BD5B6D628F12}">
      <dgm:prSet/>
      <dgm:spPr/>
    </dgm:pt>
    <dgm:pt modelId="{0C0A537A-0C70-4BE0-842D-5EE495870314}" type="pres">
      <dgm:prSet presAssocID="{53D4C9B4-7797-4E06-AFCB-F2E5013517A0}" presName="linear" presStyleCnt="0">
        <dgm:presLayoutVars>
          <dgm:animLvl val="lvl"/>
          <dgm:resizeHandles val="exact"/>
        </dgm:presLayoutVars>
      </dgm:prSet>
      <dgm:spPr/>
    </dgm:pt>
    <dgm:pt modelId="{CBFA63D3-AD8E-4EA7-829E-496865E21783}" type="pres">
      <dgm:prSet presAssocID="{5EFFE62F-A106-4ABC-9537-F8D59A18D93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BA7B824-6662-4ED6-BC62-9BD7BBE075D1}" type="pres">
      <dgm:prSet presAssocID="{5EFFE62F-A106-4ABC-9537-F8D59A18D93E}" presName="childText" presStyleLbl="revTx" presStyleIdx="0" presStyleCnt="2">
        <dgm:presLayoutVars>
          <dgm:bulletEnabled val="1"/>
        </dgm:presLayoutVars>
      </dgm:prSet>
      <dgm:spPr/>
    </dgm:pt>
    <dgm:pt modelId="{17547503-51F1-42F9-B1DC-91333663904D}" type="pres">
      <dgm:prSet presAssocID="{FB5A2BAF-55C3-429C-AF0D-2A4289F379A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EFB3FD4-B47D-4E88-AD40-C028D4BCCD44}" type="pres">
      <dgm:prSet presAssocID="{FB5A2BAF-55C3-429C-AF0D-2A4289F379A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383A51A-49DC-4CC9-91C4-4C00CB1544E5}" type="presOf" srcId="{2A4EE241-9B9D-43B4-8565-A2008D8CAE31}" destId="{BBA7B824-6662-4ED6-BC62-9BD7BBE075D1}" srcOrd="0" destOrd="0" presId="urn:microsoft.com/office/officeart/2005/8/layout/vList2"/>
    <dgm:cxn modelId="{8F0E5D25-7D33-44FC-9E58-6FA6167D303D}" srcId="{5EFFE62F-A106-4ABC-9537-F8D59A18D93E}" destId="{2A4EE241-9B9D-43B4-8565-A2008D8CAE31}" srcOrd="0" destOrd="0" parTransId="{4F9BFF8F-C160-48FF-8C6E-96542E6AB9B0}" sibTransId="{C5772C0B-3864-454C-863C-4D812CBA5DF4}"/>
    <dgm:cxn modelId="{223A1329-3C37-40B1-B73F-D3CC77D82EFD}" srcId="{FB5A2BAF-55C3-429C-AF0D-2A4289F379A6}" destId="{B4A524B3-1292-4F3F-A93D-0A37B584EB4D}" srcOrd="1" destOrd="0" parTransId="{A121AE98-9F1F-4D29-A47F-4EC9B4B70DE8}" sibTransId="{21CBADB2-2217-4CF4-9651-C2F5F1C9C404}"/>
    <dgm:cxn modelId="{8E6B263E-DB32-46DF-BBBF-F4A005D16080}" type="presOf" srcId="{E6AFAF45-423F-454D-BC83-1DC985A530A0}" destId="{BBA7B824-6662-4ED6-BC62-9BD7BBE075D1}" srcOrd="0" destOrd="1" presId="urn:microsoft.com/office/officeart/2005/8/layout/vList2"/>
    <dgm:cxn modelId="{9FF7A942-C421-4F4B-89CC-6B4973BD4514}" type="presOf" srcId="{5EFFE62F-A106-4ABC-9537-F8D59A18D93E}" destId="{CBFA63D3-AD8E-4EA7-829E-496865E21783}" srcOrd="0" destOrd="0" presId="urn:microsoft.com/office/officeart/2005/8/layout/vList2"/>
    <dgm:cxn modelId="{C4C3A28F-22FB-440B-9A1D-5E09F95FD0A3}" srcId="{FB5A2BAF-55C3-429C-AF0D-2A4289F379A6}" destId="{34E90671-1C21-4E73-9B03-B23063C33D6E}" srcOrd="0" destOrd="0" parTransId="{CE772BDB-EDD3-4682-A581-468A5F2F8B74}" sibTransId="{4A756ED7-E1C8-492B-901A-A29B502AEB57}"/>
    <dgm:cxn modelId="{238344AA-820E-4DD5-8EDA-089E9DC48007}" srcId="{53D4C9B4-7797-4E06-AFCB-F2E5013517A0}" destId="{FB5A2BAF-55C3-429C-AF0D-2A4289F379A6}" srcOrd="1" destOrd="0" parTransId="{0506B8DC-ADB5-4DA4-B66B-DFC0907E40E9}" sibTransId="{22E0F3B9-6985-47C0-AB58-AB874263BEA3}"/>
    <dgm:cxn modelId="{8C37C4B9-FA81-46EB-9940-5D5B5B47DEB0}" type="presOf" srcId="{B4A524B3-1292-4F3F-A93D-0A37B584EB4D}" destId="{3EFB3FD4-B47D-4E88-AD40-C028D4BCCD44}" srcOrd="0" destOrd="1" presId="urn:microsoft.com/office/officeart/2005/8/layout/vList2"/>
    <dgm:cxn modelId="{CA5184CF-2A4D-4C03-BBA8-940F8C430DDB}" type="presOf" srcId="{53D4C9B4-7797-4E06-AFCB-F2E5013517A0}" destId="{0C0A537A-0C70-4BE0-842D-5EE495870314}" srcOrd="0" destOrd="0" presId="urn:microsoft.com/office/officeart/2005/8/layout/vList2"/>
    <dgm:cxn modelId="{019D7BD9-5ED1-4789-9B5D-D41D3CED6090}" srcId="{53D4C9B4-7797-4E06-AFCB-F2E5013517A0}" destId="{5EFFE62F-A106-4ABC-9537-F8D59A18D93E}" srcOrd="0" destOrd="0" parTransId="{4C61AC83-B408-4E64-B934-584E6B13144B}" sibTransId="{B26E76B1-1DB5-485A-9767-32E4260AFD02}"/>
    <dgm:cxn modelId="{515897E2-F271-4946-83EC-C2C8456A5007}" type="presOf" srcId="{FB5A2BAF-55C3-429C-AF0D-2A4289F379A6}" destId="{17547503-51F1-42F9-B1DC-91333663904D}" srcOrd="0" destOrd="0" presId="urn:microsoft.com/office/officeart/2005/8/layout/vList2"/>
    <dgm:cxn modelId="{9A9FD7EA-143C-4654-88C4-B76EB2D200D3}" type="presOf" srcId="{34E90671-1C21-4E73-9B03-B23063C33D6E}" destId="{3EFB3FD4-B47D-4E88-AD40-C028D4BCCD44}" srcOrd="0" destOrd="0" presId="urn:microsoft.com/office/officeart/2005/8/layout/vList2"/>
    <dgm:cxn modelId="{647933ED-4569-4256-882F-947CB0F3C354}" srcId="{5EFFE62F-A106-4ABC-9537-F8D59A18D93E}" destId="{E6AFAF45-423F-454D-BC83-1DC985A530A0}" srcOrd="1" destOrd="0" parTransId="{6AA44130-B4C8-46A4-AD6A-3F6741485628}" sibTransId="{DC21E3AA-62F4-498A-B686-BC90CB14E871}"/>
    <dgm:cxn modelId="{22433DED-CA50-4DF8-8A28-BB22A1ACFC2B}" type="presOf" srcId="{BB3C4830-7195-4022-B100-0338CF74386F}" destId="{3EFB3FD4-B47D-4E88-AD40-C028D4BCCD44}" srcOrd="0" destOrd="2" presId="urn:microsoft.com/office/officeart/2005/8/layout/vList2"/>
    <dgm:cxn modelId="{CE81A2FD-FC42-4B25-97F0-BD5B6D628F12}" srcId="{FB5A2BAF-55C3-429C-AF0D-2A4289F379A6}" destId="{BB3C4830-7195-4022-B100-0338CF74386F}" srcOrd="2" destOrd="0" parTransId="{F26CA51F-E6AB-479C-86E4-5ADB3100FC19}" sibTransId="{9CD8B395-F25D-4069-BA46-DD5E2B396009}"/>
    <dgm:cxn modelId="{686ED2EB-E223-474E-ABA1-9FD6B9993A32}" type="presParOf" srcId="{0C0A537A-0C70-4BE0-842D-5EE495870314}" destId="{CBFA63D3-AD8E-4EA7-829E-496865E21783}" srcOrd="0" destOrd="0" presId="urn:microsoft.com/office/officeart/2005/8/layout/vList2"/>
    <dgm:cxn modelId="{14ACB358-952B-40A1-9AA9-8F39D4D668DF}" type="presParOf" srcId="{0C0A537A-0C70-4BE0-842D-5EE495870314}" destId="{BBA7B824-6662-4ED6-BC62-9BD7BBE075D1}" srcOrd="1" destOrd="0" presId="urn:microsoft.com/office/officeart/2005/8/layout/vList2"/>
    <dgm:cxn modelId="{593DBD94-7FC1-4D9B-B97E-C8FFA32C9BF9}" type="presParOf" srcId="{0C0A537A-0C70-4BE0-842D-5EE495870314}" destId="{17547503-51F1-42F9-B1DC-91333663904D}" srcOrd="2" destOrd="0" presId="urn:microsoft.com/office/officeart/2005/8/layout/vList2"/>
    <dgm:cxn modelId="{ACADA8BD-AF62-431E-945E-114BF641A529}" type="presParOf" srcId="{0C0A537A-0C70-4BE0-842D-5EE495870314}" destId="{3EFB3FD4-B47D-4E88-AD40-C028D4BCCD4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CD04B87-C07D-4C1F-A0FD-650A1E067F6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3FF2878-46CD-4F74-9320-F6D1DAB4544A}">
      <dgm:prSet/>
      <dgm:spPr/>
      <dgm:t>
        <a:bodyPr/>
        <a:lstStyle/>
        <a:p>
          <a:r>
            <a:rPr lang="en-US" dirty="0"/>
            <a:t>High Score: .847</a:t>
          </a:r>
        </a:p>
      </dgm:t>
    </dgm:pt>
    <dgm:pt modelId="{CC5D6313-8E86-4415-BB90-BBA2F750142D}" type="parTrans" cxnId="{3E702333-3ADB-4CEA-99CB-3B0589D47F19}">
      <dgm:prSet/>
      <dgm:spPr/>
      <dgm:t>
        <a:bodyPr/>
        <a:lstStyle/>
        <a:p>
          <a:endParaRPr lang="en-US"/>
        </a:p>
      </dgm:t>
    </dgm:pt>
    <dgm:pt modelId="{2FCBFE81-F031-45D6-ACCA-7C3032EE3688}" type="sibTrans" cxnId="{3E702333-3ADB-4CEA-99CB-3B0589D47F19}">
      <dgm:prSet/>
      <dgm:spPr/>
      <dgm:t>
        <a:bodyPr/>
        <a:lstStyle/>
        <a:p>
          <a:endParaRPr lang="en-US"/>
        </a:p>
      </dgm:t>
    </dgm:pt>
    <dgm:pt modelId="{22BBFC84-5F73-4ADF-8509-529D8D2BEC19}">
      <dgm:prSet/>
      <dgm:spPr/>
      <dgm:t>
        <a:bodyPr/>
        <a:lstStyle/>
        <a:p>
          <a:r>
            <a:rPr lang="en-US" dirty="0"/>
            <a:t>Submission Scores:</a:t>
          </a:r>
        </a:p>
      </dgm:t>
    </dgm:pt>
    <dgm:pt modelId="{EDD20E20-ED6D-430D-81D5-5877426753A5}" type="parTrans" cxnId="{E539D46F-7302-4DB4-967F-2C65FACD6133}">
      <dgm:prSet/>
      <dgm:spPr/>
      <dgm:t>
        <a:bodyPr/>
        <a:lstStyle/>
        <a:p>
          <a:endParaRPr lang="en-US"/>
        </a:p>
      </dgm:t>
    </dgm:pt>
    <dgm:pt modelId="{4C21642A-D376-4A43-84AC-6FD1B4347935}" type="sibTrans" cxnId="{E539D46F-7302-4DB4-967F-2C65FACD6133}">
      <dgm:prSet/>
      <dgm:spPr/>
      <dgm:t>
        <a:bodyPr/>
        <a:lstStyle/>
        <a:p>
          <a:endParaRPr lang="en-US"/>
        </a:p>
      </dgm:t>
    </dgm:pt>
    <dgm:pt modelId="{AB33386D-9ABA-499B-8A3F-BC439BFE93F5}">
      <dgm:prSet/>
      <dgm:spPr/>
      <dgm:t>
        <a:bodyPr/>
        <a:lstStyle/>
        <a:p>
          <a:r>
            <a:rPr lang="en-US" dirty="0"/>
            <a:t>Logistic: .842</a:t>
          </a:r>
        </a:p>
      </dgm:t>
    </dgm:pt>
    <dgm:pt modelId="{0AE7A1C1-A0A8-4E0E-8F68-B8E60242E195}" type="parTrans" cxnId="{40D7D545-8BCB-4596-B121-4AB9B88E2471}">
      <dgm:prSet/>
      <dgm:spPr/>
      <dgm:t>
        <a:bodyPr/>
        <a:lstStyle/>
        <a:p>
          <a:endParaRPr lang="en-US"/>
        </a:p>
      </dgm:t>
    </dgm:pt>
    <dgm:pt modelId="{4E886815-A8EC-4054-8BC3-45F46B38ED2E}" type="sibTrans" cxnId="{40D7D545-8BCB-4596-B121-4AB9B88E2471}">
      <dgm:prSet/>
      <dgm:spPr/>
      <dgm:t>
        <a:bodyPr/>
        <a:lstStyle/>
        <a:p>
          <a:endParaRPr lang="en-US"/>
        </a:p>
      </dgm:t>
    </dgm:pt>
    <dgm:pt modelId="{0CE0C585-CECB-47FF-A8FB-D5A7AB66528D}">
      <dgm:prSet/>
      <dgm:spPr/>
      <dgm:t>
        <a:bodyPr/>
        <a:lstStyle/>
        <a:p>
          <a:r>
            <a:rPr lang="en-US" dirty="0"/>
            <a:t>MLP: .805</a:t>
          </a:r>
        </a:p>
      </dgm:t>
    </dgm:pt>
    <dgm:pt modelId="{EDB96F14-823A-4BB7-BC86-FBB35A294CFE}" type="parTrans" cxnId="{D5B6032F-7C02-48CC-AD23-654C15251B05}">
      <dgm:prSet/>
      <dgm:spPr/>
      <dgm:t>
        <a:bodyPr/>
        <a:lstStyle/>
        <a:p>
          <a:endParaRPr lang="en-US"/>
        </a:p>
      </dgm:t>
    </dgm:pt>
    <dgm:pt modelId="{0F1EA194-65F2-4737-97CD-9C5D3A893594}" type="sibTrans" cxnId="{D5B6032F-7C02-48CC-AD23-654C15251B05}">
      <dgm:prSet/>
      <dgm:spPr/>
      <dgm:t>
        <a:bodyPr/>
        <a:lstStyle/>
        <a:p>
          <a:endParaRPr lang="en-US"/>
        </a:p>
      </dgm:t>
    </dgm:pt>
    <dgm:pt modelId="{A6D7FACC-7466-46F7-B9F0-D6CC33D6D823}">
      <dgm:prSet/>
      <dgm:spPr/>
      <dgm:t>
        <a:bodyPr/>
        <a:lstStyle/>
        <a:p>
          <a:r>
            <a:rPr lang="en-US" dirty="0"/>
            <a:t>Combined Models:</a:t>
          </a:r>
        </a:p>
      </dgm:t>
    </dgm:pt>
    <dgm:pt modelId="{88DC4C30-EBA4-4C65-A6E2-9005E38BADA8}" type="parTrans" cxnId="{865690C1-60D6-465F-8255-D4C9ABA96277}">
      <dgm:prSet/>
      <dgm:spPr/>
      <dgm:t>
        <a:bodyPr/>
        <a:lstStyle/>
        <a:p>
          <a:endParaRPr lang="en-US"/>
        </a:p>
      </dgm:t>
    </dgm:pt>
    <dgm:pt modelId="{DF1A202A-7BE2-44DB-8DF8-C5CEA22E766F}" type="sibTrans" cxnId="{865690C1-60D6-465F-8255-D4C9ABA96277}">
      <dgm:prSet/>
      <dgm:spPr/>
      <dgm:t>
        <a:bodyPr/>
        <a:lstStyle/>
        <a:p>
          <a:endParaRPr lang="en-US"/>
        </a:p>
      </dgm:t>
    </dgm:pt>
    <dgm:pt modelId="{9C57F5AD-74AA-4880-8940-32B1126DAFCC}">
      <dgm:prSet/>
      <dgm:spPr/>
      <dgm:t>
        <a:bodyPr/>
        <a:lstStyle/>
        <a:p>
          <a:r>
            <a:rPr lang="en-US" dirty="0"/>
            <a:t>.838 (Lasso, Logarithmic, MLP)</a:t>
          </a:r>
        </a:p>
      </dgm:t>
    </dgm:pt>
    <dgm:pt modelId="{20AD48B6-576F-43FE-95D4-FABBA718BD51}" type="parTrans" cxnId="{B03D3FD5-24A4-433E-8130-E85A4DE1C55F}">
      <dgm:prSet/>
      <dgm:spPr/>
      <dgm:t>
        <a:bodyPr/>
        <a:lstStyle/>
        <a:p>
          <a:endParaRPr lang="en-US"/>
        </a:p>
      </dgm:t>
    </dgm:pt>
    <dgm:pt modelId="{80FDC0A5-F2D9-4C49-B3BD-53FE46A26C94}" type="sibTrans" cxnId="{B03D3FD5-24A4-433E-8130-E85A4DE1C55F}">
      <dgm:prSet/>
      <dgm:spPr/>
      <dgm:t>
        <a:bodyPr/>
        <a:lstStyle/>
        <a:p>
          <a:endParaRPr lang="en-US"/>
        </a:p>
      </dgm:t>
    </dgm:pt>
    <dgm:pt modelId="{36329FD0-3E4E-4EF6-AF87-54310BFEF909}">
      <dgm:prSet/>
      <dgm:spPr/>
      <dgm:t>
        <a:bodyPr/>
        <a:lstStyle/>
        <a:p>
          <a:r>
            <a:rPr lang="en-US" dirty="0"/>
            <a:t>Lasso: .847</a:t>
          </a:r>
        </a:p>
      </dgm:t>
    </dgm:pt>
    <dgm:pt modelId="{57189FDF-5AFF-4EAD-85B4-CF5012435A1C}" type="parTrans" cxnId="{8A240C47-90A9-4291-A7C0-8EAD6A5AF92B}">
      <dgm:prSet/>
      <dgm:spPr/>
      <dgm:t>
        <a:bodyPr/>
        <a:lstStyle/>
        <a:p>
          <a:endParaRPr lang="en-US"/>
        </a:p>
      </dgm:t>
    </dgm:pt>
    <dgm:pt modelId="{92536071-AA39-45A1-BFFB-59F613954A95}" type="sibTrans" cxnId="{8A240C47-90A9-4291-A7C0-8EAD6A5AF92B}">
      <dgm:prSet/>
      <dgm:spPr/>
      <dgm:t>
        <a:bodyPr/>
        <a:lstStyle/>
        <a:p>
          <a:endParaRPr lang="en-US"/>
        </a:p>
      </dgm:t>
    </dgm:pt>
    <dgm:pt modelId="{CD0855C6-FCE2-438F-BF8E-A1DAF65396E9}" type="pres">
      <dgm:prSet presAssocID="{4CD04B87-C07D-4C1F-A0FD-650A1E067F6E}" presName="linear" presStyleCnt="0">
        <dgm:presLayoutVars>
          <dgm:animLvl val="lvl"/>
          <dgm:resizeHandles val="exact"/>
        </dgm:presLayoutVars>
      </dgm:prSet>
      <dgm:spPr/>
    </dgm:pt>
    <dgm:pt modelId="{838B2392-91DD-45A6-ACFD-8A980B7A4FD2}" type="pres">
      <dgm:prSet presAssocID="{B3FF2878-46CD-4F74-9320-F6D1DAB4544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23C5EAC-4545-4BF4-8C19-E6C8219E1771}" type="pres">
      <dgm:prSet presAssocID="{2FCBFE81-F031-45D6-ACCA-7C3032EE3688}" presName="spacer" presStyleCnt="0"/>
      <dgm:spPr/>
    </dgm:pt>
    <dgm:pt modelId="{E4EED816-EB5F-41B8-8579-BA139086A2A7}" type="pres">
      <dgm:prSet presAssocID="{22BBFC84-5F73-4ADF-8509-529D8D2BEC1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8ED92CD-A356-4B99-BCD9-7056EE8CED46}" type="pres">
      <dgm:prSet presAssocID="{22BBFC84-5F73-4ADF-8509-529D8D2BEC19}" presName="childText" presStyleLbl="revTx" presStyleIdx="0" presStyleCnt="2">
        <dgm:presLayoutVars>
          <dgm:bulletEnabled val="1"/>
        </dgm:presLayoutVars>
      </dgm:prSet>
      <dgm:spPr/>
    </dgm:pt>
    <dgm:pt modelId="{68C311F4-4C9A-4C5A-8FD1-7717888F9875}" type="pres">
      <dgm:prSet presAssocID="{A6D7FACC-7466-46F7-B9F0-D6CC33D6D82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12D8B63-E871-42F6-978E-80C394462752}" type="pres">
      <dgm:prSet presAssocID="{A6D7FACC-7466-46F7-B9F0-D6CC33D6D82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CB4AA0B-1666-441F-9FA0-58A48C724CB8}" type="presOf" srcId="{0CE0C585-CECB-47FF-A8FB-D5A7AB66528D}" destId="{38ED92CD-A356-4B99-BCD9-7056EE8CED46}" srcOrd="0" destOrd="2" presId="urn:microsoft.com/office/officeart/2005/8/layout/vList2"/>
    <dgm:cxn modelId="{352E7C26-5172-4D22-9AEB-3522C961C3B0}" type="presOf" srcId="{36329FD0-3E4E-4EF6-AF87-54310BFEF909}" destId="{38ED92CD-A356-4B99-BCD9-7056EE8CED46}" srcOrd="0" destOrd="0" presId="urn:microsoft.com/office/officeart/2005/8/layout/vList2"/>
    <dgm:cxn modelId="{D5B6032F-7C02-48CC-AD23-654C15251B05}" srcId="{22BBFC84-5F73-4ADF-8509-529D8D2BEC19}" destId="{0CE0C585-CECB-47FF-A8FB-D5A7AB66528D}" srcOrd="2" destOrd="0" parTransId="{EDB96F14-823A-4BB7-BC86-FBB35A294CFE}" sibTransId="{0F1EA194-65F2-4737-97CD-9C5D3A893594}"/>
    <dgm:cxn modelId="{3E702333-3ADB-4CEA-99CB-3B0589D47F19}" srcId="{4CD04B87-C07D-4C1F-A0FD-650A1E067F6E}" destId="{B3FF2878-46CD-4F74-9320-F6D1DAB4544A}" srcOrd="0" destOrd="0" parTransId="{CC5D6313-8E86-4415-BB90-BBA2F750142D}" sibTransId="{2FCBFE81-F031-45D6-ACCA-7C3032EE3688}"/>
    <dgm:cxn modelId="{738BBF37-A76F-44D9-A52F-E67ABDEB3CE4}" type="presOf" srcId="{9C57F5AD-74AA-4880-8940-32B1126DAFCC}" destId="{312D8B63-E871-42F6-978E-80C394462752}" srcOrd="0" destOrd="0" presId="urn:microsoft.com/office/officeart/2005/8/layout/vList2"/>
    <dgm:cxn modelId="{40D7D545-8BCB-4596-B121-4AB9B88E2471}" srcId="{22BBFC84-5F73-4ADF-8509-529D8D2BEC19}" destId="{AB33386D-9ABA-499B-8A3F-BC439BFE93F5}" srcOrd="1" destOrd="0" parTransId="{0AE7A1C1-A0A8-4E0E-8F68-B8E60242E195}" sibTransId="{4E886815-A8EC-4054-8BC3-45F46B38ED2E}"/>
    <dgm:cxn modelId="{8A240C47-90A9-4291-A7C0-8EAD6A5AF92B}" srcId="{22BBFC84-5F73-4ADF-8509-529D8D2BEC19}" destId="{36329FD0-3E4E-4EF6-AF87-54310BFEF909}" srcOrd="0" destOrd="0" parTransId="{57189FDF-5AFF-4EAD-85B4-CF5012435A1C}" sibTransId="{92536071-AA39-45A1-BFFB-59F613954A95}"/>
    <dgm:cxn modelId="{E539D46F-7302-4DB4-967F-2C65FACD6133}" srcId="{4CD04B87-C07D-4C1F-A0FD-650A1E067F6E}" destId="{22BBFC84-5F73-4ADF-8509-529D8D2BEC19}" srcOrd="1" destOrd="0" parTransId="{EDD20E20-ED6D-430D-81D5-5877426753A5}" sibTransId="{4C21642A-D376-4A43-84AC-6FD1B4347935}"/>
    <dgm:cxn modelId="{B45F8351-A16D-49B2-8730-0C3EB2BF1A1D}" type="presOf" srcId="{4CD04B87-C07D-4C1F-A0FD-650A1E067F6E}" destId="{CD0855C6-FCE2-438F-BF8E-A1DAF65396E9}" srcOrd="0" destOrd="0" presId="urn:microsoft.com/office/officeart/2005/8/layout/vList2"/>
    <dgm:cxn modelId="{BE732396-6195-4607-9744-B1FF27000D36}" type="presOf" srcId="{A6D7FACC-7466-46F7-B9F0-D6CC33D6D823}" destId="{68C311F4-4C9A-4C5A-8FD1-7717888F9875}" srcOrd="0" destOrd="0" presId="urn:microsoft.com/office/officeart/2005/8/layout/vList2"/>
    <dgm:cxn modelId="{931A76BF-D7BF-4A5F-898E-5C7CBBD560C4}" type="presOf" srcId="{B3FF2878-46CD-4F74-9320-F6D1DAB4544A}" destId="{838B2392-91DD-45A6-ACFD-8A980B7A4FD2}" srcOrd="0" destOrd="0" presId="urn:microsoft.com/office/officeart/2005/8/layout/vList2"/>
    <dgm:cxn modelId="{865690C1-60D6-465F-8255-D4C9ABA96277}" srcId="{4CD04B87-C07D-4C1F-A0FD-650A1E067F6E}" destId="{A6D7FACC-7466-46F7-B9F0-D6CC33D6D823}" srcOrd="2" destOrd="0" parTransId="{88DC4C30-EBA4-4C65-A6E2-9005E38BADA8}" sibTransId="{DF1A202A-7BE2-44DB-8DF8-C5CEA22E766F}"/>
    <dgm:cxn modelId="{B03D3FD5-24A4-433E-8130-E85A4DE1C55F}" srcId="{A6D7FACC-7466-46F7-B9F0-D6CC33D6D823}" destId="{9C57F5AD-74AA-4880-8940-32B1126DAFCC}" srcOrd="0" destOrd="0" parTransId="{20AD48B6-576F-43FE-95D4-FABBA718BD51}" sibTransId="{80FDC0A5-F2D9-4C49-B3BD-53FE46A26C94}"/>
    <dgm:cxn modelId="{61C54DDD-677C-4B10-A179-7A828D2A1DEE}" type="presOf" srcId="{AB33386D-9ABA-499B-8A3F-BC439BFE93F5}" destId="{38ED92CD-A356-4B99-BCD9-7056EE8CED46}" srcOrd="0" destOrd="1" presId="urn:microsoft.com/office/officeart/2005/8/layout/vList2"/>
    <dgm:cxn modelId="{7E923ADE-C33E-43DB-82AE-A253A1DCE56E}" type="presOf" srcId="{22BBFC84-5F73-4ADF-8509-529D8D2BEC19}" destId="{E4EED816-EB5F-41B8-8579-BA139086A2A7}" srcOrd="0" destOrd="0" presId="urn:microsoft.com/office/officeart/2005/8/layout/vList2"/>
    <dgm:cxn modelId="{CAC3E84A-5767-4E16-BE31-20234F27C114}" type="presParOf" srcId="{CD0855C6-FCE2-438F-BF8E-A1DAF65396E9}" destId="{838B2392-91DD-45A6-ACFD-8A980B7A4FD2}" srcOrd="0" destOrd="0" presId="urn:microsoft.com/office/officeart/2005/8/layout/vList2"/>
    <dgm:cxn modelId="{7D148434-70BD-4672-ACD2-B4B9CEAB42A0}" type="presParOf" srcId="{CD0855C6-FCE2-438F-BF8E-A1DAF65396E9}" destId="{023C5EAC-4545-4BF4-8C19-E6C8219E1771}" srcOrd="1" destOrd="0" presId="urn:microsoft.com/office/officeart/2005/8/layout/vList2"/>
    <dgm:cxn modelId="{E7108FC4-5344-4073-9692-948F830C3AC8}" type="presParOf" srcId="{CD0855C6-FCE2-438F-BF8E-A1DAF65396E9}" destId="{E4EED816-EB5F-41B8-8579-BA139086A2A7}" srcOrd="2" destOrd="0" presId="urn:microsoft.com/office/officeart/2005/8/layout/vList2"/>
    <dgm:cxn modelId="{38F65346-37B0-4C0D-A04F-9D214FF6B42B}" type="presParOf" srcId="{CD0855C6-FCE2-438F-BF8E-A1DAF65396E9}" destId="{38ED92CD-A356-4B99-BCD9-7056EE8CED46}" srcOrd="3" destOrd="0" presId="urn:microsoft.com/office/officeart/2005/8/layout/vList2"/>
    <dgm:cxn modelId="{2DDE46A0-6B5D-4004-906B-5663D8FDA56D}" type="presParOf" srcId="{CD0855C6-FCE2-438F-BF8E-A1DAF65396E9}" destId="{68C311F4-4C9A-4C5A-8FD1-7717888F9875}" srcOrd="4" destOrd="0" presId="urn:microsoft.com/office/officeart/2005/8/layout/vList2"/>
    <dgm:cxn modelId="{7490A26E-E919-4850-96C0-3AB8B2D0267B}" type="presParOf" srcId="{CD0855C6-FCE2-438F-BF8E-A1DAF65396E9}" destId="{312D8B63-E871-42F6-978E-80C39446275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CD04B87-C07D-4C1F-A0FD-650A1E067F6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3FF2878-46CD-4F74-9320-F6D1DAB4544A}">
      <dgm:prSet/>
      <dgm:spPr/>
      <dgm:t>
        <a:bodyPr/>
        <a:lstStyle/>
        <a:p>
          <a:r>
            <a:rPr lang="en-US" dirty="0"/>
            <a:t>High Score: . 763</a:t>
          </a:r>
        </a:p>
      </dgm:t>
    </dgm:pt>
    <dgm:pt modelId="{CC5D6313-8E86-4415-BB90-BBA2F750142D}" type="parTrans" cxnId="{3E702333-3ADB-4CEA-99CB-3B0589D47F19}">
      <dgm:prSet/>
      <dgm:spPr/>
      <dgm:t>
        <a:bodyPr/>
        <a:lstStyle/>
        <a:p>
          <a:endParaRPr lang="en-US"/>
        </a:p>
      </dgm:t>
    </dgm:pt>
    <dgm:pt modelId="{2FCBFE81-F031-45D6-ACCA-7C3032EE3688}" type="sibTrans" cxnId="{3E702333-3ADB-4CEA-99CB-3B0589D47F19}">
      <dgm:prSet/>
      <dgm:spPr/>
      <dgm:t>
        <a:bodyPr/>
        <a:lstStyle/>
        <a:p>
          <a:endParaRPr lang="en-US"/>
        </a:p>
      </dgm:t>
    </dgm:pt>
    <dgm:pt modelId="{22BBFC84-5F73-4ADF-8509-529D8D2BEC19}">
      <dgm:prSet/>
      <dgm:spPr/>
      <dgm:t>
        <a:bodyPr/>
        <a:lstStyle/>
        <a:p>
          <a:r>
            <a:rPr lang="en-US" dirty="0"/>
            <a:t>Submission Scores:</a:t>
          </a:r>
        </a:p>
      </dgm:t>
    </dgm:pt>
    <dgm:pt modelId="{EDD20E20-ED6D-430D-81D5-5877426753A5}" type="parTrans" cxnId="{E539D46F-7302-4DB4-967F-2C65FACD6133}">
      <dgm:prSet/>
      <dgm:spPr/>
      <dgm:t>
        <a:bodyPr/>
        <a:lstStyle/>
        <a:p>
          <a:endParaRPr lang="en-US"/>
        </a:p>
      </dgm:t>
    </dgm:pt>
    <dgm:pt modelId="{4C21642A-D376-4A43-84AC-6FD1B4347935}" type="sibTrans" cxnId="{E539D46F-7302-4DB4-967F-2C65FACD6133}">
      <dgm:prSet/>
      <dgm:spPr/>
      <dgm:t>
        <a:bodyPr/>
        <a:lstStyle/>
        <a:p>
          <a:endParaRPr lang="en-US"/>
        </a:p>
      </dgm:t>
    </dgm:pt>
    <dgm:pt modelId="{AB33386D-9ABA-499B-8A3F-BC439BFE93F5}">
      <dgm:prSet/>
      <dgm:spPr/>
      <dgm:t>
        <a:bodyPr/>
        <a:lstStyle/>
        <a:p>
          <a:r>
            <a:rPr lang="en-US" dirty="0"/>
            <a:t>Logistic: .763</a:t>
          </a:r>
        </a:p>
      </dgm:t>
    </dgm:pt>
    <dgm:pt modelId="{0AE7A1C1-A0A8-4E0E-8F68-B8E60242E195}" type="parTrans" cxnId="{40D7D545-8BCB-4596-B121-4AB9B88E2471}">
      <dgm:prSet/>
      <dgm:spPr/>
      <dgm:t>
        <a:bodyPr/>
        <a:lstStyle/>
        <a:p>
          <a:endParaRPr lang="en-US"/>
        </a:p>
      </dgm:t>
    </dgm:pt>
    <dgm:pt modelId="{4E886815-A8EC-4054-8BC3-45F46B38ED2E}" type="sibTrans" cxnId="{40D7D545-8BCB-4596-B121-4AB9B88E2471}">
      <dgm:prSet/>
      <dgm:spPr/>
      <dgm:t>
        <a:bodyPr/>
        <a:lstStyle/>
        <a:p>
          <a:endParaRPr lang="en-US"/>
        </a:p>
      </dgm:t>
    </dgm:pt>
    <dgm:pt modelId="{0CE0C585-CECB-47FF-A8FB-D5A7AB66528D}">
      <dgm:prSet/>
      <dgm:spPr/>
      <dgm:t>
        <a:bodyPr/>
        <a:lstStyle/>
        <a:p>
          <a:r>
            <a:rPr lang="en-US" dirty="0"/>
            <a:t>MLP: .727</a:t>
          </a:r>
        </a:p>
      </dgm:t>
    </dgm:pt>
    <dgm:pt modelId="{EDB96F14-823A-4BB7-BC86-FBB35A294CFE}" type="parTrans" cxnId="{D5B6032F-7C02-48CC-AD23-654C15251B05}">
      <dgm:prSet/>
      <dgm:spPr/>
      <dgm:t>
        <a:bodyPr/>
        <a:lstStyle/>
        <a:p>
          <a:endParaRPr lang="en-US"/>
        </a:p>
      </dgm:t>
    </dgm:pt>
    <dgm:pt modelId="{0F1EA194-65F2-4737-97CD-9C5D3A893594}" type="sibTrans" cxnId="{D5B6032F-7C02-48CC-AD23-654C15251B05}">
      <dgm:prSet/>
      <dgm:spPr/>
      <dgm:t>
        <a:bodyPr/>
        <a:lstStyle/>
        <a:p>
          <a:endParaRPr lang="en-US"/>
        </a:p>
      </dgm:t>
    </dgm:pt>
    <dgm:pt modelId="{36329FD0-3E4E-4EF6-AF87-54310BFEF909}">
      <dgm:prSet/>
      <dgm:spPr/>
      <dgm:t>
        <a:bodyPr/>
        <a:lstStyle/>
        <a:p>
          <a:r>
            <a:rPr lang="en-US" dirty="0"/>
            <a:t>Lasso: .706</a:t>
          </a:r>
        </a:p>
      </dgm:t>
    </dgm:pt>
    <dgm:pt modelId="{57189FDF-5AFF-4EAD-85B4-CF5012435A1C}" type="parTrans" cxnId="{8A240C47-90A9-4291-A7C0-8EAD6A5AF92B}">
      <dgm:prSet/>
      <dgm:spPr/>
      <dgm:t>
        <a:bodyPr/>
        <a:lstStyle/>
        <a:p>
          <a:endParaRPr lang="en-US"/>
        </a:p>
      </dgm:t>
    </dgm:pt>
    <dgm:pt modelId="{92536071-AA39-45A1-BFFB-59F613954A95}" type="sibTrans" cxnId="{8A240C47-90A9-4291-A7C0-8EAD6A5AF92B}">
      <dgm:prSet/>
      <dgm:spPr/>
      <dgm:t>
        <a:bodyPr/>
        <a:lstStyle/>
        <a:p>
          <a:endParaRPr lang="en-US"/>
        </a:p>
      </dgm:t>
    </dgm:pt>
    <dgm:pt modelId="{CD0855C6-FCE2-438F-BF8E-A1DAF65396E9}" type="pres">
      <dgm:prSet presAssocID="{4CD04B87-C07D-4C1F-A0FD-650A1E067F6E}" presName="linear" presStyleCnt="0">
        <dgm:presLayoutVars>
          <dgm:animLvl val="lvl"/>
          <dgm:resizeHandles val="exact"/>
        </dgm:presLayoutVars>
      </dgm:prSet>
      <dgm:spPr/>
    </dgm:pt>
    <dgm:pt modelId="{838B2392-91DD-45A6-ACFD-8A980B7A4FD2}" type="pres">
      <dgm:prSet presAssocID="{B3FF2878-46CD-4F74-9320-F6D1DAB4544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23C5EAC-4545-4BF4-8C19-E6C8219E1771}" type="pres">
      <dgm:prSet presAssocID="{2FCBFE81-F031-45D6-ACCA-7C3032EE3688}" presName="spacer" presStyleCnt="0"/>
      <dgm:spPr/>
    </dgm:pt>
    <dgm:pt modelId="{E4EED816-EB5F-41B8-8579-BA139086A2A7}" type="pres">
      <dgm:prSet presAssocID="{22BBFC84-5F73-4ADF-8509-529D8D2BEC1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8ED92CD-A356-4B99-BCD9-7056EE8CED46}" type="pres">
      <dgm:prSet presAssocID="{22BBFC84-5F73-4ADF-8509-529D8D2BEC1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CB4AA0B-1666-441F-9FA0-58A48C724CB8}" type="presOf" srcId="{0CE0C585-CECB-47FF-A8FB-D5A7AB66528D}" destId="{38ED92CD-A356-4B99-BCD9-7056EE8CED46}" srcOrd="0" destOrd="2" presId="urn:microsoft.com/office/officeart/2005/8/layout/vList2"/>
    <dgm:cxn modelId="{352E7C26-5172-4D22-9AEB-3522C961C3B0}" type="presOf" srcId="{36329FD0-3E4E-4EF6-AF87-54310BFEF909}" destId="{38ED92CD-A356-4B99-BCD9-7056EE8CED46}" srcOrd="0" destOrd="0" presId="urn:microsoft.com/office/officeart/2005/8/layout/vList2"/>
    <dgm:cxn modelId="{D5B6032F-7C02-48CC-AD23-654C15251B05}" srcId="{22BBFC84-5F73-4ADF-8509-529D8D2BEC19}" destId="{0CE0C585-CECB-47FF-A8FB-D5A7AB66528D}" srcOrd="2" destOrd="0" parTransId="{EDB96F14-823A-4BB7-BC86-FBB35A294CFE}" sibTransId="{0F1EA194-65F2-4737-97CD-9C5D3A893594}"/>
    <dgm:cxn modelId="{3E702333-3ADB-4CEA-99CB-3B0589D47F19}" srcId="{4CD04B87-C07D-4C1F-A0FD-650A1E067F6E}" destId="{B3FF2878-46CD-4F74-9320-F6D1DAB4544A}" srcOrd="0" destOrd="0" parTransId="{CC5D6313-8E86-4415-BB90-BBA2F750142D}" sibTransId="{2FCBFE81-F031-45D6-ACCA-7C3032EE3688}"/>
    <dgm:cxn modelId="{40D7D545-8BCB-4596-B121-4AB9B88E2471}" srcId="{22BBFC84-5F73-4ADF-8509-529D8D2BEC19}" destId="{AB33386D-9ABA-499B-8A3F-BC439BFE93F5}" srcOrd="1" destOrd="0" parTransId="{0AE7A1C1-A0A8-4E0E-8F68-B8E60242E195}" sibTransId="{4E886815-A8EC-4054-8BC3-45F46B38ED2E}"/>
    <dgm:cxn modelId="{8A240C47-90A9-4291-A7C0-8EAD6A5AF92B}" srcId="{22BBFC84-5F73-4ADF-8509-529D8D2BEC19}" destId="{36329FD0-3E4E-4EF6-AF87-54310BFEF909}" srcOrd="0" destOrd="0" parTransId="{57189FDF-5AFF-4EAD-85B4-CF5012435A1C}" sibTransId="{92536071-AA39-45A1-BFFB-59F613954A95}"/>
    <dgm:cxn modelId="{E539D46F-7302-4DB4-967F-2C65FACD6133}" srcId="{4CD04B87-C07D-4C1F-A0FD-650A1E067F6E}" destId="{22BBFC84-5F73-4ADF-8509-529D8D2BEC19}" srcOrd="1" destOrd="0" parTransId="{EDD20E20-ED6D-430D-81D5-5877426753A5}" sibTransId="{4C21642A-D376-4A43-84AC-6FD1B4347935}"/>
    <dgm:cxn modelId="{B45F8351-A16D-49B2-8730-0C3EB2BF1A1D}" type="presOf" srcId="{4CD04B87-C07D-4C1F-A0FD-650A1E067F6E}" destId="{CD0855C6-FCE2-438F-BF8E-A1DAF65396E9}" srcOrd="0" destOrd="0" presId="urn:microsoft.com/office/officeart/2005/8/layout/vList2"/>
    <dgm:cxn modelId="{931A76BF-D7BF-4A5F-898E-5C7CBBD560C4}" type="presOf" srcId="{B3FF2878-46CD-4F74-9320-F6D1DAB4544A}" destId="{838B2392-91DD-45A6-ACFD-8A980B7A4FD2}" srcOrd="0" destOrd="0" presId="urn:microsoft.com/office/officeart/2005/8/layout/vList2"/>
    <dgm:cxn modelId="{61C54DDD-677C-4B10-A179-7A828D2A1DEE}" type="presOf" srcId="{AB33386D-9ABA-499B-8A3F-BC439BFE93F5}" destId="{38ED92CD-A356-4B99-BCD9-7056EE8CED46}" srcOrd="0" destOrd="1" presId="urn:microsoft.com/office/officeart/2005/8/layout/vList2"/>
    <dgm:cxn modelId="{7E923ADE-C33E-43DB-82AE-A253A1DCE56E}" type="presOf" srcId="{22BBFC84-5F73-4ADF-8509-529D8D2BEC19}" destId="{E4EED816-EB5F-41B8-8579-BA139086A2A7}" srcOrd="0" destOrd="0" presId="urn:microsoft.com/office/officeart/2005/8/layout/vList2"/>
    <dgm:cxn modelId="{CAC3E84A-5767-4E16-BE31-20234F27C114}" type="presParOf" srcId="{CD0855C6-FCE2-438F-BF8E-A1DAF65396E9}" destId="{838B2392-91DD-45A6-ACFD-8A980B7A4FD2}" srcOrd="0" destOrd="0" presId="urn:microsoft.com/office/officeart/2005/8/layout/vList2"/>
    <dgm:cxn modelId="{7D148434-70BD-4672-ACD2-B4B9CEAB42A0}" type="presParOf" srcId="{CD0855C6-FCE2-438F-BF8E-A1DAF65396E9}" destId="{023C5EAC-4545-4BF4-8C19-E6C8219E1771}" srcOrd="1" destOrd="0" presId="urn:microsoft.com/office/officeart/2005/8/layout/vList2"/>
    <dgm:cxn modelId="{E7108FC4-5344-4073-9692-948F830C3AC8}" type="presParOf" srcId="{CD0855C6-FCE2-438F-BF8E-A1DAF65396E9}" destId="{E4EED816-EB5F-41B8-8579-BA139086A2A7}" srcOrd="2" destOrd="0" presId="urn:microsoft.com/office/officeart/2005/8/layout/vList2"/>
    <dgm:cxn modelId="{38F65346-37B0-4C0D-A04F-9D214FF6B42B}" type="presParOf" srcId="{CD0855C6-FCE2-438F-BF8E-A1DAF65396E9}" destId="{38ED92CD-A356-4B99-BCD9-7056EE8CED4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DDE3DB4-222C-48C6-A340-84D859F1D3B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E8A4B81-D456-4A65-9E22-1BAE1E867785}">
      <dgm:prSet custT="1"/>
      <dgm:spPr/>
      <dgm:t>
        <a:bodyPr/>
        <a:lstStyle/>
        <a:p>
          <a:r>
            <a:rPr lang="en-US" sz="2800" dirty="0"/>
            <a:t>- AUC takes the total sum of 0 and 1 differences.</a:t>
          </a:r>
        </a:p>
      </dgm:t>
    </dgm:pt>
    <dgm:pt modelId="{32EF120B-D63A-4576-BAA7-EA69CEF02197}" type="parTrans" cxnId="{57CF96B9-FB13-4188-966E-483A5948382B}">
      <dgm:prSet/>
      <dgm:spPr/>
      <dgm:t>
        <a:bodyPr/>
        <a:lstStyle/>
        <a:p>
          <a:endParaRPr lang="en-US"/>
        </a:p>
      </dgm:t>
    </dgm:pt>
    <dgm:pt modelId="{557ED1A3-03CA-4579-A770-CEF39211218A}" type="sibTrans" cxnId="{57CF96B9-FB13-4188-966E-483A5948382B}">
      <dgm:prSet/>
      <dgm:spPr/>
      <dgm:t>
        <a:bodyPr/>
        <a:lstStyle/>
        <a:p>
          <a:endParaRPr lang="en-US"/>
        </a:p>
      </dgm:t>
    </dgm:pt>
    <dgm:pt modelId="{37DCDCD2-43C1-4F81-8B0A-576E39F51054}">
      <dgm:prSet custT="1"/>
      <dgm:spPr/>
      <dgm:t>
        <a:bodyPr/>
        <a:lstStyle/>
        <a:p>
          <a:r>
            <a:rPr lang="en-US" sz="2800" dirty="0"/>
            <a:t>- Predicting with Regression/Probabilities boosts score</a:t>
          </a:r>
        </a:p>
      </dgm:t>
    </dgm:pt>
    <dgm:pt modelId="{BE4381A2-6DC3-4046-B736-1DB497BE4572}" type="parTrans" cxnId="{E9A519C0-F09D-4FFD-8B66-225CBDB4077A}">
      <dgm:prSet/>
      <dgm:spPr/>
      <dgm:t>
        <a:bodyPr/>
        <a:lstStyle/>
        <a:p>
          <a:endParaRPr lang="en-US"/>
        </a:p>
      </dgm:t>
    </dgm:pt>
    <dgm:pt modelId="{3E77B53C-932D-4CE4-9EAC-E6114DD1545E}" type="sibTrans" cxnId="{E9A519C0-F09D-4FFD-8B66-225CBDB4077A}">
      <dgm:prSet/>
      <dgm:spPr/>
      <dgm:t>
        <a:bodyPr/>
        <a:lstStyle/>
        <a:p>
          <a:endParaRPr lang="en-US"/>
        </a:p>
      </dgm:t>
    </dgm:pt>
    <dgm:pt modelId="{7C33DF6D-A211-40C0-9FEA-25BD9F20D538}">
      <dgm:prSet custT="1"/>
      <dgm:spPr/>
      <dgm:t>
        <a:bodyPr/>
        <a:lstStyle/>
        <a:p>
          <a:r>
            <a:rPr lang="en-US" sz="2800" dirty="0"/>
            <a:t>- Predicting with only 0 and 1’s creates larger differences (detrimental to score)</a:t>
          </a:r>
        </a:p>
      </dgm:t>
    </dgm:pt>
    <dgm:pt modelId="{3B18F93B-CFB8-4221-8C97-B976DF1AC4DE}" type="parTrans" cxnId="{DC22233D-7AAC-4B45-8F1A-2269B83795C7}">
      <dgm:prSet/>
      <dgm:spPr/>
      <dgm:t>
        <a:bodyPr/>
        <a:lstStyle/>
        <a:p>
          <a:endParaRPr lang="en-US"/>
        </a:p>
      </dgm:t>
    </dgm:pt>
    <dgm:pt modelId="{5C42728F-21E6-4CAC-A00E-76EB8DA56C06}" type="sibTrans" cxnId="{DC22233D-7AAC-4B45-8F1A-2269B83795C7}">
      <dgm:prSet/>
      <dgm:spPr/>
      <dgm:t>
        <a:bodyPr/>
        <a:lstStyle/>
        <a:p>
          <a:endParaRPr lang="en-US"/>
        </a:p>
      </dgm:t>
    </dgm:pt>
    <dgm:pt modelId="{27061293-9F06-42D6-830E-FC744CD117D7}" type="pres">
      <dgm:prSet presAssocID="{8DDE3DB4-222C-48C6-A340-84D859F1D3B0}" presName="linear" presStyleCnt="0">
        <dgm:presLayoutVars>
          <dgm:animLvl val="lvl"/>
          <dgm:resizeHandles val="exact"/>
        </dgm:presLayoutVars>
      </dgm:prSet>
      <dgm:spPr/>
    </dgm:pt>
    <dgm:pt modelId="{8A31A216-5A1B-47E3-8A20-B94C76551C3A}" type="pres">
      <dgm:prSet presAssocID="{EE8A4B81-D456-4A65-9E22-1BAE1E867785}" presName="parentText" presStyleLbl="node1" presStyleIdx="0" presStyleCnt="3" custScaleY="130684">
        <dgm:presLayoutVars>
          <dgm:chMax val="0"/>
          <dgm:bulletEnabled val="1"/>
        </dgm:presLayoutVars>
      </dgm:prSet>
      <dgm:spPr/>
    </dgm:pt>
    <dgm:pt modelId="{D6B7E904-01B2-4C1A-927A-9139DB6EDB3B}" type="pres">
      <dgm:prSet presAssocID="{557ED1A3-03CA-4579-A770-CEF39211218A}" presName="spacer" presStyleCnt="0"/>
      <dgm:spPr/>
    </dgm:pt>
    <dgm:pt modelId="{D33CEDD3-A932-4DEC-AF3F-09B60BD6C9E1}" type="pres">
      <dgm:prSet presAssocID="{37DCDCD2-43C1-4F81-8B0A-576E39F51054}" presName="parentText" presStyleLbl="node1" presStyleIdx="1" presStyleCnt="3" custScaleY="135556">
        <dgm:presLayoutVars>
          <dgm:chMax val="0"/>
          <dgm:bulletEnabled val="1"/>
        </dgm:presLayoutVars>
      </dgm:prSet>
      <dgm:spPr/>
    </dgm:pt>
    <dgm:pt modelId="{9D034C31-948F-430B-9C14-2A5F40C2689E}" type="pres">
      <dgm:prSet presAssocID="{3E77B53C-932D-4CE4-9EAC-E6114DD1545E}" presName="spacer" presStyleCnt="0"/>
      <dgm:spPr/>
    </dgm:pt>
    <dgm:pt modelId="{7B0C9FA1-E837-4392-A46E-22F377D8D16E}" type="pres">
      <dgm:prSet presAssocID="{7C33DF6D-A211-40C0-9FEA-25BD9F20D538}" presName="parentText" presStyleLbl="node1" presStyleIdx="2" presStyleCnt="3" custScaleY="136958">
        <dgm:presLayoutVars>
          <dgm:chMax val="0"/>
          <dgm:bulletEnabled val="1"/>
        </dgm:presLayoutVars>
      </dgm:prSet>
      <dgm:spPr/>
    </dgm:pt>
  </dgm:ptLst>
  <dgm:cxnLst>
    <dgm:cxn modelId="{4FA9761A-63C2-4CDD-9AFA-12BF5D6FFDD1}" type="presOf" srcId="{8DDE3DB4-222C-48C6-A340-84D859F1D3B0}" destId="{27061293-9F06-42D6-830E-FC744CD117D7}" srcOrd="0" destOrd="0" presId="urn:microsoft.com/office/officeart/2005/8/layout/vList2"/>
    <dgm:cxn modelId="{C281003B-45F6-4A43-8243-C746D6A450EF}" type="presOf" srcId="{37DCDCD2-43C1-4F81-8B0A-576E39F51054}" destId="{D33CEDD3-A932-4DEC-AF3F-09B60BD6C9E1}" srcOrd="0" destOrd="0" presId="urn:microsoft.com/office/officeart/2005/8/layout/vList2"/>
    <dgm:cxn modelId="{DC22233D-7AAC-4B45-8F1A-2269B83795C7}" srcId="{8DDE3DB4-222C-48C6-A340-84D859F1D3B0}" destId="{7C33DF6D-A211-40C0-9FEA-25BD9F20D538}" srcOrd="2" destOrd="0" parTransId="{3B18F93B-CFB8-4221-8C97-B976DF1AC4DE}" sibTransId="{5C42728F-21E6-4CAC-A00E-76EB8DA56C06}"/>
    <dgm:cxn modelId="{51735AAF-0E12-4F7A-B373-565CE3B9529E}" type="presOf" srcId="{7C33DF6D-A211-40C0-9FEA-25BD9F20D538}" destId="{7B0C9FA1-E837-4392-A46E-22F377D8D16E}" srcOrd="0" destOrd="0" presId="urn:microsoft.com/office/officeart/2005/8/layout/vList2"/>
    <dgm:cxn modelId="{96F283B2-9814-425B-B53D-680E55F86CA8}" type="presOf" srcId="{EE8A4B81-D456-4A65-9E22-1BAE1E867785}" destId="{8A31A216-5A1B-47E3-8A20-B94C76551C3A}" srcOrd="0" destOrd="0" presId="urn:microsoft.com/office/officeart/2005/8/layout/vList2"/>
    <dgm:cxn modelId="{57CF96B9-FB13-4188-966E-483A5948382B}" srcId="{8DDE3DB4-222C-48C6-A340-84D859F1D3B0}" destId="{EE8A4B81-D456-4A65-9E22-1BAE1E867785}" srcOrd="0" destOrd="0" parTransId="{32EF120B-D63A-4576-BAA7-EA69CEF02197}" sibTransId="{557ED1A3-03CA-4579-A770-CEF39211218A}"/>
    <dgm:cxn modelId="{E9A519C0-F09D-4FFD-8B66-225CBDB4077A}" srcId="{8DDE3DB4-222C-48C6-A340-84D859F1D3B0}" destId="{37DCDCD2-43C1-4F81-8B0A-576E39F51054}" srcOrd="1" destOrd="0" parTransId="{BE4381A2-6DC3-4046-B736-1DB497BE4572}" sibTransId="{3E77B53C-932D-4CE4-9EAC-E6114DD1545E}"/>
    <dgm:cxn modelId="{EB43E813-C7AF-44DD-B35F-CB502AC97665}" type="presParOf" srcId="{27061293-9F06-42D6-830E-FC744CD117D7}" destId="{8A31A216-5A1B-47E3-8A20-B94C76551C3A}" srcOrd="0" destOrd="0" presId="urn:microsoft.com/office/officeart/2005/8/layout/vList2"/>
    <dgm:cxn modelId="{36E187B1-B0A2-432B-B66E-9224063FBD02}" type="presParOf" srcId="{27061293-9F06-42D6-830E-FC744CD117D7}" destId="{D6B7E904-01B2-4C1A-927A-9139DB6EDB3B}" srcOrd="1" destOrd="0" presId="urn:microsoft.com/office/officeart/2005/8/layout/vList2"/>
    <dgm:cxn modelId="{B1BC13FC-F99A-4450-A7FD-EA4A2DBE7F32}" type="presParOf" srcId="{27061293-9F06-42D6-830E-FC744CD117D7}" destId="{D33CEDD3-A932-4DEC-AF3F-09B60BD6C9E1}" srcOrd="2" destOrd="0" presId="urn:microsoft.com/office/officeart/2005/8/layout/vList2"/>
    <dgm:cxn modelId="{4C13BCC7-16D8-406D-8F9F-EBF311143748}" type="presParOf" srcId="{27061293-9F06-42D6-830E-FC744CD117D7}" destId="{9D034C31-948F-430B-9C14-2A5F40C2689E}" srcOrd="3" destOrd="0" presId="urn:microsoft.com/office/officeart/2005/8/layout/vList2"/>
    <dgm:cxn modelId="{EADC6FE9-D937-43C0-9FD1-0C12F98F7261}" type="presParOf" srcId="{27061293-9F06-42D6-830E-FC744CD117D7}" destId="{7B0C9FA1-E837-4392-A46E-22F377D8D16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0C7BD1-24D6-4A4D-9833-DB2086928C18}">
      <dsp:nvSpPr>
        <dsp:cNvPr id="0" name=""/>
        <dsp:cNvSpPr/>
      </dsp:nvSpPr>
      <dsp:spPr>
        <a:xfrm>
          <a:off x="489253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0328D8-8B7D-453E-B3FF-6FEC94954958}">
      <dsp:nvSpPr>
        <dsp:cNvPr id="0" name=""/>
        <dsp:cNvSpPr/>
      </dsp:nvSpPr>
      <dsp:spPr>
        <a:xfrm>
          <a:off x="4405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Goal/Approach </a:t>
          </a:r>
        </a:p>
      </dsp:txBody>
      <dsp:txXfrm>
        <a:off x="4405" y="2069445"/>
        <a:ext cx="1763085" cy="705234"/>
      </dsp:txXfrm>
    </dsp:sp>
    <dsp:sp modelId="{D9EBA6C2-3289-4EB2-BFF5-B5C9850720CB}">
      <dsp:nvSpPr>
        <dsp:cNvPr id="0" name=""/>
        <dsp:cNvSpPr/>
      </dsp:nvSpPr>
      <dsp:spPr>
        <a:xfrm>
          <a:off x="2560879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98933-1F5F-4046-ADF7-53C5B042D7F1}">
      <dsp:nvSpPr>
        <dsp:cNvPr id="0" name=""/>
        <dsp:cNvSpPr/>
      </dsp:nvSpPr>
      <dsp:spPr>
        <a:xfrm>
          <a:off x="2076031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Algorithm selection – Performance Cross-Validation</a:t>
          </a:r>
        </a:p>
      </dsp:txBody>
      <dsp:txXfrm>
        <a:off x="2076031" y="2069445"/>
        <a:ext cx="1763085" cy="705234"/>
      </dsp:txXfrm>
    </dsp:sp>
    <dsp:sp modelId="{483692CE-B416-4121-87AA-7836FD3BCA16}">
      <dsp:nvSpPr>
        <dsp:cNvPr id="0" name=""/>
        <dsp:cNvSpPr/>
      </dsp:nvSpPr>
      <dsp:spPr>
        <a:xfrm>
          <a:off x="4632505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AC8258-5A4C-4929-9023-F7467198BB3D}">
      <dsp:nvSpPr>
        <dsp:cNvPr id="0" name=""/>
        <dsp:cNvSpPr/>
      </dsp:nvSpPr>
      <dsp:spPr>
        <a:xfrm>
          <a:off x="4147657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Feature Selection</a:t>
          </a:r>
        </a:p>
      </dsp:txBody>
      <dsp:txXfrm>
        <a:off x="4147657" y="2069445"/>
        <a:ext cx="1763085" cy="705234"/>
      </dsp:txXfrm>
    </dsp:sp>
    <dsp:sp modelId="{6148DA6D-4C95-42A4-BE2F-46B80B9D8348}">
      <dsp:nvSpPr>
        <dsp:cNvPr id="0" name=""/>
        <dsp:cNvSpPr/>
      </dsp:nvSpPr>
      <dsp:spPr>
        <a:xfrm>
          <a:off x="6704131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BB83F-54E6-4622-A411-F8DDD3A17BB8}">
      <dsp:nvSpPr>
        <dsp:cNvPr id="0" name=""/>
        <dsp:cNvSpPr/>
      </dsp:nvSpPr>
      <dsp:spPr>
        <a:xfrm>
          <a:off x="6219283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Parameter tuning</a:t>
          </a:r>
        </a:p>
      </dsp:txBody>
      <dsp:txXfrm>
        <a:off x="6219283" y="2069445"/>
        <a:ext cx="1763085" cy="705234"/>
      </dsp:txXfrm>
    </dsp:sp>
    <dsp:sp modelId="{BF06374A-BE64-411B-A031-0C374AFF9763}">
      <dsp:nvSpPr>
        <dsp:cNvPr id="0" name=""/>
        <dsp:cNvSpPr/>
      </dsp:nvSpPr>
      <dsp:spPr>
        <a:xfrm>
          <a:off x="8775757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D7F7D-55B7-4384-ABE3-E325D4A0BD36}">
      <dsp:nvSpPr>
        <dsp:cNvPr id="0" name=""/>
        <dsp:cNvSpPr/>
      </dsp:nvSpPr>
      <dsp:spPr>
        <a:xfrm>
          <a:off x="8290908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Ranking and overall results</a:t>
          </a:r>
        </a:p>
      </dsp:txBody>
      <dsp:txXfrm>
        <a:off x="8290908" y="2069445"/>
        <a:ext cx="1763085" cy="705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B2392-91DD-45A6-ACFD-8A980B7A4FD2}">
      <dsp:nvSpPr>
        <dsp:cNvPr id="0" name=""/>
        <dsp:cNvSpPr/>
      </dsp:nvSpPr>
      <dsp:spPr>
        <a:xfrm>
          <a:off x="0" y="55226"/>
          <a:ext cx="5755355" cy="6475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Support Vector Machine</a:t>
          </a:r>
        </a:p>
      </dsp:txBody>
      <dsp:txXfrm>
        <a:off x="31613" y="86839"/>
        <a:ext cx="5692129" cy="584369"/>
      </dsp:txXfrm>
    </dsp:sp>
    <dsp:sp modelId="{07192A3D-F36B-4D03-A9A3-E5137CF069BB}">
      <dsp:nvSpPr>
        <dsp:cNvPr id="0" name=""/>
        <dsp:cNvSpPr/>
      </dsp:nvSpPr>
      <dsp:spPr>
        <a:xfrm>
          <a:off x="0" y="702821"/>
          <a:ext cx="5755355" cy="65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733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Can have big performance loss if #parameters &gt; #samples</a:t>
          </a:r>
        </a:p>
      </dsp:txBody>
      <dsp:txXfrm>
        <a:off x="0" y="702821"/>
        <a:ext cx="5755355" cy="656707"/>
      </dsp:txXfrm>
    </dsp:sp>
    <dsp:sp modelId="{E4EED816-EB5F-41B8-8579-BA139086A2A7}">
      <dsp:nvSpPr>
        <dsp:cNvPr id="0" name=""/>
        <dsp:cNvSpPr/>
      </dsp:nvSpPr>
      <dsp:spPr>
        <a:xfrm>
          <a:off x="0" y="1359528"/>
          <a:ext cx="5755355" cy="647595"/>
        </a:xfrm>
        <a:prstGeom prst="round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Naïve Bayes</a:t>
          </a:r>
        </a:p>
      </dsp:txBody>
      <dsp:txXfrm>
        <a:off x="31613" y="1391141"/>
        <a:ext cx="5692129" cy="584369"/>
      </dsp:txXfrm>
    </dsp:sp>
    <dsp:sp modelId="{38ED92CD-A356-4B99-BCD9-7056EE8CED46}">
      <dsp:nvSpPr>
        <dsp:cNvPr id="0" name=""/>
        <dsp:cNvSpPr/>
      </dsp:nvSpPr>
      <dsp:spPr>
        <a:xfrm>
          <a:off x="0" y="2007123"/>
          <a:ext cx="5755355" cy="65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733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The simplicity makes it less competitive compared to other Models</a:t>
          </a:r>
          <a:endParaRPr lang="en-US" sz="2100" kern="1200" dirty="0"/>
        </a:p>
      </dsp:txBody>
      <dsp:txXfrm>
        <a:off x="0" y="2007123"/>
        <a:ext cx="5755355" cy="656707"/>
      </dsp:txXfrm>
    </dsp:sp>
    <dsp:sp modelId="{68C311F4-4C9A-4C5A-8FD1-7717888F9875}">
      <dsp:nvSpPr>
        <dsp:cNvPr id="0" name=""/>
        <dsp:cNvSpPr/>
      </dsp:nvSpPr>
      <dsp:spPr>
        <a:xfrm>
          <a:off x="0" y="2663831"/>
          <a:ext cx="5755355" cy="647595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K Nearest Neighbors</a:t>
          </a:r>
        </a:p>
      </dsp:txBody>
      <dsp:txXfrm>
        <a:off x="31613" y="2695444"/>
        <a:ext cx="5692129" cy="584369"/>
      </dsp:txXfrm>
    </dsp:sp>
    <dsp:sp modelId="{312D8B63-E871-42F6-978E-80C394462752}">
      <dsp:nvSpPr>
        <dsp:cNvPr id="0" name=""/>
        <dsp:cNvSpPr/>
      </dsp:nvSpPr>
      <dsp:spPr>
        <a:xfrm>
          <a:off x="0" y="3311426"/>
          <a:ext cx="5755355" cy="65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733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Curse of Dimensionality: Poor results if too many variables/features</a:t>
          </a:r>
        </a:p>
      </dsp:txBody>
      <dsp:txXfrm>
        <a:off x="0" y="3311426"/>
        <a:ext cx="5755355" cy="6567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B2392-91DD-45A6-ACFD-8A980B7A4FD2}">
      <dsp:nvSpPr>
        <dsp:cNvPr id="0" name=""/>
        <dsp:cNvSpPr/>
      </dsp:nvSpPr>
      <dsp:spPr>
        <a:xfrm>
          <a:off x="0" y="126337"/>
          <a:ext cx="5755355" cy="743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Multi Layer Perceptron</a:t>
          </a:r>
        </a:p>
      </dsp:txBody>
      <dsp:txXfrm>
        <a:off x="36296" y="162633"/>
        <a:ext cx="5682763" cy="670943"/>
      </dsp:txXfrm>
    </dsp:sp>
    <dsp:sp modelId="{07192A3D-F36B-4D03-A9A3-E5137CF069BB}">
      <dsp:nvSpPr>
        <dsp:cNvPr id="0" name=""/>
        <dsp:cNvSpPr/>
      </dsp:nvSpPr>
      <dsp:spPr>
        <a:xfrm>
          <a:off x="0" y="869872"/>
          <a:ext cx="5755355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733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Good for classifying problems</a:t>
          </a:r>
        </a:p>
      </dsp:txBody>
      <dsp:txXfrm>
        <a:off x="0" y="869872"/>
        <a:ext cx="5755355" cy="513360"/>
      </dsp:txXfrm>
    </dsp:sp>
    <dsp:sp modelId="{E4EED816-EB5F-41B8-8579-BA139086A2A7}">
      <dsp:nvSpPr>
        <dsp:cNvPr id="0" name=""/>
        <dsp:cNvSpPr/>
      </dsp:nvSpPr>
      <dsp:spPr>
        <a:xfrm>
          <a:off x="0" y="1383232"/>
          <a:ext cx="5755355" cy="743535"/>
        </a:xfrm>
        <a:prstGeom prst="round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Logistic Regression</a:t>
          </a:r>
        </a:p>
      </dsp:txBody>
      <dsp:txXfrm>
        <a:off x="36296" y="1419528"/>
        <a:ext cx="5682763" cy="670943"/>
      </dsp:txXfrm>
    </dsp:sp>
    <dsp:sp modelId="{38ED92CD-A356-4B99-BCD9-7056EE8CED46}">
      <dsp:nvSpPr>
        <dsp:cNvPr id="0" name=""/>
        <dsp:cNvSpPr/>
      </dsp:nvSpPr>
      <dsp:spPr>
        <a:xfrm>
          <a:off x="0" y="2126767"/>
          <a:ext cx="5755355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733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Can be regularized to avoid overfitting</a:t>
          </a:r>
        </a:p>
      </dsp:txBody>
      <dsp:txXfrm>
        <a:off x="0" y="2126767"/>
        <a:ext cx="5755355" cy="513360"/>
      </dsp:txXfrm>
    </dsp:sp>
    <dsp:sp modelId="{68C311F4-4C9A-4C5A-8FD1-7717888F9875}">
      <dsp:nvSpPr>
        <dsp:cNvPr id="0" name=""/>
        <dsp:cNvSpPr/>
      </dsp:nvSpPr>
      <dsp:spPr>
        <a:xfrm>
          <a:off x="0" y="2640127"/>
          <a:ext cx="5755355" cy="743535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Lasso Regression</a:t>
          </a:r>
        </a:p>
      </dsp:txBody>
      <dsp:txXfrm>
        <a:off x="36296" y="2676423"/>
        <a:ext cx="5682763" cy="670943"/>
      </dsp:txXfrm>
    </dsp:sp>
    <dsp:sp modelId="{312D8B63-E871-42F6-978E-80C394462752}">
      <dsp:nvSpPr>
        <dsp:cNvPr id="0" name=""/>
        <dsp:cNvSpPr/>
      </dsp:nvSpPr>
      <dsp:spPr>
        <a:xfrm>
          <a:off x="0" y="3383662"/>
          <a:ext cx="5755355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733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Automatically performs feature selection</a:t>
          </a:r>
        </a:p>
      </dsp:txBody>
      <dsp:txXfrm>
        <a:off x="0" y="3383662"/>
        <a:ext cx="5755355" cy="5133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E38C19-5E1D-4CE1-BB70-B050515E3021}">
      <dsp:nvSpPr>
        <dsp:cNvPr id="0" name=""/>
        <dsp:cNvSpPr/>
      </dsp:nvSpPr>
      <dsp:spPr>
        <a:xfrm rot="5400000">
          <a:off x="3923953" y="-1294221"/>
          <a:ext cx="1417223" cy="436006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Constant that multiplies the L1 term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Modifies the number of parameters that are selected</a:t>
          </a:r>
        </a:p>
      </dsp:txBody>
      <dsp:txXfrm rot="-5400000">
        <a:off x="2452534" y="246381"/>
        <a:ext cx="4290879" cy="1278857"/>
      </dsp:txXfrm>
    </dsp:sp>
    <dsp:sp modelId="{B976DC7D-4135-4E72-A3BF-A8912CBA41E1}">
      <dsp:nvSpPr>
        <dsp:cNvPr id="0" name=""/>
        <dsp:cNvSpPr/>
      </dsp:nvSpPr>
      <dsp:spPr>
        <a:xfrm>
          <a:off x="0" y="44"/>
          <a:ext cx="2452534" cy="17715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Alpha = 0.03</a:t>
          </a:r>
        </a:p>
      </dsp:txBody>
      <dsp:txXfrm>
        <a:off x="86479" y="86523"/>
        <a:ext cx="2279576" cy="1598571"/>
      </dsp:txXfrm>
    </dsp:sp>
    <dsp:sp modelId="{79CA73BC-09E8-4230-8F38-FDB274B1A3D4}">
      <dsp:nvSpPr>
        <dsp:cNvPr id="0" name=""/>
        <dsp:cNvSpPr/>
      </dsp:nvSpPr>
      <dsp:spPr>
        <a:xfrm rot="5400000">
          <a:off x="3923953" y="565884"/>
          <a:ext cx="1417223" cy="4360062"/>
        </a:xfrm>
        <a:prstGeom prst="round2Same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Stopping point for optimization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When specified number is reached, regression is stopped</a:t>
          </a:r>
        </a:p>
      </dsp:txBody>
      <dsp:txXfrm rot="-5400000">
        <a:off x="2452534" y="2106487"/>
        <a:ext cx="4290879" cy="1278857"/>
      </dsp:txXfrm>
    </dsp:sp>
    <dsp:sp modelId="{FD699906-6852-46B0-9438-E75740076D22}">
      <dsp:nvSpPr>
        <dsp:cNvPr id="0" name=""/>
        <dsp:cNvSpPr/>
      </dsp:nvSpPr>
      <dsp:spPr>
        <a:xfrm>
          <a:off x="0" y="1860150"/>
          <a:ext cx="2452534" cy="1771529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Tol = 0.01</a:t>
          </a:r>
        </a:p>
      </dsp:txBody>
      <dsp:txXfrm>
        <a:off x="86479" y="1946629"/>
        <a:ext cx="2279576" cy="15985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FA63D3-AD8E-4EA7-829E-496865E21783}">
      <dsp:nvSpPr>
        <dsp:cNvPr id="0" name=""/>
        <dsp:cNvSpPr/>
      </dsp:nvSpPr>
      <dsp:spPr>
        <a:xfrm>
          <a:off x="0" y="61055"/>
          <a:ext cx="6797675" cy="8874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Feature Selection/Regularization</a:t>
          </a:r>
        </a:p>
      </dsp:txBody>
      <dsp:txXfrm>
        <a:off x="43321" y="104376"/>
        <a:ext cx="6711033" cy="800803"/>
      </dsp:txXfrm>
    </dsp:sp>
    <dsp:sp modelId="{BBA7B824-6662-4ED6-BC62-9BD7BBE075D1}">
      <dsp:nvSpPr>
        <dsp:cNvPr id="0" name=""/>
        <dsp:cNvSpPr/>
      </dsp:nvSpPr>
      <dsp:spPr>
        <a:xfrm>
          <a:off x="0" y="948501"/>
          <a:ext cx="6797675" cy="1838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Lasso Regression takes advantage of feature selection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Logarithmic and MLP do not innately have feature selection</a:t>
          </a:r>
        </a:p>
      </dsp:txBody>
      <dsp:txXfrm>
        <a:off x="0" y="948501"/>
        <a:ext cx="6797675" cy="1838160"/>
      </dsp:txXfrm>
    </dsp:sp>
    <dsp:sp modelId="{17547503-51F1-42F9-B1DC-91333663904D}">
      <dsp:nvSpPr>
        <dsp:cNvPr id="0" name=""/>
        <dsp:cNvSpPr/>
      </dsp:nvSpPr>
      <dsp:spPr>
        <a:xfrm>
          <a:off x="0" y="2786661"/>
          <a:ext cx="6797675" cy="887445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Key Advantages</a:t>
          </a:r>
        </a:p>
      </dsp:txBody>
      <dsp:txXfrm>
        <a:off x="43321" y="2829982"/>
        <a:ext cx="6711033" cy="800803"/>
      </dsp:txXfrm>
    </dsp:sp>
    <dsp:sp modelId="{3EFB3FD4-B47D-4E88-AD40-C028D4BCCD44}">
      <dsp:nvSpPr>
        <dsp:cNvPr id="0" name=""/>
        <dsp:cNvSpPr/>
      </dsp:nvSpPr>
      <dsp:spPr>
        <a:xfrm>
          <a:off x="0" y="3674106"/>
          <a:ext cx="6797675" cy="1914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Reduces overfitting by eliminating irrelevant variables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Good for large features/small # of data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Not Resource intensive</a:t>
          </a:r>
        </a:p>
      </dsp:txBody>
      <dsp:txXfrm>
        <a:off x="0" y="3674106"/>
        <a:ext cx="6797675" cy="19147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B2392-91DD-45A6-ACFD-8A980B7A4FD2}">
      <dsp:nvSpPr>
        <dsp:cNvPr id="0" name=""/>
        <dsp:cNvSpPr/>
      </dsp:nvSpPr>
      <dsp:spPr>
        <a:xfrm>
          <a:off x="0" y="2607"/>
          <a:ext cx="6910387" cy="9114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High Score: .847</a:t>
          </a:r>
        </a:p>
      </dsp:txBody>
      <dsp:txXfrm>
        <a:off x="44492" y="47099"/>
        <a:ext cx="6821403" cy="822446"/>
      </dsp:txXfrm>
    </dsp:sp>
    <dsp:sp modelId="{E4EED816-EB5F-41B8-8579-BA139086A2A7}">
      <dsp:nvSpPr>
        <dsp:cNvPr id="0" name=""/>
        <dsp:cNvSpPr/>
      </dsp:nvSpPr>
      <dsp:spPr>
        <a:xfrm>
          <a:off x="0" y="1023477"/>
          <a:ext cx="6910387" cy="911430"/>
        </a:xfrm>
        <a:prstGeom prst="round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Submission Scores:</a:t>
          </a:r>
        </a:p>
      </dsp:txBody>
      <dsp:txXfrm>
        <a:off x="44492" y="1067969"/>
        <a:ext cx="6821403" cy="822446"/>
      </dsp:txXfrm>
    </dsp:sp>
    <dsp:sp modelId="{38ED92CD-A356-4B99-BCD9-7056EE8CED46}">
      <dsp:nvSpPr>
        <dsp:cNvPr id="0" name=""/>
        <dsp:cNvSpPr/>
      </dsp:nvSpPr>
      <dsp:spPr>
        <a:xfrm>
          <a:off x="0" y="1934907"/>
          <a:ext cx="6910387" cy="1573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405" tIns="48260" rIns="270256" bIns="482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Lasso: .847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Logistic: .842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MLP: .805</a:t>
          </a:r>
        </a:p>
      </dsp:txBody>
      <dsp:txXfrm>
        <a:off x="0" y="1934907"/>
        <a:ext cx="6910387" cy="1573199"/>
      </dsp:txXfrm>
    </dsp:sp>
    <dsp:sp modelId="{68C311F4-4C9A-4C5A-8FD1-7717888F9875}">
      <dsp:nvSpPr>
        <dsp:cNvPr id="0" name=""/>
        <dsp:cNvSpPr/>
      </dsp:nvSpPr>
      <dsp:spPr>
        <a:xfrm>
          <a:off x="0" y="3508107"/>
          <a:ext cx="6910387" cy="911430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Combined Models:</a:t>
          </a:r>
        </a:p>
      </dsp:txBody>
      <dsp:txXfrm>
        <a:off x="44492" y="3552599"/>
        <a:ext cx="6821403" cy="822446"/>
      </dsp:txXfrm>
    </dsp:sp>
    <dsp:sp modelId="{312D8B63-E871-42F6-978E-80C394462752}">
      <dsp:nvSpPr>
        <dsp:cNvPr id="0" name=""/>
        <dsp:cNvSpPr/>
      </dsp:nvSpPr>
      <dsp:spPr>
        <a:xfrm>
          <a:off x="0" y="4419537"/>
          <a:ext cx="6910387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405" tIns="48260" rIns="270256" bIns="482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.838 (Lasso, Logarithmic, MLP)</a:t>
          </a:r>
        </a:p>
      </dsp:txBody>
      <dsp:txXfrm>
        <a:off x="0" y="4419537"/>
        <a:ext cx="6910387" cy="6292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B2392-91DD-45A6-ACFD-8A980B7A4FD2}">
      <dsp:nvSpPr>
        <dsp:cNvPr id="0" name=""/>
        <dsp:cNvSpPr/>
      </dsp:nvSpPr>
      <dsp:spPr>
        <a:xfrm>
          <a:off x="0" y="17299"/>
          <a:ext cx="6910387" cy="13191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High Score: . 763</a:t>
          </a:r>
        </a:p>
      </dsp:txBody>
      <dsp:txXfrm>
        <a:off x="64397" y="81696"/>
        <a:ext cx="6781593" cy="1190381"/>
      </dsp:txXfrm>
    </dsp:sp>
    <dsp:sp modelId="{E4EED816-EB5F-41B8-8579-BA139086A2A7}">
      <dsp:nvSpPr>
        <dsp:cNvPr id="0" name=""/>
        <dsp:cNvSpPr/>
      </dsp:nvSpPr>
      <dsp:spPr>
        <a:xfrm>
          <a:off x="0" y="1494874"/>
          <a:ext cx="6910387" cy="1319175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Submission Scores:</a:t>
          </a:r>
        </a:p>
      </dsp:txBody>
      <dsp:txXfrm>
        <a:off x="64397" y="1559271"/>
        <a:ext cx="6781593" cy="1190381"/>
      </dsp:txXfrm>
    </dsp:sp>
    <dsp:sp modelId="{38ED92CD-A356-4B99-BCD9-7056EE8CED46}">
      <dsp:nvSpPr>
        <dsp:cNvPr id="0" name=""/>
        <dsp:cNvSpPr/>
      </dsp:nvSpPr>
      <dsp:spPr>
        <a:xfrm>
          <a:off x="0" y="2814050"/>
          <a:ext cx="6910387" cy="2220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405" tIns="69850" rIns="391160" bIns="69850" numCol="1" spcCol="1270" anchor="t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300" kern="1200" dirty="0"/>
            <a:t>Lasso: .706</a:t>
          </a:r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300" kern="1200" dirty="0"/>
            <a:t>Logistic: .763</a:t>
          </a:r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300" kern="1200" dirty="0"/>
            <a:t>MLP: .727</a:t>
          </a:r>
        </a:p>
      </dsp:txBody>
      <dsp:txXfrm>
        <a:off x="0" y="2814050"/>
        <a:ext cx="6910387" cy="222007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31A216-5A1B-47E3-8A20-B94C76551C3A}">
      <dsp:nvSpPr>
        <dsp:cNvPr id="0" name=""/>
        <dsp:cNvSpPr/>
      </dsp:nvSpPr>
      <dsp:spPr>
        <a:xfrm>
          <a:off x="0" y="184699"/>
          <a:ext cx="6797675" cy="159016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- AUC takes the total sum of 0 and 1 differences.</a:t>
          </a:r>
        </a:p>
      </dsp:txBody>
      <dsp:txXfrm>
        <a:off x="77625" y="262324"/>
        <a:ext cx="6642425" cy="1434912"/>
      </dsp:txXfrm>
    </dsp:sp>
    <dsp:sp modelId="{D33CEDD3-A932-4DEC-AF3F-09B60BD6C9E1}">
      <dsp:nvSpPr>
        <dsp:cNvPr id="0" name=""/>
        <dsp:cNvSpPr/>
      </dsp:nvSpPr>
      <dsp:spPr>
        <a:xfrm>
          <a:off x="0" y="1962062"/>
          <a:ext cx="6797675" cy="1649445"/>
        </a:xfrm>
        <a:prstGeom prst="round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- Predicting with Regression/Probabilities boosts score</a:t>
          </a:r>
        </a:p>
      </dsp:txBody>
      <dsp:txXfrm>
        <a:off x="80519" y="2042581"/>
        <a:ext cx="6636637" cy="1488407"/>
      </dsp:txXfrm>
    </dsp:sp>
    <dsp:sp modelId="{7B0C9FA1-E837-4392-A46E-22F377D8D16E}">
      <dsp:nvSpPr>
        <dsp:cNvPr id="0" name=""/>
        <dsp:cNvSpPr/>
      </dsp:nvSpPr>
      <dsp:spPr>
        <a:xfrm>
          <a:off x="0" y="3798707"/>
          <a:ext cx="6797675" cy="1666504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- Predicting with only 0 and 1’s creates larger differences (detrimental to score)</a:t>
          </a:r>
        </a:p>
      </dsp:txBody>
      <dsp:txXfrm>
        <a:off x="81352" y="3880059"/>
        <a:ext cx="6634971" cy="1503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25B04-4458-4150-9CFF-8486B58F807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A166E-ACF1-4C2F-AD43-1E0B732BA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29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166E-ACF1-4C2F-AD43-1E0B732BAB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19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166E-ACF1-4C2F-AD43-1E0B732BAB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72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166E-ACF1-4C2F-AD43-1E0B732BAB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81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166E-ACF1-4C2F-AD43-1E0B732BAB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20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https://scikit-learn.org/stable/modules/generated/sklearn.linear_model.Lasso.html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166E-ACF1-4C2F-AD43-1E0B732BAB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08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https://beta.vu.nl/nl/Images/werkstuk-fonti_tcm235-836234.pdf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166E-ACF1-4C2F-AD43-1E0B732BAB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37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https://scikit-learn.org/stable/modules/generated/sklearn.linear_model.LogisticRegression.html </a:t>
            </a:r>
          </a:p>
          <a:p>
            <a:endParaRPr lang="en-US" dirty="0"/>
          </a:p>
          <a:p>
            <a:r>
              <a:rPr lang="en-US" dirty="0"/>
              <a:t>https://scikit-learn.org/stable/modules/generated/sklearn.linear_model.LogisticRegression.html</a:t>
            </a:r>
          </a:p>
          <a:p>
            <a:endParaRPr lang="en-US" dirty="0"/>
          </a:p>
          <a:p>
            <a:r>
              <a:rPr lang="en-US" dirty="0"/>
              <a:t>https://scikit-learn.org/stable/auto_examples/linear_model/plot_logistic_l1_l2_sparsity.html#sphx-glr-auto-examples-linear-model-plot-logistic-l1-l2-sparsity-py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166E-ACF1-4C2F-AD43-1E0B732BAB0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03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https://scikit-learn.org/stable/modules/generated/sklearn.linear_model.LogisticRegression.html </a:t>
            </a:r>
          </a:p>
          <a:p>
            <a:endParaRPr lang="en-US" dirty="0"/>
          </a:p>
          <a:p>
            <a:r>
              <a:rPr lang="en-US" dirty="0"/>
              <a:t>https://scikit-learn.org/stable/modules/generated/sklearn.linear_model.LogisticRegression.html</a:t>
            </a:r>
          </a:p>
          <a:p>
            <a:endParaRPr lang="en-US" dirty="0"/>
          </a:p>
          <a:p>
            <a:r>
              <a:rPr lang="en-US" dirty="0"/>
              <a:t>https://scikit-learn.org/stable/auto_examples/linear_model/plot_logistic_l1_l2_sparsity.html#sphx-glr-auto-examples-linear-model-plot-logistic-l1-l2-sparsity-py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166E-ACF1-4C2F-AD43-1E0B732BAB0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67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4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45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3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5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83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8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2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5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54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BA2DA08-F561-4012-B600-F674700837C3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0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2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A2DA08-F561-4012-B600-F674700837C3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29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3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4.svg"/><Relationship Id="rId9" Type="http://schemas.microsoft.com/office/2007/relationships/diagramDrawing" Target="../diagrams/drawing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5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16.svg"/><Relationship Id="rId9" Type="http://schemas.microsoft.com/office/2007/relationships/diagramDrawing" Target="../diagrams/drawin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21FC4-57DA-4B28-A3BC-00897D6A0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Don’t Overfit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C22085-E5A6-49E8-9F6A-C35AB18172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Samuel </a:t>
            </a:r>
            <a:r>
              <a:rPr lang="en-US" dirty="0" err="1"/>
              <a:t>Uong</a:t>
            </a:r>
            <a:r>
              <a:rPr lang="en-US" dirty="0"/>
              <a:t>, Richard Ching and Luca Scalerandi</a:t>
            </a:r>
          </a:p>
        </p:txBody>
      </p:sp>
    </p:spTree>
    <p:extLst>
      <p:ext uri="{BB962C8B-B14F-4D97-AF65-F5344CB8AC3E}">
        <p14:creationId xmlns:p14="http://schemas.microsoft.com/office/powerpoint/2010/main" val="3565599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7D301D-A777-4792-9C10-94B66B05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Prediction Model (Lasso Regression)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3638EB2-33E6-4BE7-B749-8A2DF1AFDC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283558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8689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425B7AA-8A86-45B1-8E9D-D0F0F867B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dirty="0"/>
              <a:t>Submission Results (Decimal)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BA8750D3-1476-400B-A954-0C8C505F9F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3659319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0171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2F15-0533-44BB-B460-DF7AED1E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 Results Graph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5B96AB-C4C7-45EE-AE34-3F6275EF68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7752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5B7AA-8A86-45B1-8E9D-D0F0F867B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sz="4400" dirty="0"/>
              <a:t>Submission Results (Classified 0,1)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BA8750D3-1476-400B-A954-0C8C505F9F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0594780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52495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2F15-0533-44BB-B460-DF7AED1E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 Results Graph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317FF5D-38F5-4D8B-BB93-E68810449B4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6852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7CB0E-4A28-4446-8D2B-22457C058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How AUC (Area Under the Curve) Scores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4E6AFB-5E6F-44C6-A5A9-F1DE5F1D19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798284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9481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D189B-30A4-42FB-BF84-AD9C0CF9B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8E33A-D1CE-4F11-9C16-B54A677DF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429000"/>
            <a:ext cx="10058400" cy="2440094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071410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2BE5A-FA6C-4B1D-BB06-E300012F8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668362-0B24-4A1C-88BA-9E9FF9890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30000" dirty="0"/>
              <a:t>1</a:t>
            </a:r>
            <a:r>
              <a:rPr lang="en-US" dirty="0"/>
              <a:t>https://elitedatascience.com/machine-learning-algorithms</a:t>
            </a:r>
          </a:p>
          <a:p>
            <a:r>
              <a:rPr lang="en-US" baseline="30000" dirty="0"/>
              <a:t>2</a:t>
            </a:r>
            <a:r>
              <a:rPr lang="en-US" dirty="0"/>
              <a:t>https://scikit-learn.org</a:t>
            </a:r>
          </a:p>
        </p:txBody>
      </p:sp>
    </p:spTree>
    <p:extLst>
      <p:ext uri="{BB962C8B-B14F-4D97-AF65-F5344CB8AC3E}">
        <p14:creationId xmlns:p14="http://schemas.microsoft.com/office/powerpoint/2010/main" val="3409720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5B9B-77C7-4A17-A3E6-80132BC37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5E7BF2B-3EEC-4215-B720-3DBB0F9113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332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25D6EB-C25B-42D5-9864-B9D0F2AE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Outline</a:t>
            </a:r>
            <a:endParaRPr lang="en-US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C29C3C63-AD08-4835-BE77-F34851809D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527005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859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ED003B-97DE-4B46-B340-7AA99B7AE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Goal/Approach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81CEE6-0E8F-42F2-8DFC-151811D24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/>
              <a:t>Goal</a:t>
            </a:r>
          </a:p>
          <a:p>
            <a:r>
              <a:rPr lang="en-US"/>
              <a:t>To Predict if a single sample is a 0 or 1.</a:t>
            </a:r>
          </a:p>
          <a:p>
            <a:r>
              <a:rPr lang="en-US"/>
              <a:t>Learn about and utilize Scikit Libraries to predict results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Approach</a:t>
            </a:r>
          </a:p>
          <a:p>
            <a:r>
              <a:rPr lang="en-US"/>
              <a:t>Initial Run through of various algorithms</a:t>
            </a:r>
          </a:p>
          <a:p>
            <a:r>
              <a:rPr lang="en-US"/>
              <a:t>Use the most successful algorithm</a:t>
            </a:r>
          </a:p>
          <a:p>
            <a:r>
              <a:rPr lang="en-US"/>
              <a:t>Further tune for better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336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CEC5E36-F2AD-45F2-BC5E-F33305C5B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/>
              <a:t>Algorithm selection</a:t>
            </a:r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4C0CD490-31BF-487C-BDE5-253B18759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659013"/>
            <a:ext cx="5451627" cy="521993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460030-E026-46F3-AB83-EB2DE9D2B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Support Vector Machines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Naive Bayes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 Nearest Neighbors</a:t>
            </a:r>
          </a:p>
          <a:p>
            <a:r>
              <a:rPr lang="en-US" dirty="0"/>
              <a:t>Multi Layer Perceptron Classifier</a:t>
            </a:r>
          </a:p>
          <a:p>
            <a:r>
              <a:rPr lang="en-US" dirty="0"/>
              <a:t>Lasso Regression</a:t>
            </a:r>
          </a:p>
          <a:p>
            <a:r>
              <a:rPr lang="en-US" dirty="0"/>
              <a:t>Logistic Regression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2094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36D94-A73C-4F4C-92A9-9365AA6BB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Ranking Result (Test Data)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7E1DA0E-C993-498E-AA69-5469A34DBB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67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BE5A-E03D-48CB-AEB8-265D94802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What we initially tried</a:t>
            </a:r>
          </a:p>
        </p:txBody>
      </p:sp>
      <p:pic>
        <p:nvPicPr>
          <p:cNvPr id="7" name="Graphic 6" descr="Close">
            <a:extLst>
              <a:ext uri="{FF2B5EF4-FFF2-40B4-BE49-F238E27FC236}">
                <a16:creationId xmlns:a16="http://schemas.microsoft.com/office/drawing/2014/main" id="{C8A3DA99-1DA7-4871-8AA1-150BDCF23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  <p:graphicFrame>
        <p:nvGraphicFramePr>
          <p:cNvPr id="21" name="Inhaltsplatzhalter 2">
            <a:extLst>
              <a:ext uri="{FF2B5EF4-FFF2-40B4-BE49-F238E27FC236}">
                <a16:creationId xmlns:a16="http://schemas.microsoft.com/office/drawing/2014/main" id="{4C3833DB-3BE3-47D5-A967-E636352288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7105704"/>
              </p:ext>
            </p:extLst>
          </p:nvPr>
        </p:nvGraphicFramePr>
        <p:xfrm>
          <a:off x="1097279" y="1845734"/>
          <a:ext cx="5755355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821481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BE5A-E03D-48CB-AEB8-265D94802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What we tuned</a:t>
            </a:r>
          </a:p>
        </p:txBody>
      </p:sp>
      <p:pic>
        <p:nvPicPr>
          <p:cNvPr id="5" name="圖形 22" descr="Checkmark">
            <a:extLst>
              <a:ext uri="{FF2B5EF4-FFF2-40B4-BE49-F238E27FC236}">
                <a16:creationId xmlns:a16="http://schemas.microsoft.com/office/drawing/2014/main" id="{C0A8C390-67B7-47F7-9C41-04DBBD89E4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  <p:graphicFrame>
        <p:nvGraphicFramePr>
          <p:cNvPr id="9" name="Inhaltsplatzhalter 2">
            <a:extLst>
              <a:ext uri="{FF2B5EF4-FFF2-40B4-BE49-F238E27FC236}">
                <a16:creationId xmlns:a16="http://schemas.microsoft.com/office/drawing/2014/main" id="{E66CEC8D-F284-4590-B456-780B6740CA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7457233"/>
              </p:ext>
            </p:extLst>
          </p:nvPr>
        </p:nvGraphicFramePr>
        <p:xfrm>
          <a:off x="1097280" y="1737360"/>
          <a:ext cx="5755355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874592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1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26E031-8ECB-454B-B1BF-055E2E51D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/>
              <a:t>Feature Selection (Lasso)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E2251A-A931-4EEF-B6A3-42CDBB40AB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7" b="2"/>
          <a:stretch/>
        </p:blipFill>
        <p:spPr>
          <a:xfrm>
            <a:off x="643192" y="1172523"/>
            <a:ext cx="5451627" cy="4192912"/>
          </a:xfrm>
          <a:prstGeom prst="rect">
            <a:avLst/>
          </a:prstGeom>
        </p:spPr>
      </p:pic>
      <p:cxnSp>
        <p:nvCxnSpPr>
          <p:cNvPr id="32" name="Straight Connector 23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D7C6F-1B6C-4FF3-8A68-8222BF07B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Recursive Feature Elimination and Cross Validation Selection (RFECV)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Used the Lasso Algorithm as model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Used </a:t>
            </a:r>
            <a:r>
              <a:rPr lang="en-US" dirty="0" err="1"/>
              <a:t>StratisfiedKFold</a:t>
            </a:r>
            <a:r>
              <a:rPr lang="en-US" dirty="0"/>
              <a:t> of 20 to split up the data for RFECV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16 Parameters chosen w/ step of 5</a:t>
            </a:r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7682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5B7AA-8A86-45B1-8E9D-D0F0F867B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Parameter Tuning Lasso Regression</a:t>
            </a:r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6F8A9CBD-B369-4E46-ABDC-C928488875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65633"/>
              </p:ext>
            </p:extLst>
          </p:nvPr>
        </p:nvGraphicFramePr>
        <p:xfrm>
          <a:off x="1096963" y="2098515"/>
          <a:ext cx="6812597" cy="3631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418438-4840-445F-9BB6-CFACCE74F7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782" y="1666254"/>
            <a:ext cx="3100898" cy="230629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060C59A-AF57-4F13-9023-205C2DB9F2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782" y="4038599"/>
            <a:ext cx="3100898" cy="230629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895951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617</Words>
  <Application>Microsoft Office PowerPoint</Application>
  <PresentationFormat>Widescreen</PresentationFormat>
  <Paragraphs>109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Calibri</vt:lpstr>
      <vt:lpstr>Calibri Light</vt:lpstr>
      <vt:lpstr>Retrospect</vt:lpstr>
      <vt:lpstr>Don’t Overfit </vt:lpstr>
      <vt:lpstr>Outline</vt:lpstr>
      <vt:lpstr>Goal/Approach</vt:lpstr>
      <vt:lpstr>Algorithm selection</vt:lpstr>
      <vt:lpstr>Ranking Result (Test Data)</vt:lpstr>
      <vt:lpstr>What we initially tried</vt:lpstr>
      <vt:lpstr>What we tuned</vt:lpstr>
      <vt:lpstr>Feature Selection (Lasso)</vt:lpstr>
      <vt:lpstr>Parameter Tuning Lasso Regression</vt:lpstr>
      <vt:lpstr>Prediction Model (Lasso Regression)</vt:lpstr>
      <vt:lpstr>Submission Results (Decimal)</vt:lpstr>
      <vt:lpstr>Submission Results Graph</vt:lpstr>
      <vt:lpstr>Submission Results (Classified 0,1)</vt:lpstr>
      <vt:lpstr>Submission Results Graph</vt:lpstr>
      <vt:lpstr>How AUC (Area Under the Curve) Scores</vt:lpstr>
      <vt:lpstr>Thank You</vt:lpstr>
      <vt:lpstr>Sources 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Don’t Overfit </dc:title>
  <dc:creator>Rich</dc:creator>
  <cp:lastModifiedBy>Rich</cp:lastModifiedBy>
  <cp:revision>3</cp:revision>
  <dcterms:created xsi:type="dcterms:W3CDTF">2019-11-22T14:46:04Z</dcterms:created>
  <dcterms:modified xsi:type="dcterms:W3CDTF">2019-11-22T14:49:06Z</dcterms:modified>
</cp:coreProperties>
</file>