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0076" autoAdjust="0"/>
  </p:normalViewPr>
  <p:slideViewPr>
    <p:cSldViewPr snapToGrid="0">
      <p:cViewPr varScale="1">
        <p:scale>
          <a:sx n="60" d="100"/>
          <a:sy n="60" d="100"/>
        </p:scale>
        <p:origin x="15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Constant that multiplies the L1 term</a:t>
          </a:r>
        </a:p>
      </dsp:txBody>
      <dsp:txXfrm rot="-5400000">
        <a:off x="3621023" y="256853"/>
        <a:ext cx="6365252" cy="1333210"/>
      </dsp:txXfrm>
    </dsp:sp>
    <dsp:sp modelId="{B976DC7D-4135-4E72-A3BF-A8912CBA41E1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Alpha = 0.03</a:t>
          </a:r>
        </a:p>
      </dsp:txBody>
      <dsp:txXfrm>
        <a:off x="90154" y="90200"/>
        <a:ext cx="3440716" cy="1666515"/>
      </dsp:txXfrm>
    </dsp:sp>
    <dsp:sp modelId="{79CA73BC-09E8-4230-8F38-FDB274B1A3D4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Stopping point for optimization</a:t>
          </a:r>
        </a:p>
      </dsp:txBody>
      <dsp:txXfrm rot="-5400000">
        <a:off x="3621023" y="2196018"/>
        <a:ext cx="6365252" cy="1333210"/>
      </dsp:txXfrm>
    </dsp:sp>
    <dsp:sp modelId="{FD699906-6852-46B0-9438-E75740076D22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Tol = 0.01</a:t>
          </a:r>
        </a:p>
      </dsp:txBody>
      <dsp:txXfrm>
        <a:off x="90154" y="2029364"/>
        <a:ext cx="3440716" cy="1666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8196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(Lasso/Logistic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47" y="3686412"/>
            <a:ext cx="3980187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511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449</Words>
  <Application>Microsoft Office PowerPoint</Application>
  <PresentationFormat>Widescreen</PresentationFormat>
  <Paragraphs>86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(Lasso/Logistic Model)</vt:lpstr>
      <vt:lpstr>Parameter Tuning Lasso Regression</vt:lpstr>
      <vt:lpstr>Prediction Model (Lasso Regression)</vt:lpstr>
      <vt:lpstr>Submission Results</vt:lpstr>
      <vt:lpstr>Submission Results Graph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Sam</cp:lastModifiedBy>
  <cp:revision>14</cp:revision>
  <dcterms:created xsi:type="dcterms:W3CDTF">2019-11-12T03:09:00Z</dcterms:created>
  <dcterms:modified xsi:type="dcterms:W3CDTF">2019-11-12T08:26:09Z</dcterms:modified>
</cp:coreProperties>
</file>