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ABE0-3B19-DF21-0846-4C192E56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D1217-572C-9751-ED64-E56063E08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E6CD-7697-740A-5891-8F160A07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EB227-684C-F064-D886-110DE7F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16226-82A1-6649-3D05-A58249A5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7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D3A0D-0CE0-D73C-51AE-59551208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CEAAF-947F-4928-D748-0591FA05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48CBA-6873-2EFB-3C99-9566DF4A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457B9-1237-B392-6E82-47927A73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37E0A-EF93-8AE5-D613-5A0BBE78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46CC45-8202-5B6D-3BA4-2D4D63768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86ED9-C055-A5D7-B87A-EA101423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13C52-871B-40F7-2B3B-ECEA7080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3233-354D-CB7E-560F-CCA92FAF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98AD7-DBFF-5700-7303-1332D1D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73931-F18E-FA2D-41E2-7034BE61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1EE5A-147B-7100-BADE-6AE4D682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8BA3-BA0F-7C11-0297-9F3A9DFC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47C56-B59A-F1ED-1B74-AD00CD9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989B-7CB9-89FD-EF65-2E157429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0B74-36E7-2F1C-48EB-4F3C9C03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B9687-16B5-F379-3920-C0FF45E7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F08F9-03E6-EF5E-C40F-A96C68D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77FB1-40DB-EEBF-74DE-EF3DDCDC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6CB95-1911-A168-EBE1-FC4AAE0C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0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183A5-8BC4-26FD-24F9-438F1AD2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E4F2F-5A6A-46FA-DAC8-71D50C98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1A536-2C62-227A-B5AB-31DF705D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0AFF0-E82F-445B-D324-547763C1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739E8-41FE-4340-2EFB-3BD4AF03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E0B2C-5C88-1422-6364-C169423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FC8D4-1DBD-DB78-20B6-49B3B74E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D033A-5019-A9B3-FC92-7FA3DC96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670BD-FBF0-1F66-4DDE-CD8C38D7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F57F48-AD4A-0854-E7EA-DE2277C59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9F2FF-8CF5-C09F-5A0F-0E9765443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71B2C-3DBE-B3C0-35E6-50372CC3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7C4C3B-C65E-F2FD-9DD4-5E2C003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465BF-7D95-B10F-7D34-86924CA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A5E40-5AE7-600D-7161-BC2C5054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F214AA-F222-324A-2823-550E998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B25FD-F789-0AD4-324B-02F736CD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513176-78AE-27A2-4DEC-EAEC692B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2F0961-AA5F-C4C6-118E-D8BD8FF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D87896-D132-77D5-434F-0A2C21C1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FA521-F829-AFB4-A79E-A0F01AC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137A-7126-EFB0-1449-AB0F892B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F7CF0-B1EF-127A-EAF6-61382A89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A8911-28EB-EEE0-1C5F-871D5843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9DC45-E68C-564F-3CD1-E4E52E7D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4257C-B295-ED19-4289-5FC08EEE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6B0D6-953E-C7B2-E597-BCDE223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2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8F8-E052-BBD4-AC2A-5E2A4E97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A8401-7EFC-BBE4-ECB4-FD9F6B8C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AFFB0-FF31-7CE9-EC1E-06F69615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5038E-6A42-01F5-78C3-189EEE1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F6355-0591-2BB8-A0EF-6FC05BB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0DF35-8989-D2A6-4AAE-68B0D8C2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ADAEF-4EB8-8C0A-4330-EFEDC541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0CBCF-EB05-7DE2-B105-BDC9DBF7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E8A44-A262-41CD-0244-D0568C672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5E42-EE73-4EEA-9EF5-185E7690D49D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4B826-E591-CC76-3200-CF649974B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0FFB-34B5-19C2-B991-18D8D10B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D090-7BA1-437B-B6BF-162591625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5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7D3C9F-81EC-15B3-EBFF-4259802C6E7C}"/>
              </a:ext>
            </a:extLst>
          </p:cNvPr>
          <p:cNvSpPr/>
          <p:nvPr/>
        </p:nvSpPr>
        <p:spPr>
          <a:xfrm>
            <a:off x="3644900" y="4699000"/>
            <a:ext cx="977900" cy="12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9C8DC8-4D3F-F498-5C04-C4417593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27" y="0"/>
            <a:ext cx="4309629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5B8DDC-71CE-D70C-61A6-7806FF85D9A0}"/>
              </a:ext>
            </a:extLst>
          </p:cNvPr>
          <p:cNvSpPr/>
          <p:nvPr/>
        </p:nvSpPr>
        <p:spPr>
          <a:xfrm>
            <a:off x="3222112" y="4713748"/>
            <a:ext cx="914400" cy="127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601170401</a:t>
            </a:r>
            <a:endParaRPr lang="zh-CN" altLang="en-US" b="1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9B9C5C-8F1A-66F0-697B-88BE8E93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97" y="0"/>
            <a:ext cx="42862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3BB375-2100-99C9-0ABA-F34A6793EB3C}"/>
              </a:ext>
            </a:extLst>
          </p:cNvPr>
          <p:cNvSpPr/>
          <p:nvPr/>
        </p:nvSpPr>
        <p:spPr>
          <a:xfrm>
            <a:off x="3830320" y="4704080"/>
            <a:ext cx="970280" cy="106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B2512-608F-9BC5-42C5-322A3FCF35DA}"/>
              </a:ext>
            </a:extLst>
          </p:cNvPr>
          <p:cNvSpPr/>
          <p:nvPr/>
        </p:nvSpPr>
        <p:spPr>
          <a:xfrm>
            <a:off x="6254443" y="4510491"/>
            <a:ext cx="1314208" cy="1166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2B1026-2B6D-B2F7-F96C-12D356AB0B7E}"/>
              </a:ext>
            </a:extLst>
          </p:cNvPr>
          <p:cNvSpPr/>
          <p:nvPr/>
        </p:nvSpPr>
        <p:spPr>
          <a:xfrm>
            <a:off x="6765325" y="3139168"/>
            <a:ext cx="706395" cy="20539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F71B27-670B-FBEC-72B6-8C464BB3CDC8}"/>
              </a:ext>
            </a:extLst>
          </p:cNvPr>
          <p:cNvSpPr txBox="1"/>
          <p:nvPr/>
        </p:nvSpPr>
        <p:spPr>
          <a:xfrm>
            <a:off x="3772656" y="4627158"/>
            <a:ext cx="150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601170401</a:t>
            </a:r>
            <a:endParaRPr lang="zh-CN" altLang="en-US" sz="1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C2D97F-3957-8DEF-DEAD-D27795C26833}"/>
              </a:ext>
            </a:extLst>
          </p:cNvPr>
          <p:cNvSpPr txBox="1"/>
          <p:nvPr/>
        </p:nvSpPr>
        <p:spPr>
          <a:xfrm>
            <a:off x="6715897" y="3089064"/>
            <a:ext cx="93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  <a:endParaRPr lang="zh-CN" altLang="en-US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BDF786-0356-05BC-3A8F-62FC2192B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30" y="4311486"/>
            <a:ext cx="1127813" cy="11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013A5A-D197-BBAE-F2C7-C562D40EF912}"/>
              </a:ext>
            </a:extLst>
          </p:cNvPr>
          <p:cNvSpPr txBox="1"/>
          <p:nvPr/>
        </p:nvSpPr>
        <p:spPr>
          <a:xfrm>
            <a:off x="3805880" y="2594919"/>
            <a:ext cx="5964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2023NETC</a:t>
            </a:r>
            <a:endParaRPr lang="zh-CN" altLang="en-US" sz="6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81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 Light</vt:lpstr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 赞洪</dc:creator>
  <cp:lastModifiedBy>伍 赞洪</cp:lastModifiedBy>
  <cp:revision>1</cp:revision>
  <dcterms:created xsi:type="dcterms:W3CDTF">2023-03-01T02:38:46Z</dcterms:created>
  <dcterms:modified xsi:type="dcterms:W3CDTF">2023-03-01T03:02:02Z</dcterms:modified>
</cp:coreProperties>
</file>