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A2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66CCF-5C79-8696-30A5-6EEB63411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B02C7E-BCDE-354C-B033-0F2BD6FFA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5F88B-5D62-4433-2906-34C5C888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A078-34C4-4735-B4B5-FABD1C9E3CB9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3F5FA-9B08-30D8-5E1B-F2CCFE8C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03CBE-202E-5E35-2964-AE90696B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390A-2D90-4FD2-87A4-9C1641A82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1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17CEE-8AD3-5BBF-C2A3-2516AFC1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360857-31F1-E1A7-8ABF-9A0F86A6C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FF0BE-83F7-2FA0-1821-FAC87137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A078-34C4-4735-B4B5-FABD1C9E3CB9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8EBDD-CF0D-1683-E885-595B5EBB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F8FDB-1B52-2B19-B7EF-B386247B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390A-2D90-4FD2-87A4-9C1641A82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038C69-F0C4-151D-B355-1D828E5E6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A76E0C-F529-4746-3494-4AB1DB60E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4D9F0-058D-D368-F346-7380E719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A078-34C4-4735-B4B5-FABD1C9E3CB9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46A76-6304-9A26-701F-B963FD04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52677-8209-4490-86A4-133B05D7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390A-2D90-4FD2-87A4-9C1641A82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5B15D-B6DD-AC0F-4565-4E4B5B2E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08C30-ED6B-C774-CFB8-C6171B4E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8323A-58D9-6DD7-9DC1-06441728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A078-34C4-4735-B4B5-FABD1C9E3CB9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61965-8312-C836-D30D-723AF82E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C4B1D-15AD-9482-3CAB-0D8315F8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390A-2D90-4FD2-87A4-9C1641A82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9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95931-1857-A821-3601-9AEEA009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5AE4F-0FD3-0822-76FC-3395F8ABD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771E3-5726-9BA9-2CD0-99C2FDC3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A078-34C4-4735-B4B5-FABD1C9E3CB9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F9929-6FD1-3A57-F068-126E6CD9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D4A4D-790F-C9AA-F0BA-3FF1376D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390A-2D90-4FD2-87A4-9C1641A82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4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A21E9-AF6C-52AF-9A18-EAD28916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56A45-6C1E-A39D-1D04-ED1967EA6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B7D66B-A8EB-C7A4-A59C-D06BB32BF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6FE61-2D03-F696-0EF0-BAD8B467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A078-34C4-4735-B4B5-FABD1C9E3CB9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7D7E6-9E60-39CD-FDA0-0811C632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95650-EE07-838B-73F1-10DA2104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390A-2D90-4FD2-87A4-9C1641A82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9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2F648-43EF-6BDE-207F-181340A5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79D9D-6E02-3F44-EB35-2F9D2651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EDFE17-B78F-605D-9ADF-8033963E0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BEFEB0-5440-8A1B-4CA0-E4F819FDC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7F538-F60B-7EDD-D426-F20413A4E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F3E59F-3009-1D5E-D828-715EE5DC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A078-34C4-4735-B4B5-FABD1C9E3CB9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656F3F-F770-6A9E-4EDE-4A2EC0C6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D04162-C3FF-02E1-EC85-9AC5A0E9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390A-2D90-4FD2-87A4-9C1641A82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7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F5BF1-7658-DBB1-76EB-71D73ABF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598B7A-94DA-204C-F6AA-CBC38C9B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A078-34C4-4735-B4B5-FABD1C9E3CB9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838BD6-6BD9-0E1C-C965-A7294067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7C18E8-2711-4140-CBC4-FA23035D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390A-2D90-4FD2-87A4-9C1641A82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2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550B5C-7D6A-B946-944B-F6C9E784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A078-34C4-4735-B4B5-FABD1C9E3CB9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FDB61E-56AC-0214-425E-691A45BB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80744-7763-464C-51DE-852B9BC6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390A-2D90-4FD2-87A4-9C1641A82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1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C4D41-EE62-1033-E7D1-F858EB7D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F85FC-BA04-55E6-42B7-9715A905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1939D9-5074-0C23-A038-3D64BE164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48A40-3011-783B-2961-0FE70DCA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A078-34C4-4735-B4B5-FABD1C9E3CB9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DAF99-7F42-6343-6E15-1C022B92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931DA-8EBD-6DCF-E3B8-6ECA57FE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390A-2D90-4FD2-87A4-9C1641A82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6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FC508-BADD-4D5C-60AE-D1C1DA8C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F48287-84D8-5725-6FDD-DDAF7A716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DB8BE-D1E0-50E1-FDCB-6454DBBAC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2CF96-B96A-6D5D-04F5-3ED60C9F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A078-34C4-4735-B4B5-FABD1C9E3CB9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19537-CCD7-3FA9-828C-B0863D99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37C55-3A16-EF00-3428-7A53AD9F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390A-2D90-4FD2-87A4-9C1641A82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6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A5097F-0E66-A689-A523-C10D2D75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1E564-EAAF-50CA-E555-962C1A0E6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6B723-91C6-A555-7E01-E1E3A6414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A078-34C4-4735-B4B5-FABD1C9E3CB9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7753D-75C2-9AF5-3C45-6CB3BEEC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400ED-7E1F-678B-16D3-2E663C3F8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390A-2D90-4FD2-87A4-9C1641A82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DCBFA6-B1A7-BFFE-A74F-EEDC2E28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24" y="-4000"/>
            <a:ext cx="4288750" cy="6862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99A943-5A43-FE23-8D97-FDE5F87D26EB}"/>
              </a:ext>
            </a:extLst>
          </p:cNvPr>
          <p:cNvSpPr/>
          <p:nvPr/>
        </p:nvSpPr>
        <p:spPr>
          <a:xfrm>
            <a:off x="3505866" y="4675818"/>
            <a:ext cx="1030197" cy="1477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D602C2-D357-C485-2842-E9BA1771379F}"/>
              </a:ext>
            </a:extLst>
          </p:cNvPr>
          <p:cNvSpPr/>
          <p:nvPr/>
        </p:nvSpPr>
        <p:spPr>
          <a:xfrm>
            <a:off x="6488646" y="3174445"/>
            <a:ext cx="646868" cy="1756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4BE6F4-3D7D-0BF3-3530-C31CD3384A4C}"/>
              </a:ext>
            </a:extLst>
          </p:cNvPr>
          <p:cNvSpPr/>
          <p:nvPr/>
        </p:nvSpPr>
        <p:spPr>
          <a:xfrm>
            <a:off x="6017471" y="4492140"/>
            <a:ext cx="1118043" cy="13975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B888D3-07CB-1804-4AB3-4A3B83C2CA87}"/>
              </a:ext>
            </a:extLst>
          </p:cNvPr>
          <p:cNvSpPr txBox="1"/>
          <p:nvPr/>
        </p:nvSpPr>
        <p:spPr>
          <a:xfrm>
            <a:off x="6456702" y="3090277"/>
            <a:ext cx="1118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zh-CN" altLang="en-US" sz="1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4251A5-01A9-755D-5994-186E10AB2F86}"/>
              </a:ext>
            </a:extLst>
          </p:cNvPr>
          <p:cNvSpPr txBox="1"/>
          <p:nvPr/>
        </p:nvSpPr>
        <p:spPr>
          <a:xfrm>
            <a:off x="3469929" y="4611189"/>
            <a:ext cx="1469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228075534</a:t>
            </a:r>
            <a:endParaRPr lang="zh-CN" altLang="en-US" sz="12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A2B4C3-A0EE-AD51-18E1-518F6AF04CC8}"/>
              </a:ext>
            </a:extLst>
          </p:cNvPr>
          <p:cNvSpPr txBox="1"/>
          <p:nvPr/>
        </p:nvSpPr>
        <p:spPr>
          <a:xfrm>
            <a:off x="6228016" y="4423517"/>
            <a:ext cx="166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1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r>
              <a:rPr lang="en-US" altLang="zh-CN" sz="1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r>
            <a:r>
              <a:rPr lang="zh-CN" altLang="en-US" sz="1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日前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E83D33F-0F24-3684-ADE1-DD546439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43" y="4299791"/>
            <a:ext cx="1176793" cy="11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4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 UI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伍 赞洪</dc:creator>
  <cp:lastModifiedBy>伍 赞洪</cp:lastModifiedBy>
  <cp:revision>1</cp:revision>
  <dcterms:created xsi:type="dcterms:W3CDTF">2023-02-25T08:40:47Z</dcterms:created>
  <dcterms:modified xsi:type="dcterms:W3CDTF">2023-02-25T09:30:10Z</dcterms:modified>
</cp:coreProperties>
</file>