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85" r:id="rId5"/>
    <p:sldId id="288" r:id="rId6"/>
    <p:sldId id="286" r:id="rId7"/>
    <p:sldId id="287" r:id="rId8"/>
    <p:sldId id="28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5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9071-30A6-4759-8A01-F11307EE4F18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rome.google.com/webstore/detail/elasticsearch-head/ffmkiejjmecolpfloofpjologoblkegm/related?page=1&amp;hl=ko&amp;itemlang=gu" TargetMode="External"/><Relationship Id="rId5" Type="http://schemas.openxmlformats.org/officeDocument/2006/relationships/hyperlink" Target="https://github.com/mobz/elasticsearch-head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p2is/dev-note/blob/master/db/" TargetMode="External"/><Relationship Id="rId5" Type="http://schemas.openxmlformats.org/officeDocument/2006/relationships/hyperlink" Target="https://github.com/ces518/TIL/blob/master/elasticsearch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4898" y="1459622"/>
            <a:ext cx="4345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err="1" smtClean="0">
                <a:latin typeface="+mj-ea"/>
                <a:ea typeface="+mj-ea"/>
              </a:rPr>
              <a:t>Elasticsearch</a:t>
            </a:r>
            <a:r>
              <a:rPr lang="en-US" altLang="ko-KR" sz="3600" smtClean="0">
                <a:latin typeface="+mj-ea"/>
                <a:ea typeface="+mj-ea"/>
              </a:rPr>
              <a:t> </a:t>
            </a:r>
            <a:r>
              <a:rPr lang="ko-KR" altLang="en-US" sz="3600" smtClean="0">
                <a:latin typeface="+mj-ea"/>
                <a:ea typeface="+mj-ea"/>
              </a:rPr>
              <a:t>스터디</a:t>
            </a:r>
            <a:endParaRPr lang="en-US" altLang="ko-KR" sz="360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0831" y="178278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팀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22" y="2496956"/>
            <a:ext cx="6704668" cy="34871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68" y="2467052"/>
            <a:ext cx="6704668" cy="34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4898" y="1459622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atin typeface="+mj-ea"/>
                <a:ea typeface="+mj-ea"/>
              </a:rPr>
              <a:t>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3300" y="2411730"/>
            <a:ext cx="3844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Elasticsearch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모니터링툴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elasticsearch.yml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Elasticsearch</a:t>
            </a:r>
            <a:r>
              <a:rPr lang="en-US" altLang="ko-KR" dirty="0"/>
              <a:t> </a:t>
            </a:r>
            <a:r>
              <a:rPr lang="ko-KR" altLang="en-US" dirty="0" smtClean="0"/>
              <a:t>클러스터 구축하기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Elasticsearch</a:t>
            </a:r>
            <a:r>
              <a:rPr lang="en-US" altLang="ko-KR" dirty="0"/>
              <a:t> </a:t>
            </a:r>
            <a:r>
              <a:rPr lang="ko-KR" altLang="en-US" dirty="0" smtClean="0"/>
              <a:t>클러스터 운영하기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Head</a:t>
            </a:r>
            <a:r>
              <a:rPr lang="ko-KR" altLang="en-US" b="1" dirty="0" smtClean="0"/>
              <a:t>를 이용해서 모니터링 하기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0651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Elasticsearch</a:t>
            </a:r>
            <a:r>
              <a:rPr lang="ko-KR" altLang="en-US" dirty="0" smtClean="0"/>
              <a:t> </a:t>
            </a:r>
            <a:r>
              <a:rPr lang="ko-KR" altLang="en-US" dirty="0" err="1"/>
              <a:t>모니터링툴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23843" y="1683521"/>
            <a:ext cx="901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Head</a:t>
            </a:r>
            <a:r>
              <a:rPr lang="ko-KR" altLang="en-US" dirty="0" smtClean="0"/>
              <a:t>는 클러스터의 상태를 한눈에 살펴볼 수 있는 유용한 모니터링 도구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hlinkClick r:id="rId5"/>
              </a:rPr>
              <a:t>Github</a:t>
            </a:r>
            <a:r>
              <a:rPr lang="ko-KR" altLang="en-US" dirty="0" smtClean="0"/>
              <a:t>에서 설치가능하고 </a:t>
            </a:r>
            <a:r>
              <a:rPr lang="en-US" altLang="ko-KR" dirty="0" err="1" smtClean="0">
                <a:hlinkClick r:id="rId6"/>
              </a:rPr>
              <a:t>ChromeStore</a:t>
            </a:r>
            <a:r>
              <a:rPr lang="ko-KR" altLang="en-US" dirty="0" smtClean="0"/>
              <a:t>에서도 설치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Head</a:t>
            </a:r>
            <a:r>
              <a:rPr lang="ko-KR" altLang="en-US" dirty="0" smtClean="0"/>
              <a:t>의 가장 큰 장점 중 하나는 </a:t>
            </a:r>
            <a:r>
              <a:rPr lang="ko-KR" altLang="en-US" b="1" dirty="0" err="1" smtClean="0"/>
              <a:t>샤드</a:t>
            </a:r>
            <a:r>
              <a:rPr lang="ko-KR" altLang="en-US" b="1" dirty="0" smtClean="0"/>
              <a:t> 배치 정보를 시각적으로 확인</a:t>
            </a:r>
            <a:r>
              <a:rPr lang="ko-KR" altLang="en-US" dirty="0" smtClean="0"/>
              <a:t>할 수 있다는 것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23843" y="3281584"/>
            <a:ext cx="779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Head</a:t>
            </a:r>
            <a:r>
              <a:rPr lang="ko-KR" altLang="en-US" dirty="0" smtClean="0"/>
              <a:t>를 사용하기 위해 </a:t>
            </a:r>
            <a:r>
              <a:rPr lang="en-US" altLang="ko-KR" dirty="0" err="1" smtClean="0"/>
              <a:t>elasticsearch.yml</a:t>
            </a:r>
            <a:r>
              <a:rPr lang="ko-KR" altLang="en-US" dirty="0" smtClean="0"/>
              <a:t>에 다음과 같은 설정이 필요함</a:t>
            </a: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489" y="4003088"/>
            <a:ext cx="11261239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http.cors.enabled</a:t>
            </a:r>
            <a:r>
              <a:rPr lang="en-US" altLang="ko-KR" dirty="0"/>
              <a:t>: true</a:t>
            </a:r>
          </a:p>
          <a:p>
            <a:r>
              <a:rPr lang="en-US" altLang="ko-KR" dirty="0" err="1"/>
              <a:t>http.cors.allow</a:t>
            </a:r>
            <a:r>
              <a:rPr lang="en-US" altLang="ko-KR" dirty="0"/>
              <a:t>-origin: "*"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8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Cluster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elasticsearch.yml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623843" y="1338998"/>
            <a:ext cx="583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Cluster </a:t>
            </a:r>
            <a:r>
              <a:rPr lang="ko-KR" altLang="en-US" dirty="0"/>
              <a:t>영역 설정은 클러스터 전체에 적용되는 설정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91490" y="198103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Node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3843" y="246565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Node</a:t>
            </a:r>
            <a:r>
              <a:rPr lang="ko-KR" altLang="en-US" dirty="0"/>
              <a:t>영역은 해당 노드에만 적용되는 설정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" y="31522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Path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23842" y="3825237"/>
            <a:ext cx="7605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 Paths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영역은 데이터와 로그의 저장 위치와 관련된 설정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  기본값이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없어서 반드시 </a:t>
            </a:r>
            <a:r>
              <a:rPr lang="ko-KR" altLang="en-US" dirty="0" err="1">
                <a:solidFill>
                  <a:srgbClr val="24292E"/>
                </a:solidFill>
                <a:latin typeface="-apple-system"/>
              </a:rPr>
              <a:t>설정해야함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490" y="4775237"/>
            <a:ext cx="165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24292E"/>
                </a:solidFill>
                <a:latin typeface="-apple-system"/>
              </a:rPr>
              <a:t>Memory </a:t>
            </a:r>
            <a:r>
              <a:rPr lang="ko-KR" altLang="en-US" b="1" smtClean="0">
                <a:solidFill>
                  <a:srgbClr val="24292E"/>
                </a:solidFill>
                <a:latin typeface="-apple-system"/>
              </a:rPr>
              <a:t>영역</a:t>
            </a:r>
            <a:endParaRPr lang="ko-KR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3841" y="5361559"/>
            <a:ext cx="9374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  Memory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영역은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ES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프로세스에 할당되는 메모리 영역을 어떻게 관리할 것인지 설정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454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Cluster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elasticsearch.yml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623843" y="1338998"/>
            <a:ext cx="583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Cluster </a:t>
            </a:r>
            <a:r>
              <a:rPr lang="ko-KR" altLang="en-US" dirty="0"/>
              <a:t>영역 설정은 클러스터 전체에 적용되는 설정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91490" y="198103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Node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3843" y="246565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Node</a:t>
            </a:r>
            <a:r>
              <a:rPr lang="ko-KR" altLang="en-US" dirty="0"/>
              <a:t>영역은 해당 노드에만 적용되는 설정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" y="31522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Path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23842" y="3825237"/>
            <a:ext cx="7605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 Paths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영역은 데이터와 로그의 저장 위치와 관련된 설정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  기본값이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없어서 반드시 </a:t>
            </a:r>
            <a:r>
              <a:rPr lang="ko-KR" altLang="en-US" dirty="0" err="1">
                <a:solidFill>
                  <a:srgbClr val="24292E"/>
                </a:solidFill>
                <a:latin typeface="-apple-system"/>
              </a:rPr>
              <a:t>설정해야함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490" y="4775237"/>
            <a:ext cx="165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24292E"/>
                </a:solidFill>
                <a:latin typeface="-apple-system"/>
              </a:rPr>
              <a:t>Memory </a:t>
            </a:r>
            <a:r>
              <a:rPr lang="ko-KR" altLang="en-US" b="1" smtClean="0">
                <a:solidFill>
                  <a:srgbClr val="24292E"/>
                </a:solidFill>
                <a:latin typeface="-apple-system"/>
              </a:rPr>
              <a:t>영역</a:t>
            </a:r>
            <a:endParaRPr lang="ko-KR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3841" y="5361559"/>
            <a:ext cx="9374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  Memory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영역은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ES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프로세스에 할당되는 메모리 영역을 어떻게 관리할 것인지 설정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421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elasticsearch.yml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36" y="922946"/>
            <a:ext cx="6344535" cy="307700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9072" y="4202805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마스터 노드 설정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490" y="4917488"/>
            <a:ext cx="2379898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node.master</a:t>
            </a:r>
            <a:r>
              <a:rPr lang="en-US" altLang="ko-KR" dirty="0"/>
              <a:t>: true</a:t>
            </a:r>
          </a:p>
          <a:p>
            <a:r>
              <a:rPr lang="en-US" altLang="ko-KR" dirty="0" err="1"/>
              <a:t>node.data</a:t>
            </a:r>
            <a:r>
              <a:rPr lang="en-US" altLang="ko-KR" dirty="0"/>
              <a:t>: false</a:t>
            </a:r>
          </a:p>
          <a:p>
            <a:r>
              <a:rPr lang="en-US" altLang="ko-KR" dirty="0" err="1"/>
              <a:t>node.ingest</a:t>
            </a:r>
            <a:r>
              <a:rPr lang="en-US" altLang="ko-KR" dirty="0"/>
              <a:t>: false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188311" y="4202805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24292E"/>
                </a:solidFill>
                <a:latin typeface="-apple-system"/>
              </a:rPr>
              <a:t>데이터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노드 설정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60728" y="4917488"/>
            <a:ext cx="2351309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node.master</a:t>
            </a:r>
            <a:r>
              <a:rPr lang="en-US" altLang="ko-KR" dirty="0"/>
              <a:t>: false</a:t>
            </a:r>
          </a:p>
          <a:p>
            <a:r>
              <a:rPr lang="en-US" altLang="ko-KR" dirty="0" err="1"/>
              <a:t>node.data</a:t>
            </a:r>
            <a:r>
              <a:rPr lang="en-US" altLang="ko-KR" dirty="0"/>
              <a:t>: true</a:t>
            </a:r>
          </a:p>
          <a:p>
            <a:r>
              <a:rPr lang="en-US" altLang="ko-KR" dirty="0" err="1"/>
              <a:t>node.ingest</a:t>
            </a:r>
            <a:r>
              <a:rPr lang="en-US" altLang="ko-KR" dirty="0"/>
              <a:t>: false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857550" y="4202805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24292E"/>
                </a:solidFill>
                <a:latin typeface="-apple-system"/>
              </a:rPr>
              <a:t>인제스트</a:t>
            </a:r>
            <a:r>
              <a:rPr lang="ko-KR" altLang="en-US" b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노드 설정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495757" y="4202805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24292E"/>
                </a:solidFill>
                <a:latin typeface="-apple-system"/>
              </a:rPr>
              <a:t>코디네이트</a:t>
            </a:r>
            <a:r>
              <a:rPr lang="ko-KR" altLang="en-US" b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rgbClr val="24292E"/>
                </a:solidFill>
                <a:latin typeface="-apple-system"/>
              </a:rPr>
              <a:t>노드 설정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873659" y="4917488"/>
            <a:ext cx="2351309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node.master</a:t>
            </a:r>
            <a:r>
              <a:rPr lang="en-US" altLang="ko-KR" dirty="0"/>
              <a:t>: false</a:t>
            </a:r>
          </a:p>
          <a:p>
            <a:r>
              <a:rPr lang="en-US" altLang="ko-KR" dirty="0" err="1"/>
              <a:t>node.data</a:t>
            </a:r>
            <a:r>
              <a:rPr lang="en-US" altLang="ko-KR" dirty="0"/>
              <a:t>: false</a:t>
            </a:r>
          </a:p>
          <a:p>
            <a:r>
              <a:rPr lang="en-US" altLang="ko-KR" dirty="0" err="1"/>
              <a:t>node.ingest</a:t>
            </a:r>
            <a:r>
              <a:rPr lang="en-US" altLang="ko-KR" dirty="0"/>
              <a:t>: true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570112" y="4917488"/>
            <a:ext cx="2351309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node.master</a:t>
            </a:r>
            <a:r>
              <a:rPr lang="en-US" altLang="ko-KR" dirty="0"/>
              <a:t>: false</a:t>
            </a:r>
          </a:p>
          <a:p>
            <a:r>
              <a:rPr lang="en-US" altLang="ko-KR" dirty="0" err="1"/>
              <a:t>node.data</a:t>
            </a:r>
            <a:r>
              <a:rPr lang="en-US" altLang="ko-KR" dirty="0"/>
              <a:t>: false</a:t>
            </a:r>
          </a:p>
          <a:p>
            <a:r>
              <a:rPr lang="en-US" altLang="ko-KR" dirty="0" err="1"/>
              <a:t>node.ingest</a:t>
            </a:r>
            <a:r>
              <a:rPr lang="en-US" altLang="ko-KR" dirty="0"/>
              <a:t>: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4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717705" y="814489"/>
            <a:ext cx="7896314" cy="583413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Cluster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02265" y="1641187"/>
            <a:ext cx="7033189" cy="26748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Elasticsearch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클러스터 구축하기 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51462" y="2043234"/>
            <a:ext cx="1768980" cy="1213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469735" y="2419248"/>
            <a:ext cx="1768980" cy="1213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33189" y="2419248"/>
            <a:ext cx="1768980" cy="1213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69735" y="4875573"/>
            <a:ext cx="1768980" cy="12135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DataNode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01986" y="4875573"/>
            <a:ext cx="1768980" cy="12135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DataNode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83713" y="4875573"/>
            <a:ext cx="1768980" cy="12135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397" y="1862957"/>
            <a:ext cx="2218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/>
              <a:t> Q &amp; A</a:t>
            </a:r>
            <a:endParaRPr lang="ko-KR" altLang="en-US" sz="4800"/>
          </a:p>
        </p:txBody>
      </p:sp>
      <p:sp>
        <p:nvSpPr>
          <p:cNvPr id="19" name="TextBox 18"/>
          <p:cNvSpPr txBox="1"/>
          <p:nvPr/>
        </p:nvSpPr>
        <p:spPr>
          <a:xfrm>
            <a:off x="284768" y="5859436"/>
            <a:ext cx="1090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5"/>
              </a:rPr>
              <a:t>https://github.com/ces518/TIL/blob/master/elasticsearch</a:t>
            </a:r>
            <a:r>
              <a:rPr lang="en-US" altLang="ko-KR" smtClean="0">
                <a:hlinkClick r:id="rId5"/>
              </a:rPr>
              <a:t>/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6"/>
              </a:rPr>
              <a:t>https://</a:t>
            </a:r>
            <a:r>
              <a:rPr lang="en-US" altLang="ko-KR" smtClean="0">
                <a:hlinkClick r:id="rId6"/>
              </a:rPr>
              <a:t>github.com/sup2is/dev-note/blob/master/db/</a:t>
            </a:r>
            <a:r>
              <a:rPr lang="ko-KR" altLang="en-US"/>
              <a:t>기초부터</a:t>
            </a:r>
            <a:r>
              <a:rPr lang="en-US" altLang="ko-KR"/>
              <a:t>_</a:t>
            </a:r>
            <a:r>
              <a:rPr lang="ko-KR" altLang="en-US"/>
              <a:t>다지는</a:t>
            </a:r>
            <a:r>
              <a:rPr lang="en-US" altLang="ko-KR"/>
              <a:t>_</a:t>
            </a:r>
            <a:r>
              <a:rPr lang="en-US" altLang="ko-KR" err="1"/>
              <a:t>ElasticSearch</a:t>
            </a:r>
            <a:r>
              <a:rPr lang="en-US" altLang="ko-KR"/>
              <a:t>_</a:t>
            </a:r>
            <a:r>
              <a:rPr lang="ko-KR" altLang="en-US"/>
              <a:t>운영</a:t>
            </a:r>
            <a:r>
              <a:rPr lang="en-US" altLang="ko-KR"/>
              <a:t>_</a:t>
            </a:r>
            <a:r>
              <a:rPr lang="ko-KR" altLang="en-US"/>
              <a:t>노하우</a:t>
            </a:r>
            <a:r>
              <a:rPr lang="en-US" altLang="ko-KR"/>
              <a:t>.md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490" y="5370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자료 참고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28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264</Words>
  <Application>Microsoft Office PowerPoint</Application>
  <PresentationFormat>와이드스크린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</cp:revision>
  <dcterms:created xsi:type="dcterms:W3CDTF">2021-02-22T08:37:21Z</dcterms:created>
  <dcterms:modified xsi:type="dcterms:W3CDTF">2021-02-27T07:05:26Z</dcterms:modified>
</cp:coreProperties>
</file>