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gif"/>
  <Override PartName="/ppt/media/image15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C43D3-7994-4EC5-83CB-A7636C76FE8D}" v="24" dt="2022-09-30T08:31:27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Гуделёв" userId="1b6a71c11946f2a4" providerId="LiveId" clId="{BBDC43D3-7994-4EC5-83CB-A7636C76FE8D}"/>
    <pc:docChg chg="undo custSel addSld delSld modSld">
      <pc:chgData name="Максим Гуделёв" userId="1b6a71c11946f2a4" providerId="LiveId" clId="{BBDC43D3-7994-4EC5-83CB-A7636C76FE8D}" dt="2022-09-30T08:33:07.980" v="1001" actId="122"/>
      <pc:docMkLst>
        <pc:docMk/>
      </pc:docMkLst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1278630274" sldId="258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2700122031" sldId="264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730465802" sldId="265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436005681" sldId="266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4154296488" sldId="267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3721505615" sldId="268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3668597057" sldId="269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586308669" sldId="270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2049141580" sldId="271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2990362227" sldId="272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652527878" sldId="273"/>
        </pc:sldMkLst>
      </pc:sldChg>
      <pc:sldChg chg="del">
        <pc:chgData name="Максим Гуделёв" userId="1b6a71c11946f2a4" providerId="LiveId" clId="{BBDC43D3-7994-4EC5-83CB-A7636C76FE8D}" dt="2022-09-30T08:31:19.532" v="833" actId="47"/>
        <pc:sldMkLst>
          <pc:docMk/>
          <pc:sldMk cId="2939544895" sldId="274"/>
        </pc:sldMkLst>
      </pc:sldChg>
      <pc:sldChg chg="addSp delSp modSp">
        <pc:chgData name="Максим Гуделёв" userId="1b6a71c11946f2a4" providerId="LiveId" clId="{BBDC43D3-7994-4EC5-83CB-A7636C76FE8D}" dt="2022-09-30T08:04:19.013" v="775"/>
        <pc:sldMkLst>
          <pc:docMk/>
          <pc:sldMk cId="1126641129" sldId="277"/>
        </pc:sldMkLst>
        <pc:picChg chg="add mod">
          <ac:chgData name="Максим Гуделёв" userId="1b6a71c11946f2a4" providerId="LiveId" clId="{BBDC43D3-7994-4EC5-83CB-A7636C76FE8D}" dt="2022-09-30T08:03:23.664" v="768" actId="571"/>
          <ac:picMkLst>
            <pc:docMk/>
            <pc:sldMk cId="1126641129" sldId="277"/>
            <ac:picMk id="2" creationId="{479616AA-828B-A8E1-670B-A43FFC2B9C29}"/>
          </ac:picMkLst>
        </pc:picChg>
        <pc:picChg chg="add mod">
          <ac:chgData name="Максим Гуделёв" userId="1b6a71c11946f2a4" providerId="LiveId" clId="{BBDC43D3-7994-4EC5-83CB-A7636C76FE8D}" dt="2022-09-30T08:03:51.360" v="771" actId="571"/>
          <ac:picMkLst>
            <pc:docMk/>
            <pc:sldMk cId="1126641129" sldId="277"/>
            <ac:picMk id="3" creationId="{FCF84368-6A8F-5283-ED07-4CFE824560CC}"/>
          </ac:picMkLst>
        </pc:picChg>
        <pc:picChg chg="add del mod">
          <ac:chgData name="Максим Гуделёв" userId="1b6a71c11946f2a4" providerId="LiveId" clId="{BBDC43D3-7994-4EC5-83CB-A7636C76FE8D}" dt="2022-09-30T08:04:19.013" v="775"/>
          <ac:picMkLst>
            <pc:docMk/>
            <pc:sldMk cId="1126641129" sldId="277"/>
            <ac:picMk id="5" creationId="{31CCE370-9641-F6EE-EC40-02A0DA829DAD}"/>
          </ac:picMkLst>
        </pc:picChg>
      </pc:sldChg>
      <pc:sldChg chg="addSp delSp modSp mod">
        <pc:chgData name="Максим Гуделёв" userId="1b6a71c11946f2a4" providerId="LiveId" clId="{BBDC43D3-7994-4EC5-83CB-A7636C76FE8D}" dt="2022-09-30T07:54:05.302" v="342" actId="1076"/>
        <pc:sldMkLst>
          <pc:docMk/>
          <pc:sldMk cId="2504534487" sldId="278"/>
        </pc:sldMkLst>
        <pc:spChg chg="add del mod">
          <ac:chgData name="Максим Гуделёв" userId="1b6a71c11946f2a4" providerId="LiveId" clId="{BBDC43D3-7994-4EC5-83CB-A7636C76FE8D}" dt="2022-09-30T07:38:05.352" v="25"/>
          <ac:spMkLst>
            <pc:docMk/>
            <pc:sldMk cId="2504534487" sldId="278"/>
            <ac:spMk id="8" creationId="{D69E85AC-15CE-720E-5798-A05E02628464}"/>
          </ac:spMkLst>
        </pc:spChg>
        <pc:spChg chg="add mod">
          <ac:chgData name="Максим Гуделёв" userId="1b6a71c11946f2a4" providerId="LiveId" clId="{BBDC43D3-7994-4EC5-83CB-A7636C76FE8D}" dt="2022-09-30T07:52:32.172" v="252" actId="1076"/>
          <ac:spMkLst>
            <pc:docMk/>
            <pc:sldMk cId="2504534487" sldId="278"/>
            <ac:spMk id="10" creationId="{C086F253-58BB-F703-42FD-4FA06698E211}"/>
          </ac:spMkLst>
        </pc:spChg>
        <pc:spChg chg="add del">
          <ac:chgData name="Максим Гуделёв" userId="1b6a71c11946f2a4" providerId="LiveId" clId="{BBDC43D3-7994-4EC5-83CB-A7636C76FE8D}" dt="2022-09-30T07:37:36.070" v="19" actId="21"/>
          <ac:spMkLst>
            <pc:docMk/>
            <pc:sldMk cId="2504534487" sldId="278"/>
            <ac:spMk id="12" creationId="{FC85C2E9-EE16-980C-539E-443A19D0D31D}"/>
          </ac:spMkLst>
        </pc:spChg>
        <pc:spChg chg="add mod">
          <ac:chgData name="Максим Гуделёв" userId="1b6a71c11946f2a4" providerId="LiveId" clId="{BBDC43D3-7994-4EC5-83CB-A7636C76FE8D}" dt="2022-09-30T07:54:05.302" v="342" actId="1076"/>
          <ac:spMkLst>
            <pc:docMk/>
            <pc:sldMk cId="2504534487" sldId="278"/>
            <ac:spMk id="13" creationId="{B72CC114-3876-E6FA-E8F8-4E1A02A92B50}"/>
          </ac:spMkLst>
        </pc:spChg>
        <pc:picChg chg="add del mod">
          <ac:chgData name="Максим Гуделёв" userId="1b6a71c11946f2a4" providerId="LiveId" clId="{BBDC43D3-7994-4EC5-83CB-A7636C76FE8D}" dt="2022-09-30T07:37:42.832" v="20" actId="21"/>
          <ac:picMkLst>
            <pc:docMk/>
            <pc:sldMk cId="2504534487" sldId="278"/>
            <ac:picMk id="2" creationId="{AE88B60D-2A62-9F64-3575-AFAA29F1003E}"/>
          </ac:picMkLst>
        </pc:picChg>
        <pc:picChg chg="add mod">
          <ac:chgData name="Максим Гуделёв" userId="1b6a71c11946f2a4" providerId="LiveId" clId="{BBDC43D3-7994-4EC5-83CB-A7636C76FE8D}" dt="2022-09-30T07:52:51.521" v="258" actId="1076"/>
          <ac:picMkLst>
            <pc:docMk/>
            <pc:sldMk cId="2504534487" sldId="278"/>
            <ac:picMk id="4" creationId="{BA962F8C-216B-DB6D-9D1B-26A34F2E9A0C}"/>
          </ac:picMkLst>
        </pc:picChg>
        <pc:picChg chg="add mod">
          <ac:chgData name="Максим Гуделёв" userId="1b6a71c11946f2a4" providerId="LiveId" clId="{BBDC43D3-7994-4EC5-83CB-A7636C76FE8D}" dt="2022-09-30T07:52:47.439" v="257" actId="1076"/>
          <ac:picMkLst>
            <pc:docMk/>
            <pc:sldMk cId="2504534487" sldId="278"/>
            <ac:picMk id="6" creationId="{B7217206-F3F4-1183-D1E4-B7CE5DDBECCA}"/>
          </ac:picMkLst>
        </pc:picChg>
      </pc:sldChg>
      <pc:sldChg chg="addSp delSp modSp add mod">
        <pc:chgData name="Максим Гуделёв" userId="1b6a71c11946f2a4" providerId="LiveId" clId="{BBDC43D3-7994-4EC5-83CB-A7636C76FE8D}" dt="2022-09-30T08:31:06.659" v="832" actId="1076"/>
        <pc:sldMkLst>
          <pc:docMk/>
          <pc:sldMk cId="3788289344" sldId="279"/>
        </pc:sldMkLst>
        <pc:spChg chg="add del mod">
          <ac:chgData name="Максим Гуделёв" userId="1b6a71c11946f2a4" providerId="LiveId" clId="{BBDC43D3-7994-4EC5-83CB-A7636C76FE8D}" dt="2022-09-30T08:03:47.584" v="770" actId="21"/>
          <ac:spMkLst>
            <pc:docMk/>
            <pc:sldMk cId="3788289344" sldId="279"/>
            <ac:spMk id="2" creationId="{D4DE8F9C-C8F9-0D7D-B550-4AE539D2B617}"/>
          </ac:spMkLst>
        </pc:spChg>
        <pc:spChg chg="add del mod">
          <ac:chgData name="Максим Гуделёв" userId="1b6a71c11946f2a4" providerId="LiveId" clId="{BBDC43D3-7994-4EC5-83CB-A7636C76FE8D}" dt="2022-09-30T08:03:59.530" v="773" actId="21"/>
          <ac:spMkLst>
            <pc:docMk/>
            <pc:sldMk cId="3788289344" sldId="279"/>
            <ac:spMk id="3" creationId="{C50A6818-4699-EEDB-B85A-363971A5576C}"/>
          </ac:spMkLst>
        </pc:spChg>
        <pc:spChg chg="mod">
          <ac:chgData name="Максим Гуделёв" userId="1b6a71c11946f2a4" providerId="LiveId" clId="{BBDC43D3-7994-4EC5-83CB-A7636C76FE8D}" dt="2022-09-30T08:03:01.200" v="767" actId="1076"/>
          <ac:spMkLst>
            <pc:docMk/>
            <pc:sldMk cId="3788289344" sldId="279"/>
            <ac:spMk id="10" creationId="{C086F253-58BB-F703-42FD-4FA06698E211}"/>
          </ac:spMkLst>
        </pc:spChg>
        <pc:spChg chg="del">
          <ac:chgData name="Максим Гуделёв" userId="1b6a71c11946f2a4" providerId="LiveId" clId="{BBDC43D3-7994-4EC5-83CB-A7636C76FE8D}" dt="2022-09-30T07:58:55.950" v="758" actId="21"/>
          <ac:spMkLst>
            <pc:docMk/>
            <pc:sldMk cId="3788289344" sldId="279"/>
            <ac:spMk id="13" creationId="{B72CC114-3876-E6FA-E8F8-4E1A02A92B50}"/>
          </ac:spMkLst>
        </pc:spChg>
        <pc:spChg chg="add mod">
          <ac:chgData name="Максим Гуделёв" userId="1b6a71c11946f2a4" providerId="LiveId" clId="{BBDC43D3-7994-4EC5-83CB-A7636C76FE8D}" dt="2022-09-30T08:31:06.659" v="832" actId="1076"/>
          <ac:spMkLst>
            <pc:docMk/>
            <pc:sldMk cId="3788289344" sldId="279"/>
            <ac:spMk id="26" creationId="{A5A48B3B-C4EB-733A-44F7-023DF5462361}"/>
          </ac:spMkLst>
        </pc:spChg>
        <pc:spChg chg="add mod">
          <ac:chgData name="Максим Гуделёв" userId="1b6a71c11946f2a4" providerId="LiveId" clId="{BBDC43D3-7994-4EC5-83CB-A7636C76FE8D}" dt="2022-09-30T08:31:01.589" v="831" actId="1076"/>
          <ac:spMkLst>
            <pc:docMk/>
            <pc:sldMk cId="3788289344" sldId="279"/>
            <ac:spMk id="27" creationId="{D81FD050-AF3B-C160-62EC-3CBC75EA4F85}"/>
          </ac:spMkLst>
        </pc:spChg>
        <pc:spChg chg="add mod">
          <ac:chgData name="Максим Гуделёв" userId="1b6a71c11946f2a4" providerId="LiveId" clId="{BBDC43D3-7994-4EC5-83CB-A7636C76FE8D}" dt="2022-09-30T08:30:55.182" v="830" actId="1076"/>
          <ac:spMkLst>
            <pc:docMk/>
            <pc:sldMk cId="3788289344" sldId="279"/>
            <ac:spMk id="28" creationId="{A4C07F14-9533-F18E-B1D2-AE17CF40D09F}"/>
          </ac:spMkLst>
        </pc:spChg>
        <pc:picChg chg="del">
          <ac:chgData name="Максим Гуделёв" userId="1b6a71c11946f2a4" providerId="LiveId" clId="{BBDC43D3-7994-4EC5-83CB-A7636C76FE8D}" dt="2022-09-30T07:58:50.584" v="756" actId="21"/>
          <ac:picMkLst>
            <pc:docMk/>
            <pc:sldMk cId="3788289344" sldId="279"/>
            <ac:picMk id="4" creationId="{BA962F8C-216B-DB6D-9D1B-26A34F2E9A0C}"/>
          </ac:picMkLst>
        </pc:picChg>
        <pc:picChg chg="del">
          <ac:chgData name="Максим Гуделёв" userId="1b6a71c11946f2a4" providerId="LiveId" clId="{BBDC43D3-7994-4EC5-83CB-A7636C76FE8D}" dt="2022-09-30T07:58:52.240" v="757" actId="21"/>
          <ac:picMkLst>
            <pc:docMk/>
            <pc:sldMk cId="3788289344" sldId="279"/>
            <ac:picMk id="6" creationId="{B7217206-F3F4-1183-D1E4-B7CE5DDBECCA}"/>
          </ac:picMkLst>
        </pc:picChg>
        <pc:picChg chg="add mod">
          <ac:chgData name="Максим Гуделёв" userId="1b6a71c11946f2a4" providerId="LiveId" clId="{BBDC43D3-7994-4EC5-83CB-A7636C76FE8D}" dt="2022-09-30T08:10:22.828" v="816" actId="14100"/>
          <ac:picMkLst>
            <pc:docMk/>
            <pc:sldMk cId="3788289344" sldId="279"/>
            <ac:picMk id="8" creationId="{102F5883-85A3-485C-84A8-65ABE545D4FD}"/>
          </ac:picMkLst>
        </pc:picChg>
        <pc:picChg chg="add del mod">
          <ac:chgData name="Максим Гуделёв" userId="1b6a71c11946f2a4" providerId="LiveId" clId="{BBDC43D3-7994-4EC5-83CB-A7636C76FE8D}" dt="2022-09-30T08:06:23.539" v="783" actId="21"/>
          <ac:picMkLst>
            <pc:docMk/>
            <pc:sldMk cId="3788289344" sldId="279"/>
            <ac:picMk id="15" creationId="{DCADF3FB-1E2E-FB16-5A28-18643C2C9045}"/>
          </ac:picMkLst>
        </pc:picChg>
        <pc:picChg chg="add mod">
          <ac:chgData name="Максим Гуделёв" userId="1b6a71c11946f2a4" providerId="LiveId" clId="{BBDC43D3-7994-4EC5-83CB-A7636C76FE8D}" dt="2022-09-30T08:10:27.010" v="817" actId="1076"/>
          <ac:picMkLst>
            <pc:docMk/>
            <pc:sldMk cId="3788289344" sldId="279"/>
            <ac:picMk id="17" creationId="{70E3CFFA-DFB9-04BE-C4C6-C56A5796E420}"/>
          </ac:picMkLst>
        </pc:picChg>
        <pc:picChg chg="add del mod">
          <ac:chgData name="Максим Гуделёв" userId="1b6a71c11946f2a4" providerId="LiveId" clId="{BBDC43D3-7994-4EC5-83CB-A7636C76FE8D}" dt="2022-09-30T08:07:21.063" v="794" actId="21"/>
          <ac:picMkLst>
            <pc:docMk/>
            <pc:sldMk cId="3788289344" sldId="279"/>
            <ac:picMk id="19" creationId="{A0368DDB-C97B-D670-BFF1-314157F4B5C7}"/>
          </ac:picMkLst>
        </pc:picChg>
        <pc:picChg chg="add del mod">
          <ac:chgData name="Максим Гуделёв" userId="1b6a71c11946f2a4" providerId="LiveId" clId="{BBDC43D3-7994-4EC5-83CB-A7636C76FE8D}" dt="2022-09-30T08:08:16.632" v="796" actId="21"/>
          <ac:picMkLst>
            <pc:docMk/>
            <pc:sldMk cId="3788289344" sldId="279"/>
            <ac:picMk id="21" creationId="{23880132-8B69-52E4-9EA6-6A44EFCEB605}"/>
          </ac:picMkLst>
        </pc:picChg>
        <pc:picChg chg="add mod">
          <ac:chgData name="Максим Гуделёв" userId="1b6a71c11946f2a4" providerId="LiveId" clId="{BBDC43D3-7994-4EC5-83CB-A7636C76FE8D}" dt="2022-09-30T08:10:29.379" v="818" actId="1076"/>
          <ac:picMkLst>
            <pc:docMk/>
            <pc:sldMk cId="3788289344" sldId="279"/>
            <ac:picMk id="23" creationId="{A93F9833-5CB4-0C8F-49A8-18586AAE610C}"/>
          </ac:picMkLst>
        </pc:picChg>
        <pc:picChg chg="add mod">
          <ac:chgData name="Максим Гуделёв" userId="1b6a71c11946f2a4" providerId="LiveId" clId="{BBDC43D3-7994-4EC5-83CB-A7636C76FE8D}" dt="2022-09-30T08:10:34.987" v="819" actId="1076"/>
          <ac:picMkLst>
            <pc:docMk/>
            <pc:sldMk cId="3788289344" sldId="279"/>
            <ac:picMk id="25" creationId="{A36D9960-3878-E15F-4982-AA537959D743}"/>
          </ac:picMkLst>
        </pc:picChg>
      </pc:sldChg>
      <pc:sldChg chg="addSp delSp modSp add mod">
        <pc:chgData name="Максим Гуделёв" userId="1b6a71c11946f2a4" providerId="LiveId" clId="{BBDC43D3-7994-4EC5-83CB-A7636C76FE8D}" dt="2022-09-30T08:33:07.980" v="1001" actId="122"/>
        <pc:sldMkLst>
          <pc:docMk/>
          <pc:sldMk cId="1278739046" sldId="280"/>
        </pc:sldMkLst>
        <pc:spChg chg="mod">
          <ac:chgData name="Максим Гуделёв" userId="1b6a71c11946f2a4" providerId="LiveId" clId="{BBDC43D3-7994-4EC5-83CB-A7636C76FE8D}" dt="2022-09-30T08:33:07.980" v="1001" actId="122"/>
          <ac:spMkLst>
            <pc:docMk/>
            <pc:sldMk cId="1278739046" sldId="280"/>
            <ac:spMk id="10" creationId="{C086F253-58BB-F703-42FD-4FA06698E211}"/>
          </ac:spMkLst>
        </pc:spChg>
        <pc:spChg chg="del mod">
          <ac:chgData name="Максим Гуделёв" userId="1b6a71c11946f2a4" providerId="LiveId" clId="{BBDC43D3-7994-4EC5-83CB-A7636C76FE8D}" dt="2022-09-30T08:31:38.796" v="844"/>
          <ac:spMkLst>
            <pc:docMk/>
            <pc:sldMk cId="1278739046" sldId="280"/>
            <ac:spMk id="12" creationId="{FC85C2E9-EE16-980C-539E-443A19D0D31D}"/>
          </ac:spMkLst>
        </pc:spChg>
        <pc:spChg chg="del">
          <ac:chgData name="Максим Гуделёв" userId="1b6a71c11946f2a4" providerId="LiveId" clId="{BBDC43D3-7994-4EC5-83CB-A7636C76FE8D}" dt="2022-09-30T08:31:48.959" v="848" actId="21"/>
          <ac:spMkLst>
            <pc:docMk/>
            <pc:sldMk cId="1278739046" sldId="280"/>
            <ac:spMk id="13" creationId="{B72CC114-3876-E6FA-E8F8-4E1A02A92B50}"/>
          </ac:spMkLst>
        </pc:spChg>
        <pc:picChg chg="del mod">
          <ac:chgData name="Максим Гуделёв" userId="1b6a71c11946f2a4" providerId="LiveId" clId="{BBDC43D3-7994-4EC5-83CB-A7636C76FE8D}" dt="2022-09-30T08:31:38.788" v="842" actId="21"/>
          <ac:picMkLst>
            <pc:docMk/>
            <pc:sldMk cId="1278739046" sldId="280"/>
            <ac:picMk id="4" creationId="{BA962F8C-216B-DB6D-9D1B-26A34F2E9A0C}"/>
          </ac:picMkLst>
        </pc:picChg>
        <pc:picChg chg="del">
          <ac:chgData name="Максим Гуделёв" userId="1b6a71c11946f2a4" providerId="LiveId" clId="{BBDC43D3-7994-4EC5-83CB-A7636C76FE8D}" dt="2022-09-30T08:31:40.439" v="845" actId="21"/>
          <ac:picMkLst>
            <pc:docMk/>
            <pc:sldMk cId="1278739046" sldId="280"/>
            <ac:picMk id="6" creationId="{B7217206-F3F4-1183-D1E4-B7CE5DDBECCA}"/>
          </ac:picMkLst>
        </pc:picChg>
        <pc:picChg chg="add del mod">
          <ac:chgData name="Максим Гуделёв" userId="1b6a71c11946f2a4" providerId="LiveId" clId="{BBDC43D3-7994-4EC5-83CB-A7636C76FE8D}" dt="2022-09-30T08:32:59.443" v="999" actId="1076"/>
          <ac:picMkLst>
            <pc:docMk/>
            <pc:sldMk cId="1278739046" sldId="280"/>
            <ac:picMk id="7" creationId="{7A7D071C-0E56-3E26-A4F2-ED7DDB073E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8526A-A06B-8347-012A-630C89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D17E69-7274-82B5-F5C1-4798E2686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869DF-1788-4D33-9C88-CF123996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F19C25-9415-BA92-E31B-90B860E2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6EF74-6B4D-390B-537C-FDF1FE57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872CB-35DC-1393-83D7-1477DA64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80803-8E79-5AEB-7F9F-78862E05D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2B26A-2DB5-BFAF-5A6F-5382FFFC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42175-21E8-0428-152B-B0798CF7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5EFC5-F0D7-95BD-59DB-FA107FD7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A1DB05-DF69-5B07-9968-5A11F092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064FB9-50B3-2B32-A0C7-CDF7ABC9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A7831-5B87-9E56-E182-D63041F5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929E4-467B-0E9B-71EB-6FE0A4B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09DF6-275B-C956-F303-FC48C2DC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8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22026-E22B-984F-B945-B52812C8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722B-1D2A-2FFA-4851-039C062F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B17845-73FF-D18B-FBF2-3EB60B47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8232C-A447-7D08-F874-68829E2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CAA3-B456-1EE6-5121-D10AFC95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9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89FE9-8D1B-F20A-AE56-F23E7C4C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DCAD24-6AA7-09F8-5474-0048ECEC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9823AC-1579-8EB8-68D3-C886C9D2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0A1B3-5708-50F5-2564-846A9D66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2E5EAC-F736-C5E2-5797-7B12B2CD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1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67F44-34E5-71F0-9A0C-198A20BF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A10DA-0C6A-D660-1C99-4B4CDBE8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1EFB93-28E5-DFF9-973D-297C26BF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027B7-5E89-96B1-AC21-95F3379A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54918-9251-266A-0739-11923744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ECC75E-217E-DED4-B2E0-91D852AA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5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8DF4-10C1-E6A1-C2C5-3355FF1A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60CE9F-B179-800C-AB78-0D2AE5E4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6EFE4B-B5D9-B122-ED28-0AF0894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FBF33A-243A-C0B0-F80C-86F42D7E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EB2A92-4E28-820B-92BB-EA07E4FC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67A4FC-E092-30C7-7BED-E4CDFCF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49196A-A290-F8F2-5603-0B28D31C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3221E8-9EBD-11F6-98F6-FC96B5CC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A1BBC-5991-1C87-D4BE-7920F70F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AA5204-DE31-BB88-2875-AB528B9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DE6EC6-FB1A-F1E4-79BA-A91A9ED6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FB4CA7-F106-EAA1-7EA6-0FDFF59A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D10B54-5060-CD18-E642-CED50192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EEB16F-DB33-1920-9FE2-C2D1BA41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0FF2C9-8953-2B46-8EC3-008A7155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52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27B2E-4DD9-BE0F-5616-6C7B22D8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6E874-3299-A71C-376A-2FB15007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0F9D32-72B9-9196-6BCE-CF3E2E19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CB76E8-1180-0514-8924-D88DCC80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7EE47-8488-5A76-3908-17B4101B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BEDAF-92B4-9C32-95E4-1C7C897D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3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ABB50-38DD-398D-8340-014F95B8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9DAAA-99B4-C438-14AB-C9C0D2D6E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3F6DE-A5AE-22D8-9E06-8399BD44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6B0EE-E5C3-545D-61FC-B04A17FF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E115AE-0184-3368-2EE3-BD63E56A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F34E5B-D41D-59AE-EA70-1432E8B5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566E2-86C0-859F-E555-CFE770DA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5EB6B7-10DF-D21A-0271-348AE3BF4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AA7F9-6D67-F614-91A5-DE39DFC74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E7D7-1C5F-4C68-8AF5-339571B2619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F2CC8-7259-61FA-98C2-4FBEA2A2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CC397-66E7-569D-BDC0-125E583B8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D9E3-F5E6-4F17-AEC6-0FCC716F1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707DA-2741-726E-D498-3001E5F2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28" y="265429"/>
            <a:ext cx="4970978" cy="580913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  <a:latin typeface="Ubuntu" panose="020B0504030602030204" pitchFamily="34" charset="0"/>
              </a:rPr>
              <a:t>Школа будущего молодого ученого </a:t>
            </a:r>
            <a:br>
              <a:rPr lang="ru-RU" sz="1600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Ubuntu" panose="020B0504030602030204" pitchFamily="34" charset="0"/>
              </a:rPr>
              <a:t>Студенческого научного общества НИЯУ </a:t>
            </a:r>
            <a:r>
              <a:rPr lang="ru-RU" sz="1800" dirty="0">
                <a:solidFill>
                  <a:schemeClr val="bg1"/>
                </a:solidFill>
                <a:latin typeface="Ubuntu" panose="020B0504030602030204" pitchFamily="34" charset="0"/>
              </a:rPr>
              <a:t>МИФИ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8FC223-9039-97A8-28D1-E892DFE5B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221" y="2946425"/>
            <a:ext cx="10991476" cy="1677267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Ubuntu" panose="020B0504030602030204" pitchFamily="34" charset="0"/>
              </a:rPr>
              <a:t>Моделирование ядерно-физического эксперимента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76BB83-4BAF-75F7-B2E1-5FBC5AC5F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88" y="265429"/>
            <a:ext cx="1290384" cy="10753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F54D7E-0F0C-4477-1A3E-D7D956219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08" y="232368"/>
            <a:ext cx="1765118" cy="1141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62BAC-1F4D-66B3-5E95-D58273CCAE87}"/>
              </a:ext>
            </a:extLst>
          </p:cNvPr>
          <p:cNvSpPr txBox="1"/>
          <p:nvPr/>
        </p:nvSpPr>
        <p:spPr>
          <a:xfrm>
            <a:off x="4666080" y="6488668"/>
            <a:ext cx="28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28.09.2023 – 01.10.2023</a:t>
            </a:r>
          </a:p>
        </p:txBody>
      </p:sp>
    </p:spTree>
    <p:extLst>
      <p:ext uri="{BB962C8B-B14F-4D97-AF65-F5344CB8AC3E}">
        <p14:creationId xmlns:p14="http://schemas.microsoft.com/office/powerpoint/2010/main" val="234351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6F253-58BB-F703-42FD-4FA06698E211}"/>
              </a:ext>
            </a:extLst>
          </p:cNvPr>
          <p:cNvSpPr txBox="1"/>
          <p:nvPr/>
        </p:nvSpPr>
        <p:spPr>
          <a:xfrm>
            <a:off x="7182374" y="5325468"/>
            <a:ext cx="312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Ubuntu" panose="020B0504030602030204" pitchFamily="34" charset="0"/>
              </a:rPr>
              <a:t>Репозиторий с кодом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AF87D-9D11-2EFB-39B1-708BCED2B50A}"/>
              </a:ext>
            </a:extLst>
          </p:cNvPr>
          <p:cNvSpPr txBox="1"/>
          <p:nvPr/>
        </p:nvSpPr>
        <p:spPr>
          <a:xfrm>
            <a:off x="1711354" y="5354103"/>
            <a:ext cx="358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Ubuntu" panose="020B0504030602030204" pitchFamily="34" charset="0"/>
              </a:rPr>
              <a:t>Курс по моделированию на </a:t>
            </a:r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</a:rPr>
              <a:t>Geant4</a:t>
            </a:r>
            <a:endParaRPr lang="ru-RU" sz="1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pic>
        <p:nvPicPr>
          <p:cNvPr id="3" name="Рисунок 2" descr="Изображение выглядит как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CFC16BA9-CE8E-0B90-78C9-F7B022994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6" y="1971284"/>
            <a:ext cx="2881300" cy="356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BB191-A5CE-94AD-E94D-B824F7298AA9}"/>
              </a:ext>
            </a:extLst>
          </p:cNvPr>
          <p:cNvSpPr txBox="1"/>
          <p:nvPr/>
        </p:nvSpPr>
        <p:spPr>
          <a:xfrm>
            <a:off x="3718485" y="1971284"/>
            <a:ext cx="61637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Образование</a:t>
            </a:r>
          </a:p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4 курс бакалавриата </a:t>
            </a:r>
            <a:r>
              <a:rPr lang="ru-RU" dirty="0" err="1">
                <a:solidFill>
                  <a:schemeClr val="bg1"/>
                </a:solidFill>
                <a:latin typeface="Ubuntu" panose="020B0504030602030204" pitchFamily="34" charset="0"/>
              </a:rPr>
              <a:t>ИЯФиТ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Ядерная физика и технологии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”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профиль 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Физика космических излучений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”</a:t>
            </a:r>
            <a:endParaRPr lang="ru-RU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ru-RU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Работа</a:t>
            </a:r>
          </a:p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Лаборант НОЦ НЕВОД НИЯУ МИФИ</a:t>
            </a:r>
          </a:p>
          <a:p>
            <a:endParaRPr lang="ru-RU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Научные интересы</a:t>
            </a:r>
          </a:p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Сцинтилляционные  и газоразрядные детекторы, физика мюонов космических лучей, экспериментальная ядерная физика, астрофизика и космофизика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B084B-EAAB-E166-1D93-8DA9533035CA}"/>
              </a:ext>
            </a:extLst>
          </p:cNvPr>
          <p:cNvSpPr txBox="1"/>
          <p:nvPr/>
        </p:nvSpPr>
        <p:spPr>
          <a:xfrm>
            <a:off x="503776" y="1526584"/>
            <a:ext cx="2237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buntu" panose="020B0504030602030204" pitchFamily="34" charset="0"/>
              </a:rPr>
              <a:t>Гуделев Максим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0ADF5-5725-FD8C-BAEC-137EFC2380AC}"/>
              </a:ext>
            </a:extLst>
          </p:cNvPr>
          <p:cNvSpPr txBox="1"/>
          <p:nvPr/>
        </p:nvSpPr>
        <p:spPr>
          <a:xfrm>
            <a:off x="539059" y="287763"/>
            <a:ext cx="4404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Ubuntu" panose="020B0504030602030204" pitchFamily="34" charset="0"/>
              </a:rPr>
              <a:t>Спикер</a:t>
            </a:r>
          </a:p>
        </p:txBody>
      </p:sp>
    </p:spTree>
    <p:extLst>
      <p:ext uri="{BB962C8B-B14F-4D97-AF65-F5344CB8AC3E}">
        <p14:creationId xmlns:p14="http://schemas.microsoft.com/office/powerpoint/2010/main" val="116897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5C2E9-EE16-980C-539E-443A19D0D31D}"/>
              </a:ext>
            </a:extLst>
          </p:cNvPr>
          <p:cNvSpPr txBox="1"/>
          <p:nvPr/>
        </p:nvSpPr>
        <p:spPr>
          <a:xfrm flipH="1">
            <a:off x="662095" y="518595"/>
            <a:ext cx="717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Ubuntu" panose="020B0504030602030204" pitchFamily="34" charset="0"/>
              </a:rPr>
              <a:t>Что такое моделирование?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12736-F721-AC87-86EE-B2101CCAD50E}"/>
              </a:ext>
            </a:extLst>
          </p:cNvPr>
          <p:cNvSpPr txBox="1"/>
          <p:nvPr/>
        </p:nvSpPr>
        <p:spPr>
          <a:xfrm>
            <a:off x="343313" y="1829630"/>
            <a:ext cx="688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Ubuntu" panose="020B0504030602030204" pitchFamily="34" charset="0"/>
              </a:rPr>
              <a:t>Математическое моделирование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 – процесс построения и изучения математических моделей реальных процессов и явлений.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E43FF-34B4-E5C4-42AE-71404B6D48B7}"/>
              </a:ext>
            </a:extLst>
          </p:cNvPr>
          <p:cNvSpPr txBox="1"/>
          <p:nvPr/>
        </p:nvSpPr>
        <p:spPr>
          <a:xfrm>
            <a:off x="343313" y="2826523"/>
            <a:ext cx="7174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Поскольку изучение реального объекта бывает зачастую очень сложно, этот объект заменяют другим объектом, более упрощенным – </a:t>
            </a:r>
            <a:r>
              <a:rPr lang="ru-RU" b="1" dirty="0">
                <a:solidFill>
                  <a:schemeClr val="bg1"/>
                </a:solidFill>
                <a:latin typeface="Ubuntu" panose="020B0504030602030204" pitchFamily="34" charset="0"/>
              </a:rPr>
              <a:t>математической моделью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. Затем изучается непосредственно математическая модель. </a:t>
            </a:r>
          </a:p>
          <a:p>
            <a:endParaRPr lang="ru-RU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Математическая модель </a:t>
            </a:r>
            <a:r>
              <a:rPr lang="ru-RU" b="1" dirty="0">
                <a:solidFill>
                  <a:schemeClr val="bg1"/>
                </a:solidFill>
                <a:latin typeface="Ubuntu" panose="020B0504030602030204" pitchFamily="34" charset="0"/>
              </a:rPr>
              <a:t>не может полностью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показать, как поведет себя изучаемый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объект в реальности, но может дать информацию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о том, что вообще будет с ним происходить.</a:t>
            </a:r>
            <a:endParaRPr lang="ru-RU" dirty="0">
              <a:latin typeface="Ubuntu" panose="020B0504030602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1D7C4D-3BDF-44A9-BF48-E81A4EB6B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284" y="1980632"/>
            <a:ext cx="3531153" cy="2747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FC1B6-65B1-38FC-F65E-A8087AB193A1}"/>
              </a:ext>
            </a:extLst>
          </p:cNvPr>
          <p:cNvSpPr txBox="1"/>
          <p:nvPr/>
        </p:nvSpPr>
        <p:spPr>
          <a:xfrm>
            <a:off x="8089528" y="4728629"/>
            <a:ext cx="35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Ubuntu" panose="020B0504030602030204" pitchFamily="34" charset="0"/>
              </a:rPr>
              <a:t>Рис. 1. Математическая модель тележки с маятником</a:t>
            </a:r>
          </a:p>
        </p:txBody>
      </p:sp>
    </p:spTree>
    <p:extLst>
      <p:ext uri="{BB962C8B-B14F-4D97-AF65-F5344CB8AC3E}">
        <p14:creationId xmlns:p14="http://schemas.microsoft.com/office/powerpoint/2010/main" val="21872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5C2E9-EE16-980C-539E-443A19D0D31D}"/>
              </a:ext>
            </a:extLst>
          </p:cNvPr>
          <p:cNvSpPr txBox="1"/>
          <p:nvPr/>
        </p:nvSpPr>
        <p:spPr>
          <a:xfrm flipH="1">
            <a:off x="662095" y="518595"/>
            <a:ext cx="717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Ubuntu" panose="020B0504030602030204" pitchFamily="34" charset="0"/>
              </a:rPr>
              <a:t>Что такое моделирование?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12736-F721-AC87-86EE-B2101CCAD50E}"/>
              </a:ext>
            </a:extLst>
          </p:cNvPr>
          <p:cNvSpPr txBox="1"/>
          <p:nvPr/>
        </p:nvSpPr>
        <p:spPr>
          <a:xfrm>
            <a:off x="343313" y="1829630"/>
            <a:ext cx="688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Ubuntu" panose="020B0504030602030204" pitchFamily="34" charset="0"/>
              </a:rPr>
              <a:t>Численное моделирование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 объекта подразумевает создание математической модели и последующее решение уравнений, описывающих объект, численными методами.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E43FF-34B4-E5C4-42AE-71404B6D48B7}"/>
              </a:ext>
            </a:extLst>
          </p:cNvPr>
          <p:cNvSpPr txBox="1"/>
          <p:nvPr/>
        </p:nvSpPr>
        <p:spPr>
          <a:xfrm>
            <a:off x="343313" y="2826523"/>
            <a:ext cx="7174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Такое моделирование позволяет </a:t>
            </a:r>
            <a:r>
              <a:rPr lang="ru-RU" b="1" dirty="0">
                <a:solidFill>
                  <a:schemeClr val="bg1"/>
                </a:solidFill>
                <a:latin typeface="Ubuntu" panose="020B0504030602030204" pitchFamily="34" charset="0"/>
              </a:rPr>
              <a:t>наиболее точно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 исследовать поведение объекта в различных ситуациях, выявить недостатки конструкции, механических свойств и т.д.</a:t>
            </a:r>
          </a:p>
          <a:p>
            <a:endParaRPr lang="ru-RU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Численное моделирование используется </a:t>
            </a:r>
            <a:r>
              <a:rPr lang="ru-RU" b="1" dirty="0">
                <a:solidFill>
                  <a:schemeClr val="bg1"/>
                </a:solidFill>
                <a:latin typeface="Ubuntu" panose="020B0504030602030204" pitchFamily="34" charset="0"/>
              </a:rPr>
              <a:t>во всех областях науки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от экономики и демографии до ядерной физики, физики экстремальных состояний вещества и фундаментальных взаимодействий.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C1B6-65B1-38FC-F65E-A8087AB193A1}"/>
              </a:ext>
            </a:extLst>
          </p:cNvPr>
          <p:cNvSpPr txBox="1"/>
          <p:nvPr/>
        </p:nvSpPr>
        <p:spPr>
          <a:xfrm>
            <a:off x="8087599" y="4399208"/>
            <a:ext cx="388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Ubuntu" panose="020B0504030602030204" pitchFamily="34" charset="0"/>
              </a:rPr>
              <a:t>Рис. </a:t>
            </a:r>
            <a:r>
              <a:rPr lang="en-US" sz="1400" dirty="0">
                <a:solidFill>
                  <a:schemeClr val="bg1"/>
                </a:solidFill>
                <a:latin typeface="Ubuntu" panose="020B0504030602030204" pitchFamily="34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Ubuntu" panose="020B0504030602030204" pitchFamily="34" charset="0"/>
              </a:rPr>
              <a:t>. Исследование аэродинамических характеристик лобстера</a:t>
            </a:r>
          </a:p>
        </p:txBody>
      </p:sp>
      <p:pic>
        <p:nvPicPr>
          <p:cNvPr id="8" name="Рисунок 7" descr="Изображение выглядит как нить&#10;&#10;Автоматически созданное описание">
            <a:extLst>
              <a:ext uri="{FF2B5EF4-FFF2-40B4-BE49-F238E27FC236}">
                <a16:creationId xmlns:a16="http://schemas.microsoft.com/office/drawing/2014/main" id="{E8DBDDE0-ADD0-2AE0-B14E-0E5A71DB9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00" y="2010994"/>
            <a:ext cx="3715242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5C2E9-EE16-980C-539E-443A19D0D31D}"/>
              </a:ext>
            </a:extLst>
          </p:cNvPr>
          <p:cNvSpPr txBox="1"/>
          <p:nvPr/>
        </p:nvSpPr>
        <p:spPr>
          <a:xfrm flipH="1">
            <a:off x="662095" y="518595"/>
            <a:ext cx="717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Ubuntu" panose="020B0504030602030204" pitchFamily="34" charset="0"/>
              </a:rPr>
              <a:t>Важность моделирования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12736-F721-AC87-86EE-B2101CCAD50E}"/>
              </a:ext>
            </a:extLst>
          </p:cNvPr>
          <p:cNvSpPr txBox="1"/>
          <p:nvPr/>
        </p:nvSpPr>
        <p:spPr>
          <a:xfrm>
            <a:off x="662095" y="1997839"/>
            <a:ext cx="9312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Далеко не все задачи решаются просто, а некоторые решить аналитически самому не представляется возможным, из этого вытекают основные преимущества моделирования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:</a:t>
            </a:r>
            <a:endParaRPr lang="ar-YE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Возможность решать широкий спектр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Высокая точность расчетов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Большое количество ПО для моделирования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Исследование объектов со сложной геометрией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Требуется только мощный компьютер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Результат моделирования может стать вашей научной работой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0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5C2E9-EE16-980C-539E-443A19D0D31D}"/>
              </a:ext>
            </a:extLst>
          </p:cNvPr>
          <p:cNvSpPr txBox="1"/>
          <p:nvPr/>
        </p:nvSpPr>
        <p:spPr>
          <a:xfrm flipH="1">
            <a:off x="662095" y="518595"/>
            <a:ext cx="717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Ubuntu" panose="020B0504030602030204" pitchFamily="34" charset="0"/>
              </a:rPr>
              <a:t>Программное обеспечение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D811DC-A32E-F5B3-16F5-775E16FF4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74" y="1919660"/>
            <a:ext cx="2607041" cy="15093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5498C7-213F-FFA8-AA86-7FED11377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40" y="1919660"/>
            <a:ext cx="1679749" cy="150934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AD0A12-532B-4452-F9EB-AF6C358D4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02" y="3963371"/>
            <a:ext cx="2674138" cy="15093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490C851-C69E-A5A6-32DD-B5E8BC9BC6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32" y="4093827"/>
            <a:ext cx="2945673" cy="127676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9616AA-828B-A8E1-670B-A43FFC2B9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23" y="4093827"/>
            <a:ext cx="2945673" cy="12767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F84368-6A8F-5283-ED07-4CFE82456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32" y="4093827"/>
            <a:ext cx="2945673" cy="12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5C2E9-EE16-980C-539E-443A19D0D31D}"/>
              </a:ext>
            </a:extLst>
          </p:cNvPr>
          <p:cNvSpPr txBox="1"/>
          <p:nvPr/>
        </p:nvSpPr>
        <p:spPr>
          <a:xfrm flipH="1">
            <a:off x="662095" y="518595"/>
            <a:ext cx="717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>Geant4</a:t>
            </a:r>
            <a:endParaRPr lang="ru-RU" sz="3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962F8C-216B-DB6D-9D1B-26A34F2E9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80" y="3026403"/>
            <a:ext cx="2462648" cy="24959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217206-F3F4-1183-D1E4-B7CE5DDBE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26404"/>
            <a:ext cx="3387880" cy="2495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6F253-58BB-F703-42FD-4FA06698E211}"/>
              </a:ext>
            </a:extLst>
          </p:cNvPr>
          <p:cNvSpPr txBox="1"/>
          <p:nvPr/>
        </p:nvSpPr>
        <p:spPr>
          <a:xfrm>
            <a:off x="1233054" y="1866454"/>
            <a:ext cx="972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Geant4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GEometry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Tracking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инструмент для моделирования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взаимодействия элементарных частиц и ионизирующего излучения с веществом.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CC114-3876-E6FA-E8F8-4E1A02A92B50}"/>
              </a:ext>
            </a:extLst>
          </p:cNvPr>
          <p:cNvSpPr txBox="1"/>
          <p:nvPr/>
        </p:nvSpPr>
        <p:spPr>
          <a:xfrm>
            <a:off x="2018067" y="5821225"/>
            <a:ext cx="787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Рис. 3 и 4. Примеры проектов, смоделлированных при помощи 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Geant4</a:t>
            </a:r>
            <a:endParaRPr lang="ru-RU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5C2E9-EE16-980C-539E-443A19D0D31D}"/>
              </a:ext>
            </a:extLst>
          </p:cNvPr>
          <p:cNvSpPr txBox="1"/>
          <p:nvPr/>
        </p:nvSpPr>
        <p:spPr>
          <a:xfrm flipH="1">
            <a:off x="662095" y="518595"/>
            <a:ext cx="717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>Geant4</a:t>
            </a:r>
            <a:endParaRPr lang="ru-RU" sz="3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6F253-58BB-F703-42FD-4FA06698E211}"/>
              </a:ext>
            </a:extLst>
          </p:cNvPr>
          <p:cNvSpPr txBox="1"/>
          <p:nvPr/>
        </p:nvSpPr>
        <p:spPr>
          <a:xfrm>
            <a:off x="630382" y="2226672"/>
            <a:ext cx="1093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Для начала работы с 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Geant4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понадобиться установить дополнительное ПО (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Visual Studio, </a:t>
            </a:r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CMake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, QT </a:t>
            </a:r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WebEngine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</a:rPr>
              <a:t>Также понадобиться знание объектно-ориентированного программирования на С++ и базовые знания ядерной физики.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2F5883-85A3-485C-84A8-65ABE545D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43" y="4200826"/>
            <a:ext cx="2859361" cy="10930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0E3CFFA-DFB9-04BE-C4C6-C56A5796E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9" y="4053862"/>
            <a:ext cx="1239982" cy="123998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3F9833-5CB4-0C8F-49A8-18586AAE6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59" y="4200826"/>
            <a:ext cx="2255261" cy="109301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36D9960-3878-E15F-4982-AA537959D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71" y="4200826"/>
            <a:ext cx="1503519" cy="1093018"/>
          </a:xfrm>
          <a:prstGeom prst="rect">
            <a:avLst/>
          </a:prstGeom>
        </p:spPr>
      </p:pic>
      <p:sp>
        <p:nvSpPr>
          <p:cNvPr id="26" name="Знак ''плюс'' 25">
            <a:extLst>
              <a:ext uri="{FF2B5EF4-FFF2-40B4-BE49-F238E27FC236}">
                <a16:creationId xmlns:a16="http://schemas.microsoft.com/office/drawing/2014/main" id="{A5A48B3B-C4EB-733A-44F7-023DF5462361}"/>
              </a:ext>
            </a:extLst>
          </p:cNvPr>
          <p:cNvSpPr/>
          <p:nvPr/>
        </p:nvSpPr>
        <p:spPr>
          <a:xfrm>
            <a:off x="1878547" y="4431732"/>
            <a:ext cx="656016" cy="63120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D81FD050-AF3B-C160-62EC-3CBC75EA4F85}"/>
              </a:ext>
            </a:extLst>
          </p:cNvPr>
          <p:cNvSpPr/>
          <p:nvPr/>
        </p:nvSpPr>
        <p:spPr>
          <a:xfrm>
            <a:off x="5372270" y="4433551"/>
            <a:ext cx="656016" cy="63120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нак ''плюс'' 27">
            <a:extLst>
              <a:ext uri="{FF2B5EF4-FFF2-40B4-BE49-F238E27FC236}">
                <a16:creationId xmlns:a16="http://schemas.microsoft.com/office/drawing/2014/main" id="{A4C07F14-9533-F18E-B1D2-AE17CF40D09F}"/>
              </a:ext>
            </a:extLst>
          </p:cNvPr>
          <p:cNvSpPr/>
          <p:nvPr/>
        </p:nvSpPr>
        <p:spPr>
          <a:xfrm>
            <a:off x="8097858" y="4431732"/>
            <a:ext cx="656016" cy="63120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8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D071C-0E56-3E26-A4F2-ED7DDB07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AC6C9-BE27-80BA-45DD-49C2A0E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7" y="240262"/>
            <a:ext cx="1765118" cy="11414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8CF8B8-E0FA-1A75-7ED5-A94F6952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45" y="273324"/>
            <a:ext cx="1290384" cy="1075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6F253-58BB-F703-42FD-4FA06698E211}"/>
              </a:ext>
            </a:extLst>
          </p:cNvPr>
          <p:cNvSpPr txBox="1"/>
          <p:nvPr/>
        </p:nvSpPr>
        <p:spPr>
          <a:xfrm>
            <a:off x="957421" y="1443841"/>
            <a:ext cx="10277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Ubuntu" panose="020B0504030602030204" pitchFamily="34" charset="0"/>
              </a:rPr>
              <a:t>День 1</a:t>
            </a:r>
            <a:r>
              <a:rPr lang="en-US" sz="2800" b="1" dirty="0">
                <a:solidFill>
                  <a:schemeClr val="bg1"/>
                </a:solidFill>
                <a:latin typeface="Ubuntu" panose="020B0504030602030204" pitchFamily="34" charset="0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buntu" panose="020B0504030602030204" pitchFamily="34" charset="0"/>
              </a:rPr>
              <a:t>базовая работа с </a:t>
            </a: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</a:rPr>
              <a:t>C++, </a:t>
            </a:r>
            <a:r>
              <a:rPr lang="ru-RU" sz="2800" dirty="0">
                <a:solidFill>
                  <a:schemeClr val="bg1"/>
                </a:solidFill>
                <a:latin typeface="Ubuntu" panose="020B0504030602030204" pitchFamily="34" charset="0"/>
              </a:rPr>
              <a:t>генераторы псевдослучайных чисел, моделирование распределения Гаусса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Ubuntu" panose="020B0504030602030204" pitchFamily="34" charset="0"/>
              </a:rPr>
              <a:t>День 2</a:t>
            </a:r>
            <a:r>
              <a:rPr lang="en-US" sz="2800" b="1" dirty="0">
                <a:solidFill>
                  <a:schemeClr val="bg1"/>
                </a:solidFill>
                <a:latin typeface="Ubuntu" panose="020B0504030602030204" pitchFamily="34" charset="0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buntu" panose="020B0504030602030204" pitchFamily="34" charset="0"/>
              </a:rPr>
              <a:t>продвинутый уровень С++, моделирование фотоэффекта на кремниевом фотоумножителе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Ubuntu" panose="020B0504030602030204" pitchFamily="34" charset="0"/>
              </a:rPr>
              <a:t>День 3</a:t>
            </a:r>
            <a:r>
              <a:rPr lang="en-US" sz="2800" b="1" dirty="0">
                <a:solidFill>
                  <a:schemeClr val="bg1"/>
                </a:solidFill>
                <a:latin typeface="Ubuntu" panose="020B0504030602030204" pitchFamily="34" charset="0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buntu" panose="020B0504030602030204" pitchFamily="34" charset="0"/>
              </a:rPr>
              <a:t>классы и объекты в С++, принципы работы в программном пакете </a:t>
            </a: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</a:rPr>
              <a:t>Geant4</a:t>
            </a:r>
            <a:endParaRPr lang="ru-RU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39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395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Ubuntu</vt:lpstr>
      <vt:lpstr>Тема Office</vt:lpstr>
      <vt:lpstr>Школа будущего молодого ученого  Студенческого научного общества НИЯУ МИФИ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Студенческий научный кружок "Stella Via"</dc:title>
  <dc:creator>Максим Гуделёв</dc:creator>
  <cp:lastModifiedBy>Максим</cp:lastModifiedBy>
  <cp:revision>10</cp:revision>
  <dcterms:created xsi:type="dcterms:W3CDTF">2022-09-15T06:25:17Z</dcterms:created>
  <dcterms:modified xsi:type="dcterms:W3CDTF">2023-09-28T21:22:04Z</dcterms:modified>
</cp:coreProperties>
</file>