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58" r:id="rId5"/>
    <p:sldId id="260" r:id="rId6"/>
    <p:sldId id="261" r:id="rId7"/>
    <p:sldId id="262" r:id="rId8"/>
    <p:sldId id="263" r:id="rId9"/>
    <p:sldId id="269" r:id="rId10"/>
    <p:sldId id="272" r:id="rId11"/>
    <p:sldId id="28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B04953-F3B0-43BF-A393-A912F610B827}" v="6" dt="2024-05-17T15:45:13.2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668" autoAdjust="0"/>
    <p:restoredTop sz="94681"/>
  </p:normalViewPr>
  <p:slideViewPr>
    <p:cSldViewPr snapToGrid="0" snapToObjects="1" showGuides="1">
      <p:cViewPr varScale="1">
        <p:scale>
          <a:sx n="68" d="100"/>
          <a:sy n="68" d="100"/>
        </p:scale>
        <p:origin x="84" y="1458"/>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Louis" userId="45107159-0a2a-4e6e-8227-802e7bbf9f66" providerId="ADAL" clId="{FBE49619-6EC4-4902-A9B4-1760D5DBB02D}"/>
    <pc:docChg chg="undo custSel modSld">
      <pc:chgData name="Nguyen, Louis" userId="45107159-0a2a-4e6e-8227-802e7bbf9f66" providerId="ADAL" clId="{FBE49619-6EC4-4902-A9B4-1760D5DBB02D}" dt="2024-05-17T16:01:23.145" v="976"/>
      <pc:docMkLst>
        <pc:docMk/>
      </pc:docMkLst>
      <pc:sldChg chg="modSp">
        <pc:chgData name="Nguyen, Louis" userId="45107159-0a2a-4e6e-8227-802e7bbf9f66" providerId="ADAL" clId="{FBE49619-6EC4-4902-A9B4-1760D5DBB02D}" dt="2024-05-17T15:48:42.330" v="154" actId="313"/>
        <pc:sldMkLst>
          <pc:docMk/>
          <pc:sldMk cId="3848111679" sldId="258"/>
        </pc:sldMkLst>
        <pc:spChg chg="mod">
          <ac:chgData name="Nguyen, Louis" userId="45107159-0a2a-4e6e-8227-802e7bbf9f66" providerId="ADAL" clId="{FBE49619-6EC4-4902-A9B4-1760D5DBB02D}" dt="2024-05-17T15:48:42.330" v="154" actId="313"/>
          <ac:spMkLst>
            <pc:docMk/>
            <pc:sldMk cId="3848111679" sldId="258"/>
            <ac:spMk id="9" creationId="{9F124480-B558-83CC-A27A-61B278048572}"/>
          </ac:spMkLst>
        </pc:spChg>
      </pc:sldChg>
      <pc:sldChg chg="addSp delSp modSp">
        <pc:chgData name="Nguyen, Louis" userId="45107159-0a2a-4e6e-8227-802e7bbf9f66" providerId="ADAL" clId="{FBE49619-6EC4-4902-A9B4-1760D5DBB02D}" dt="2024-05-17T16:01:23.145" v="976"/>
        <pc:sldMkLst>
          <pc:docMk/>
          <pc:sldMk cId="1489297631" sldId="259"/>
        </pc:sldMkLst>
        <pc:spChg chg="mod">
          <ac:chgData name="Nguyen, Louis" userId="45107159-0a2a-4e6e-8227-802e7bbf9f66" providerId="ADAL" clId="{FBE49619-6EC4-4902-A9B4-1760D5DBB02D}" dt="2024-05-17T16:01:23.145" v="976"/>
          <ac:spMkLst>
            <pc:docMk/>
            <pc:sldMk cId="1489297631" sldId="259"/>
            <ac:spMk id="4" creationId="{09BEE7A3-F2C2-8145-B852-24B96B83A958}"/>
          </ac:spMkLst>
        </pc:spChg>
        <pc:spChg chg="mod">
          <ac:chgData name="Nguyen, Louis" userId="45107159-0a2a-4e6e-8227-802e7bbf9f66" providerId="ADAL" clId="{FBE49619-6EC4-4902-A9B4-1760D5DBB02D}" dt="2024-05-17T15:55:34.840" v="888" actId="1076"/>
          <ac:spMkLst>
            <pc:docMk/>
            <pc:sldMk cId="1489297631" sldId="259"/>
            <ac:spMk id="18" creationId="{3FDECAE3-36C4-B048-BBC3-A0828AC8256E}"/>
          </ac:spMkLst>
        </pc:spChg>
        <pc:spChg chg="del">
          <ac:chgData name="Nguyen, Louis" userId="45107159-0a2a-4e6e-8227-802e7bbf9f66" providerId="ADAL" clId="{FBE49619-6EC4-4902-A9B4-1760D5DBB02D}" dt="2024-05-17T15:55:09.846" v="881" actId="478"/>
          <ac:spMkLst>
            <pc:docMk/>
            <pc:sldMk cId="1489297631" sldId="259"/>
            <ac:spMk id="39" creationId="{1B25A797-CEF4-004B-A34A-0B12A2C9F170}"/>
          </ac:spMkLst>
        </pc:spChg>
        <pc:spChg chg="del mod topLvl">
          <ac:chgData name="Nguyen, Louis" userId="45107159-0a2a-4e6e-8227-802e7bbf9f66" providerId="ADAL" clId="{FBE49619-6EC4-4902-A9B4-1760D5DBB02D}" dt="2024-05-17T15:55:20.613" v="885" actId="478"/>
          <ac:spMkLst>
            <pc:docMk/>
            <pc:sldMk cId="1489297631" sldId="259"/>
            <ac:spMk id="40" creationId="{D91ACCB9-E39C-BD40-B428-6A71DF137BDF}"/>
          </ac:spMkLst>
        </pc:spChg>
        <pc:grpChg chg="mod topLvl">
          <ac:chgData name="Nguyen, Louis" userId="45107159-0a2a-4e6e-8227-802e7bbf9f66" providerId="ADAL" clId="{FBE49619-6EC4-4902-A9B4-1760D5DBB02D}" dt="2024-05-17T15:55:38.221" v="889" actId="1076"/>
          <ac:grpSpMkLst>
            <pc:docMk/>
            <pc:sldMk cId="1489297631" sldId="259"/>
            <ac:grpSpMk id="32" creationId="{F1A85269-51DF-5F48-8AD1-E5FDB72A8EA3}"/>
          </ac:grpSpMkLst>
        </pc:grpChg>
        <pc:grpChg chg="add del">
          <ac:chgData name="Nguyen, Louis" userId="45107159-0a2a-4e6e-8227-802e7bbf9f66" providerId="ADAL" clId="{FBE49619-6EC4-4902-A9B4-1760D5DBB02D}" dt="2024-05-17T15:55:17.691" v="884" actId="165"/>
          <ac:grpSpMkLst>
            <pc:docMk/>
            <pc:sldMk cId="1489297631" sldId="259"/>
            <ac:grpSpMk id="51" creationId="{C3DD4A4E-B1CE-1A4E-8298-CB1425F09C06}"/>
          </ac:grpSpMkLst>
        </pc:grpChg>
        <pc:cxnChg chg="del mod topLvl">
          <ac:chgData name="Nguyen, Louis" userId="45107159-0a2a-4e6e-8227-802e7bbf9f66" providerId="ADAL" clId="{FBE49619-6EC4-4902-A9B4-1760D5DBB02D}" dt="2024-05-17T15:55:23.930" v="886" actId="478"/>
          <ac:cxnSpMkLst>
            <pc:docMk/>
            <pc:sldMk cId="1489297631" sldId="259"/>
            <ac:cxnSpMk id="47" creationId="{EB5BEC63-E17B-CB43-89A7-6F8377D71E6A}"/>
          </ac:cxnSpMkLst>
        </pc:cxnChg>
      </pc:sldChg>
      <pc:sldChg chg="modSp">
        <pc:chgData name="Nguyen, Louis" userId="45107159-0a2a-4e6e-8227-802e7bbf9f66" providerId="ADAL" clId="{FBE49619-6EC4-4902-A9B4-1760D5DBB02D}" dt="2024-05-17T15:50:24.555" v="350" actId="20577"/>
        <pc:sldMkLst>
          <pc:docMk/>
          <pc:sldMk cId="2365573442" sldId="260"/>
        </pc:sldMkLst>
        <pc:spChg chg="mod">
          <ac:chgData name="Nguyen, Louis" userId="45107159-0a2a-4e6e-8227-802e7bbf9f66" providerId="ADAL" clId="{FBE49619-6EC4-4902-A9B4-1760D5DBB02D}" dt="2024-05-17T15:50:24.555" v="350" actId="20577"/>
          <ac:spMkLst>
            <pc:docMk/>
            <pc:sldMk cId="2365573442" sldId="260"/>
            <ac:spMk id="9" creationId="{E3A53CD4-284D-D03B-7D49-4D40644345FF}"/>
          </ac:spMkLst>
        </pc:spChg>
      </pc:sldChg>
      <pc:sldChg chg="modSp">
        <pc:chgData name="Nguyen, Louis" userId="45107159-0a2a-4e6e-8227-802e7bbf9f66" providerId="ADAL" clId="{FBE49619-6EC4-4902-A9B4-1760D5DBB02D}" dt="2024-05-17T15:52:49.288" v="636" actId="1076"/>
        <pc:sldMkLst>
          <pc:docMk/>
          <pc:sldMk cId="2578989884" sldId="263"/>
        </pc:sldMkLst>
        <pc:picChg chg="mod">
          <ac:chgData name="Nguyen, Louis" userId="45107159-0a2a-4e6e-8227-802e7bbf9f66" providerId="ADAL" clId="{FBE49619-6EC4-4902-A9B4-1760D5DBB02D}" dt="2024-05-17T15:52:49.288" v="636" actId="1076"/>
          <ac:picMkLst>
            <pc:docMk/>
            <pc:sldMk cId="2578989884" sldId="263"/>
            <ac:picMk id="5" creationId="{6CC65E0A-735D-1E70-7D65-65CF67378E6F}"/>
          </ac:picMkLst>
        </pc:picChg>
      </pc:sldChg>
      <pc:sldChg chg="modSp">
        <pc:chgData name="Nguyen, Louis" userId="45107159-0a2a-4e6e-8227-802e7bbf9f66" providerId="ADAL" clId="{FBE49619-6EC4-4902-A9B4-1760D5DBB02D}" dt="2024-05-17T15:54:36.888" v="880" actId="113"/>
        <pc:sldMkLst>
          <pc:docMk/>
          <pc:sldMk cId="3544474714" sldId="272"/>
        </pc:sldMkLst>
        <pc:spChg chg="mod">
          <ac:chgData name="Nguyen, Louis" userId="45107159-0a2a-4e6e-8227-802e7bbf9f66" providerId="ADAL" clId="{FBE49619-6EC4-4902-A9B4-1760D5DBB02D}" dt="2024-05-17T15:54:36.888" v="880" actId="113"/>
          <ac:spMkLst>
            <pc:docMk/>
            <pc:sldMk cId="3544474714" sldId="272"/>
            <ac:spMk id="9" creationId="{0087AA53-A2BE-554B-AAE4-C6D527006499}"/>
          </ac:spMkLst>
        </pc:spChg>
      </pc:sldChg>
    </pc:docChg>
  </pc:docChgLst>
  <pc:docChgLst>
    <pc:chgData name="Nguyen, Louis" userId="45107159-0a2a-4e6e-8227-802e7bbf9f66" providerId="ADAL" clId="{24B04953-F3B0-43BF-A393-A912F610B827}"/>
    <pc:docChg chg="undo redo custSel delSld modSld">
      <pc:chgData name="Nguyen, Louis" userId="45107159-0a2a-4e6e-8227-802e7bbf9f66" providerId="ADAL" clId="{24B04953-F3B0-43BF-A393-A912F610B827}" dt="2024-05-17T15:46:07.412" v="957" actId="20577"/>
      <pc:docMkLst>
        <pc:docMk/>
      </pc:docMkLst>
      <pc:sldChg chg="addSp delSp modSp mod">
        <pc:chgData name="Nguyen, Louis" userId="45107159-0a2a-4e6e-8227-802e7bbf9f66" providerId="ADAL" clId="{24B04953-F3B0-43BF-A393-A912F610B827}" dt="2024-05-17T15:34:27.224" v="128" actId="14100"/>
        <pc:sldMkLst>
          <pc:docMk/>
          <pc:sldMk cId="3848111679" sldId="258"/>
        </pc:sldMkLst>
        <pc:spChg chg="mod">
          <ac:chgData name="Nguyen, Louis" userId="45107159-0a2a-4e6e-8227-802e7bbf9f66" providerId="ADAL" clId="{24B04953-F3B0-43BF-A393-A912F610B827}" dt="2024-05-17T15:30:50.259" v="27" actId="20577"/>
          <ac:spMkLst>
            <pc:docMk/>
            <pc:sldMk cId="3848111679" sldId="258"/>
            <ac:spMk id="3" creationId="{5379C949-80B5-CA4E-B810-B4F62F4B63E7}"/>
          </ac:spMkLst>
        </pc:spChg>
        <pc:spChg chg="add mod">
          <ac:chgData name="Nguyen, Louis" userId="45107159-0a2a-4e6e-8227-802e7bbf9f66" providerId="ADAL" clId="{24B04953-F3B0-43BF-A393-A912F610B827}" dt="2024-05-17T15:34:27.224" v="128" actId="14100"/>
          <ac:spMkLst>
            <pc:docMk/>
            <pc:sldMk cId="3848111679" sldId="258"/>
            <ac:spMk id="9" creationId="{9F124480-B558-83CC-A27A-61B278048572}"/>
          </ac:spMkLst>
        </pc:spChg>
        <pc:grpChg chg="del">
          <ac:chgData name="Nguyen, Louis" userId="45107159-0a2a-4e6e-8227-802e7bbf9f66" providerId="ADAL" clId="{24B04953-F3B0-43BF-A393-A912F610B827}" dt="2024-05-17T15:29:54.489" v="13" actId="478"/>
          <ac:grpSpMkLst>
            <pc:docMk/>
            <pc:sldMk cId="3848111679" sldId="258"/>
            <ac:grpSpMk id="16" creationId="{B6804253-3163-4F43-BC8C-6307FD7D618B}"/>
          </ac:grpSpMkLst>
        </pc:grpChg>
        <pc:picChg chg="del">
          <ac:chgData name="Nguyen, Louis" userId="45107159-0a2a-4e6e-8227-802e7bbf9f66" providerId="ADAL" clId="{24B04953-F3B0-43BF-A393-A912F610B827}" dt="2024-05-17T15:30:01.867" v="15" actId="478"/>
          <ac:picMkLst>
            <pc:docMk/>
            <pc:sldMk cId="3848111679" sldId="258"/>
            <ac:picMk id="2" creationId="{FA9B138B-2BA1-5B4B-A1EE-CA384EB33ABE}"/>
          </ac:picMkLst>
        </pc:picChg>
        <pc:picChg chg="add mod">
          <ac:chgData name="Nguyen, Louis" userId="45107159-0a2a-4e6e-8227-802e7bbf9f66" providerId="ADAL" clId="{24B04953-F3B0-43BF-A393-A912F610B827}" dt="2024-05-17T15:30:26.940" v="17" actId="14100"/>
          <ac:picMkLst>
            <pc:docMk/>
            <pc:sldMk cId="3848111679" sldId="258"/>
            <ac:picMk id="7" creationId="{B5317F52-594C-1712-C5DB-361D11B5AD22}"/>
          </ac:picMkLst>
        </pc:picChg>
        <pc:picChg chg="del">
          <ac:chgData name="Nguyen, Louis" userId="45107159-0a2a-4e6e-8227-802e7bbf9f66" providerId="ADAL" clId="{24B04953-F3B0-43BF-A393-A912F610B827}" dt="2024-05-17T15:30:00.047" v="14" actId="478"/>
          <ac:picMkLst>
            <pc:docMk/>
            <pc:sldMk cId="3848111679" sldId="258"/>
            <ac:picMk id="15" creationId="{2E903677-1067-CA4D-B30E-F181140A01A7}"/>
          </ac:picMkLst>
        </pc:picChg>
        <pc:picChg chg="del">
          <ac:chgData name="Nguyen, Louis" userId="45107159-0a2a-4e6e-8227-802e7bbf9f66" providerId="ADAL" clId="{24B04953-F3B0-43BF-A393-A912F610B827}" dt="2024-05-17T15:30:00.047" v="14" actId="478"/>
          <ac:picMkLst>
            <pc:docMk/>
            <pc:sldMk cId="3848111679" sldId="258"/>
            <ac:picMk id="19" creationId="{4C3D212C-C45A-CB45-BBBD-9948944B7E3D}"/>
          </ac:picMkLst>
        </pc:picChg>
        <pc:picChg chg="del">
          <ac:chgData name="Nguyen, Louis" userId="45107159-0a2a-4e6e-8227-802e7bbf9f66" providerId="ADAL" clId="{24B04953-F3B0-43BF-A393-A912F610B827}" dt="2024-05-17T15:30:00.047" v="14" actId="478"/>
          <ac:picMkLst>
            <pc:docMk/>
            <pc:sldMk cId="3848111679" sldId="258"/>
            <ac:picMk id="20" creationId="{EE1746ED-A342-1145-AB73-1B1757B8E828}"/>
          </ac:picMkLst>
        </pc:picChg>
      </pc:sldChg>
      <pc:sldChg chg="modSp mod">
        <pc:chgData name="Nguyen, Louis" userId="45107159-0a2a-4e6e-8227-802e7bbf9f66" providerId="ADAL" clId="{24B04953-F3B0-43BF-A393-A912F610B827}" dt="2024-05-17T15:33:54.560" v="87" actId="20577"/>
        <pc:sldMkLst>
          <pc:docMk/>
          <pc:sldMk cId="1489297631" sldId="259"/>
        </pc:sldMkLst>
        <pc:spChg chg="mod">
          <ac:chgData name="Nguyen, Louis" userId="45107159-0a2a-4e6e-8227-802e7bbf9f66" providerId="ADAL" clId="{24B04953-F3B0-43BF-A393-A912F610B827}" dt="2024-05-17T15:33:54.560" v="87" actId="20577"/>
          <ac:spMkLst>
            <pc:docMk/>
            <pc:sldMk cId="1489297631" sldId="259"/>
            <ac:spMk id="4" creationId="{09BEE7A3-F2C2-8145-B852-24B96B83A958}"/>
          </ac:spMkLst>
        </pc:spChg>
      </pc:sldChg>
      <pc:sldChg chg="addSp delSp modSp mod">
        <pc:chgData name="Nguyen, Louis" userId="45107159-0a2a-4e6e-8227-802e7bbf9f66" providerId="ADAL" clId="{24B04953-F3B0-43BF-A393-A912F610B827}" dt="2024-05-17T15:34:46.008" v="165" actId="20577"/>
        <pc:sldMkLst>
          <pc:docMk/>
          <pc:sldMk cId="2365573442" sldId="260"/>
        </pc:sldMkLst>
        <pc:spChg chg="mod">
          <ac:chgData name="Nguyen, Louis" userId="45107159-0a2a-4e6e-8227-802e7bbf9f66" providerId="ADAL" clId="{24B04953-F3B0-43BF-A393-A912F610B827}" dt="2024-05-17T15:31:04.275" v="49" actId="20577"/>
          <ac:spMkLst>
            <pc:docMk/>
            <pc:sldMk cId="2365573442" sldId="260"/>
            <ac:spMk id="5" creationId="{8B714281-3974-8549-B509-9AD67893AA9A}"/>
          </ac:spMkLst>
        </pc:spChg>
        <pc:spChg chg="add mod">
          <ac:chgData name="Nguyen, Louis" userId="45107159-0a2a-4e6e-8227-802e7bbf9f66" providerId="ADAL" clId="{24B04953-F3B0-43BF-A393-A912F610B827}" dt="2024-05-17T15:34:46.008" v="165" actId="20577"/>
          <ac:spMkLst>
            <pc:docMk/>
            <pc:sldMk cId="2365573442" sldId="260"/>
            <ac:spMk id="9" creationId="{E3A53CD4-284D-D03B-7D49-4D40644345FF}"/>
          </ac:spMkLst>
        </pc:spChg>
        <pc:picChg chg="del">
          <ac:chgData name="Nguyen, Louis" userId="45107159-0a2a-4e6e-8227-802e7bbf9f66" providerId="ADAL" clId="{24B04953-F3B0-43BF-A393-A912F610B827}" dt="2024-05-17T15:31:12.969" v="50" actId="478"/>
          <ac:picMkLst>
            <pc:docMk/>
            <pc:sldMk cId="2365573442" sldId="260"/>
            <ac:picMk id="2" creationId="{211930D7-083A-7E41-A88E-067E4AE795DE}"/>
          </ac:picMkLst>
        </pc:picChg>
        <pc:picChg chg="del">
          <ac:chgData name="Nguyen, Louis" userId="45107159-0a2a-4e6e-8227-802e7bbf9f66" providerId="ADAL" clId="{24B04953-F3B0-43BF-A393-A912F610B827}" dt="2024-05-17T15:31:17.265" v="53" actId="478"/>
          <ac:picMkLst>
            <pc:docMk/>
            <pc:sldMk cId="2365573442" sldId="260"/>
            <ac:picMk id="3" creationId="{0CBBA752-3528-F943-B860-33DEBED031AC}"/>
          </ac:picMkLst>
        </pc:picChg>
        <pc:picChg chg="add del">
          <ac:chgData name="Nguyen, Louis" userId="45107159-0a2a-4e6e-8227-802e7bbf9f66" providerId="ADAL" clId="{24B04953-F3B0-43BF-A393-A912F610B827}" dt="2024-05-17T15:31:14.632" v="52" actId="22"/>
          <ac:picMkLst>
            <pc:docMk/>
            <pc:sldMk cId="2365573442" sldId="260"/>
            <ac:picMk id="6" creationId="{D2FFF98E-B92F-09D6-5232-CB540CADECC9}"/>
          </ac:picMkLst>
        </pc:picChg>
        <pc:picChg chg="add mod">
          <ac:chgData name="Nguyen, Louis" userId="45107159-0a2a-4e6e-8227-802e7bbf9f66" providerId="ADAL" clId="{24B04953-F3B0-43BF-A393-A912F610B827}" dt="2024-05-17T15:31:20.106" v="55" actId="1076"/>
          <ac:picMkLst>
            <pc:docMk/>
            <pc:sldMk cId="2365573442" sldId="260"/>
            <ac:picMk id="8" creationId="{95B4A932-2B0F-22AB-0685-9AAACEDF1A92}"/>
          </ac:picMkLst>
        </pc:picChg>
      </pc:sldChg>
      <pc:sldChg chg="addSp delSp modSp mod">
        <pc:chgData name="Nguyen, Louis" userId="45107159-0a2a-4e6e-8227-802e7bbf9f66" providerId="ADAL" clId="{24B04953-F3B0-43BF-A393-A912F610B827}" dt="2024-05-17T15:39:52.105" v="490" actId="1076"/>
        <pc:sldMkLst>
          <pc:docMk/>
          <pc:sldMk cId="1849570174" sldId="261"/>
        </pc:sldMkLst>
        <pc:spChg chg="del">
          <ac:chgData name="Nguyen, Louis" userId="45107159-0a2a-4e6e-8227-802e7bbf9f66" providerId="ADAL" clId="{24B04953-F3B0-43BF-A393-A912F610B827}" dt="2024-05-17T15:31:49.158" v="59" actId="478"/>
          <ac:spMkLst>
            <pc:docMk/>
            <pc:sldMk cId="1849570174" sldId="261"/>
            <ac:spMk id="2" creationId="{C87AF0DD-367D-6B4B-97E6-2985AC7CE4BB}"/>
          </ac:spMkLst>
        </pc:spChg>
        <pc:spChg chg="add mod">
          <ac:chgData name="Nguyen, Louis" userId="45107159-0a2a-4e6e-8227-802e7bbf9f66" providerId="ADAL" clId="{24B04953-F3B0-43BF-A393-A912F610B827}" dt="2024-05-17T15:39:46.354" v="486" actId="14100"/>
          <ac:spMkLst>
            <pc:docMk/>
            <pc:sldMk cId="1849570174" sldId="261"/>
            <ac:spMk id="5" creationId="{984E495E-2AE4-877C-D2F2-AFDD09DCB24B}"/>
          </ac:spMkLst>
        </pc:spChg>
        <pc:spChg chg="mod">
          <ac:chgData name="Nguyen, Louis" userId="45107159-0a2a-4e6e-8227-802e7bbf9f66" providerId="ADAL" clId="{24B04953-F3B0-43BF-A393-A912F610B827}" dt="2024-05-17T15:31:42.501" v="56" actId="1076"/>
          <ac:spMkLst>
            <pc:docMk/>
            <pc:sldMk cId="1849570174" sldId="261"/>
            <ac:spMk id="7" creationId="{F19C2959-59DB-F748-9A93-E5DF86BCF6D2}"/>
          </ac:spMkLst>
        </pc:spChg>
        <pc:picChg chg="add del mod">
          <ac:chgData name="Nguyen, Louis" userId="45107159-0a2a-4e6e-8227-802e7bbf9f66" providerId="ADAL" clId="{24B04953-F3B0-43BF-A393-A912F610B827}" dt="2024-05-17T15:39:45.073" v="482" actId="478"/>
          <ac:picMkLst>
            <pc:docMk/>
            <pc:sldMk cId="1849570174" sldId="261"/>
            <ac:picMk id="4" creationId="{5BA09F70-7FC0-5820-27BF-EC406940F3C0}"/>
          </ac:picMkLst>
        </pc:picChg>
        <pc:picChg chg="del">
          <ac:chgData name="Nguyen, Louis" userId="45107159-0a2a-4e6e-8227-802e7bbf9f66" providerId="ADAL" clId="{24B04953-F3B0-43BF-A393-A912F610B827}" dt="2024-05-17T15:31:49.158" v="59" actId="478"/>
          <ac:picMkLst>
            <pc:docMk/>
            <pc:sldMk cId="1849570174" sldId="261"/>
            <ac:picMk id="6" creationId="{037E8375-359A-9249-BBF1-DC0E1830C7D2}"/>
          </ac:picMkLst>
        </pc:picChg>
        <pc:picChg chg="add del mod">
          <ac:chgData name="Nguyen, Louis" userId="45107159-0a2a-4e6e-8227-802e7bbf9f66" providerId="ADAL" clId="{24B04953-F3B0-43BF-A393-A912F610B827}" dt="2024-05-17T15:39:48.069" v="487" actId="478"/>
          <ac:picMkLst>
            <pc:docMk/>
            <pc:sldMk cId="1849570174" sldId="261"/>
            <ac:picMk id="9" creationId="{7C08717F-CC64-B323-A0A5-2D6CE06DEA5A}"/>
          </ac:picMkLst>
        </pc:picChg>
        <pc:picChg chg="del">
          <ac:chgData name="Nguyen, Louis" userId="45107159-0a2a-4e6e-8227-802e7bbf9f66" providerId="ADAL" clId="{24B04953-F3B0-43BF-A393-A912F610B827}" dt="2024-05-17T15:31:44.870" v="57" actId="478"/>
          <ac:picMkLst>
            <pc:docMk/>
            <pc:sldMk cId="1849570174" sldId="261"/>
            <ac:picMk id="11" creationId="{E6A27A2B-FBB5-4F4D-89F0-C5D7AC5B364E}"/>
          </ac:picMkLst>
        </pc:picChg>
        <pc:picChg chg="add mod">
          <ac:chgData name="Nguyen, Louis" userId="45107159-0a2a-4e6e-8227-802e7bbf9f66" providerId="ADAL" clId="{24B04953-F3B0-43BF-A393-A912F610B827}" dt="2024-05-17T15:39:52.105" v="490" actId="1076"/>
          <ac:picMkLst>
            <pc:docMk/>
            <pc:sldMk cId="1849570174" sldId="261"/>
            <ac:picMk id="12" creationId="{A3358A7D-63FB-2D68-1E16-305376C232CF}"/>
          </ac:picMkLst>
        </pc:picChg>
        <pc:picChg chg="del">
          <ac:chgData name="Nguyen, Louis" userId="45107159-0a2a-4e6e-8227-802e7bbf9f66" providerId="ADAL" clId="{24B04953-F3B0-43BF-A393-A912F610B827}" dt="2024-05-17T15:31:46.627" v="58" actId="478"/>
          <ac:picMkLst>
            <pc:docMk/>
            <pc:sldMk cId="1849570174" sldId="261"/>
            <ac:picMk id="13" creationId="{8BCD8902-0036-3446-B539-480E2E9DCAFC}"/>
          </ac:picMkLst>
        </pc:picChg>
      </pc:sldChg>
      <pc:sldChg chg="addSp delSp modSp mod">
        <pc:chgData name="Nguyen, Louis" userId="45107159-0a2a-4e6e-8227-802e7bbf9f66" providerId="ADAL" clId="{24B04953-F3B0-43BF-A393-A912F610B827}" dt="2024-05-17T15:43:14.422" v="712" actId="20577"/>
        <pc:sldMkLst>
          <pc:docMk/>
          <pc:sldMk cId="491804035" sldId="262"/>
        </pc:sldMkLst>
        <pc:spChg chg="del">
          <ac:chgData name="Nguyen, Louis" userId="45107159-0a2a-4e6e-8227-802e7bbf9f66" providerId="ADAL" clId="{24B04953-F3B0-43BF-A393-A912F610B827}" dt="2024-05-17T15:32:16.612" v="64" actId="478"/>
          <ac:spMkLst>
            <pc:docMk/>
            <pc:sldMk cId="491804035" sldId="262"/>
            <ac:spMk id="3" creationId="{B6D4D0E5-75EB-F64C-BEF1-D8067990F699}"/>
          </ac:spMkLst>
        </pc:spChg>
        <pc:spChg chg="del">
          <ac:chgData name="Nguyen, Louis" userId="45107159-0a2a-4e6e-8227-802e7bbf9f66" providerId="ADAL" clId="{24B04953-F3B0-43BF-A393-A912F610B827}" dt="2024-05-17T15:32:16.612" v="64" actId="478"/>
          <ac:spMkLst>
            <pc:docMk/>
            <pc:sldMk cId="491804035" sldId="262"/>
            <ac:spMk id="5" creationId="{8C618E71-57DB-5240-87DD-E7F49B7B67CC}"/>
          </ac:spMkLst>
        </pc:spChg>
        <pc:spChg chg="add del">
          <ac:chgData name="Nguyen, Louis" userId="45107159-0a2a-4e6e-8227-802e7bbf9f66" providerId="ADAL" clId="{24B04953-F3B0-43BF-A393-A912F610B827}" dt="2024-05-17T15:32:17.842" v="66" actId="22"/>
          <ac:spMkLst>
            <pc:docMk/>
            <pc:sldMk cId="491804035" sldId="262"/>
            <ac:spMk id="7" creationId="{48D48250-C56F-8F24-101D-5581540657D4}"/>
          </ac:spMkLst>
        </pc:spChg>
        <pc:spChg chg="mod">
          <ac:chgData name="Nguyen, Louis" userId="45107159-0a2a-4e6e-8227-802e7bbf9f66" providerId="ADAL" clId="{24B04953-F3B0-43BF-A393-A912F610B827}" dt="2024-05-17T15:32:21.882" v="67" actId="20577"/>
          <ac:spMkLst>
            <pc:docMk/>
            <pc:sldMk cId="491804035" sldId="262"/>
            <ac:spMk id="9" creationId="{979C901E-0FA4-9841-8F38-143DE1BCD3B3}"/>
          </ac:spMkLst>
        </pc:spChg>
        <pc:spChg chg="add mod">
          <ac:chgData name="Nguyen, Louis" userId="45107159-0a2a-4e6e-8227-802e7bbf9f66" providerId="ADAL" clId="{24B04953-F3B0-43BF-A393-A912F610B827}" dt="2024-05-17T15:43:14.422" v="712" actId="20577"/>
          <ac:spMkLst>
            <pc:docMk/>
            <pc:sldMk cId="491804035" sldId="262"/>
            <ac:spMk id="12" creationId="{A96BC47E-3B08-A944-4E8A-D8C5220B92F7}"/>
          </ac:spMkLst>
        </pc:spChg>
        <pc:picChg chg="del">
          <ac:chgData name="Nguyen, Louis" userId="45107159-0a2a-4e6e-8227-802e7bbf9f66" providerId="ADAL" clId="{24B04953-F3B0-43BF-A393-A912F610B827}" dt="2024-05-17T15:32:16.612" v="64" actId="478"/>
          <ac:picMkLst>
            <pc:docMk/>
            <pc:sldMk cId="491804035" sldId="262"/>
            <ac:picMk id="4" creationId="{90A5BF24-2CEA-554F-977A-BF19D18871AD}"/>
          </ac:picMkLst>
        </pc:picChg>
        <pc:picChg chg="del">
          <ac:chgData name="Nguyen, Louis" userId="45107159-0a2a-4e6e-8227-802e7bbf9f66" providerId="ADAL" clId="{24B04953-F3B0-43BF-A393-A912F610B827}" dt="2024-05-17T15:32:12.126" v="63" actId="478"/>
          <ac:picMkLst>
            <pc:docMk/>
            <pc:sldMk cId="491804035" sldId="262"/>
            <ac:picMk id="6" creationId="{5843E979-C5C8-944A-B2DE-F59062A398DF}"/>
          </ac:picMkLst>
        </pc:picChg>
        <pc:picChg chg="del">
          <ac:chgData name="Nguyen, Louis" userId="45107159-0a2a-4e6e-8227-802e7bbf9f66" providerId="ADAL" clId="{24B04953-F3B0-43BF-A393-A912F610B827}" dt="2024-05-17T15:32:16.612" v="64" actId="478"/>
          <ac:picMkLst>
            <pc:docMk/>
            <pc:sldMk cId="491804035" sldId="262"/>
            <ac:picMk id="8" creationId="{8586EFAB-AC90-D644-9A7E-153C0FF251D0}"/>
          </ac:picMkLst>
        </pc:picChg>
        <pc:picChg chg="add mod">
          <ac:chgData name="Nguyen, Louis" userId="45107159-0a2a-4e6e-8227-802e7bbf9f66" providerId="ADAL" clId="{24B04953-F3B0-43BF-A393-A912F610B827}" dt="2024-05-17T15:39:59.016" v="491" actId="14100"/>
          <ac:picMkLst>
            <pc:docMk/>
            <pc:sldMk cId="491804035" sldId="262"/>
            <ac:picMk id="11" creationId="{F9E099F5-C32B-596C-E73B-04F79984F910}"/>
          </ac:picMkLst>
        </pc:picChg>
      </pc:sldChg>
      <pc:sldChg chg="addSp delSp modSp mod">
        <pc:chgData name="Nguyen, Louis" userId="45107159-0a2a-4e6e-8227-802e7bbf9f66" providerId="ADAL" clId="{24B04953-F3B0-43BF-A393-A912F610B827}" dt="2024-05-17T15:44:58.692" v="864" actId="20577"/>
        <pc:sldMkLst>
          <pc:docMk/>
          <pc:sldMk cId="2578989884" sldId="263"/>
        </pc:sldMkLst>
        <pc:spChg chg="mod">
          <ac:chgData name="Nguyen, Louis" userId="45107159-0a2a-4e6e-8227-802e7bbf9f66" providerId="ADAL" clId="{24B04953-F3B0-43BF-A393-A912F610B827}" dt="2024-05-17T15:32:41.141" v="73" actId="20577"/>
          <ac:spMkLst>
            <pc:docMk/>
            <pc:sldMk cId="2578989884" sldId="263"/>
            <ac:spMk id="6" creationId="{BDED7758-9668-C549-8B57-C20E9108591A}"/>
          </ac:spMkLst>
        </pc:spChg>
        <pc:spChg chg="add mod">
          <ac:chgData name="Nguyen, Louis" userId="45107159-0a2a-4e6e-8227-802e7bbf9f66" providerId="ADAL" clId="{24B04953-F3B0-43BF-A393-A912F610B827}" dt="2024-05-17T15:44:58.692" v="864" actId="20577"/>
          <ac:spMkLst>
            <pc:docMk/>
            <pc:sldMk cId="2578989884" sldId="263"/>
            <ac:spMk id="8" creationId="{3D95E464-DD99-8BFE-7295-A9BB26981C8E}"/>
          </ac:spMkLst>
        </pc:spChg>
        <pc:picChg chg="del">
          <ac:chgData name="Nguyen, Louis" userId="45107159-0a2a-4e6e-8227-802e7bbf9f66" providerId="ADAL" clId="{24B04953-F3B0-43BF-A393-A912F610B827}" dt="2024-05-17T15:32:50.227" v="75" actId="478"/>
          <ac:picMkLst>
            <pc:docMk/>
            <pc:sldMk cId="2578989884" sldId="263"/>
            <ac:picMk id="3" creationId="{0FAF2962-84AE-094F-8132-EF28C6D205F8}"/>
          </ac:picMkLst>
        </pc:picChg>
        <pc:picChg chg="del">
          <ac:chgData name="Nguyen, Louis" userId="45107159-0a2a-4e6e-8227-802e7bbf9f66" providerId="ADAL" clId="{24B04953-F3B0-43BF-A393-A912F610B827}" dt="2024-05-17T15:32:46.396" v="74" actId="478"/>
          <ac:picMkLst>
            <pc:docMk/>
            <pc:sldMk cId="2578989884" sldId="263"/>
            <ac:picMk id="4" creationId="{208E3293-E8B5-174A-8649-9A285C2DB967}"/>
          </ac:picMkLst>
        </pc:picChg>
        <pc:picChg chg="add mod">
          <ac:chgData name="Nguyen, Louis" userId="45107159-0a2a-4e6e-8227-802e7bbf9f66" providerId="ADAL" clId="{24B04953-F3B0-43BF-A393-A912F610B827}" dt="2024-05-17T15:43:31.320" v="714" actId="1076"/>
          <ac:picMkLst>
            <pc:docMk/>
            <pc:sldMk cId="2578989884" sldId="263"/>
            <ac:picMk id="5" creationId="{6CC65E0A-735D-1E70-7D65-65CF67378E6F}"/>
          </ac:picMkLst>
        </pc:picChg>
        <pc:picChg chg="del">
          <ac:chgData name="Nguyen, Louis" userId="45107159-0a2a-4e6e-8227-802e7bbf9f66" providerId="ADAL" clId="{24B04953-F3B0-43BF-A393-A912F610B827}" dt="2024-05-17T15:32:50.227" v="75" actId="478"/>
          <ac:picMkLst>
            <pc:docMk/>
            <pc:sldMk cId="2578989884" sldId="263"/>
            <ac:picMk id="7" creationId="{4D4AF755-7D85-4C48-9149-6DC354407001}"/>
          </ac:picMkLst>
        </pc:picChg>
      </pc:sldChg>
      <pc:sldChg chg="del">
        <pc:chgData name="Nguyen, Louis" userId="45107159-0a2a-4e6e-8227-802e7bbf9f66" providerId="ADAL" clId="{24B04953-F3B0-43BF-A393-A912F610B827}" dt="2024-05-17T15:33:37.866" v="84" actId="47"/>
        <pc:sldMkLst>
          <pc:docMk/>
          <pc:sldMk cId="2196414424" sldId="265"/>
        </pc:sldMkLst>
      </pc:sldChg>
      <pc:sldChg chg="del">
        <pc:chgData name="Nguyen, Louis" userId="45107159-0a2a-4e6e-8227-802e7bbf9f66" providerId="ADAL" clId="{24B04953-F3B0-43BF-A393-A912F610B827}" dt="2024-05-17T15:33:37.866" v="84" actId="47"/>
        <pc:sldMkLst>
          <pc:docMk/>
          <pc:sldMk cId="2689950000" sldId="266"/>
        </pc:sldMkLst>
      </pc:sldChg>
      <pc:sldChg chg="del">
        <pc:chgData name="Nguyen, Louis" userId="45107159-0a2a-4e6e-8227-802e7bbf9f66" providerId="ADAL" clId="{24B04953-F3B0-43BF-A393-A912F610B827}" dt="2024-05-17T15:33:37.866" v="84" actId="47"/>
        <pc:sldMkLst>
          <pc:docMk/>
          <pc:sldMk cId="88533590" sldId="267"/>
        </pc:sldMkLst>
      </pc:sldChg>
      <pc:sldChg chg="del">
        <pc:chgData name="Nguyen, Louis" userId="45107159-0a2a-4e6e-8227-802e7bbf9f66" providerId="ADAL" clId="{24B04953-F3B0-43BF-A393-A912F610B827}" dt="2024-05-17T15:33:37.866" v="84" actId="47"/>
        <pc:sldMkLst>
          <pc:docMk/>
          <pc:sldMk cId="2405512250" sldId="268"/>
        </pc:sldMkLst>
      </pc:sldChg>
      <pc:sldChg chg="addSp delSp modSp mod">
        <pc:chgData name="Nguyen, Louis" userId="45107159-0a2a-4e6e-8227-802e7bbf9f66" providerId="ADAL" clId="{24B04953-F3B0-43BF-A393-A912F610B827}" dt="2024-05-17T15:45:57.650" v="944" actId="5793"/>
        <pc:sldMkLst>
          <pc:docMk/>
          <pc:sldMk cId="3036647107" sldId="269"/>
        </pc:sldMkLst>
        <pc:spChg chg="add mod">
          <ac:chgData name="Nguyen, Louis" userId="45107159-0a2a-4e6e-8227-802e7bbf9f66" providerId="ADAL" clId="{24B04953-F3B0-43BF-A393-A912F610B827}" dt="2024-05-17T15:45:57.650" v="944" actId="5793"/>
          <ac:spMkLst>
            <pc:docMk/>
            <pc:sldMk cId="3036647107" sldId="269"/>
            <ac:spMk id="4" creationId="{DFD333A6-9B92-C3B2-8024-B71E805824D5}"/>
          </ac:spMkLst>
        </pc:spChg>
        <pc:spChg chg="del">
          <ac:chgData name="Nguyen, Louis" userId="45107159-0a2a-4e6e-8227-802e7bbf9f66" providerId="ADAL" clId="{24B04953-F3B0-43BF-A393-A912F610B827}" dt="2024-05-17T15:33:14.718" v="81" actId="478"/>
          <ac:spMkLst>
            <pc:docMk/>
            <pc:sldMk cId="3036647107" sldId="269"/>
            <ac:spMk id="6" creationId="{2B04520D-2BB6-084F-8439-FD857920F77E}"/>
          </ac:spMkLst>
        </pc:spChg>
        <pc:spChg chg="del">
          <ac:chgData name="Nguyen, Louis" userId="45107159-0a2a-4e6e-8227-802e7bbf9f66" providerId="ADAL" clId="{24B04953-F3B0-43BF-A393-A912F610B827}" dt="2024-05-17T15:33:14.718" v="81" actId="478"/>
          <ac:spMkLst>
            <pc:docMk/>
            <pc:sldMk cId="3036647107" sldId="269"/>
            <ac:spMk id="13" creationId="{90930E44-842B-1C4A-8E15-743CEE6E3FD1}"/>
          </ac:spMkLst>
        </pc:spChg>
        <pc:spChg chg="del">
          <ac:chgData name="Nguyen, Louis" userId="45107159-0a2a-4e6e-8227-802e7bbf9f66" providerId="ADAL" clId="{24B04953-F3B0-43BF-A393-A912F610B827}" dt="2024-05-17T15:33:14.718" v="81" actId="478"/>
          <ac:spMkLst>
            <pc:docMk/>
            <pc:sldMk cId="3036647107" sldId="269"/>
            <ac:spMk id="15" creationId="{A86FFC35-F427-364C-BA92-634BB6B2B5AC}"/>
          </ac:spMkLst>
        </pc:spChg>
        <pc:spChg chg="del">
          <ac:chgData name="Nguyen, Louis" userId="45107159-0a2a-4e6e-8227-802e7bbf9f66" providerId="ADAL" clId="{24B04953-F3B0-43BF-A393-A912F610B827}" dt="2024-05-17T15:33:14.718" v="81" actId="478"/>
          <ac:spMkLst>
            <pc:docMk/>
            <pc:sldMk cId="3036647107" sldId="269"/>
            <ac:spMk id="16" creationId="{17C50BAB-3C23-D74F-86FA-73E0E34D2D40}"/>
          </ac:spMkLst>
        </pc:spChg>
        <pc:spChg chg="mod">
          <ac:chgData name="Nguyen, Louis" userId="45107159-0a2a-4e6e-8227-802e7bbf9f66" providerId="ADAL" clId="{24B04953-F3B0-43BF-A393-A912F610B827}" dt="2024-05-17T15:33:06.891" v="78" actId="5793"/>
          <ac:spMkLst>
            <pc:docMk/>
            <pc:sldMk cId="3036647107" sldId="269"/>
            <ac:spMk id="17" creationId="{4EE2ADCB-2F26-A940-B4CA-11022847FAA2}"/>
          </ac:spMkLst>
        </pc:spChg>
        <pc:picChg chg="add mod">
          <ac:chgData name="Nguyen, Louis" userId="45107159-0a2a-4e6e-8227-802e7bbf9f66" providerId="ADAL" clId="{24B04953-F3B0-43BF-A393-A912F610B827}" dt="2024-05-17T15:33:20.846" v="83" actId="1076"/>
          <ac:picMkLst>
            <pc:docMk/>
            <pc:sldMk cId="3036647107" sldId="269"/>
            <ac:picMk id="3" creationId="{50292495-AC8B-61D6-8128-C96CF0166B13}"/>
          </ac:picMkLst>
        </pc:picChg>
        <pc:picChg chg="del">
          <ac:chgData name="Nguyen, Louis" userId="45107159-0a2a-4e6e-8227-802e7bbf9f66" providerId="ADAL" clId="{24B04953-F3B0-43BF-A393-A912F610B827}" dt="2024-05-17T15:33:08.859" v="79" actId="478"/>
          <ac:picMkLst>
            <pc:docMk/>
            <pc:sldMk cId="3036647107" sldId="269"/>
            <ac:picMk id="10" creationId="{94C03A29-70E7-6740-B711-AB9064F6BC49}"/>
          </ac:picMkLst>
        </pc:picChg>
        <pc:picChg chg="del">
          <ac:chgData name="Nguyen, Louis" userId="45107159-0a2a-4e6e-8227-802e7bbf9f66" providerId="ADAL" clId="{24B04953-F3B0-43BF-A393-A912F610B827}" dt="2024-05-17T15:33:14.718" v="81" actId="478"/>
          <ac:picMkLst>
            <pc:docMk/>
            <pc:sldMk cId="3036647107" sldId="269"/>
            <ac:picMk id="11" creationId="{42406606-8C01-8545-A1E4-06E9BB0AB4E7}"/>
          </ac:picMkLst>
        </pc:picChg>
        <pc:picChg chg="del">
          <ac:chgData name="Nguyen, Louis" userId="45107159-0a2a-4e6e-8227-802e7bbf9f66" providerId="ADAL" clId="{24B04953-F3B0-43BF-A393-A912F610B827}" dt="2024-05-17T15:33:10.459" v="80" actId="478"/>
          <ac:picMkLst>
            <pc:docMk/>
            <pc:sldMk cId="3036647107" sldId="269"/>
            <ac:picMk id="12" creationId="{794168EF-0BCD-524B-B8D0-2DF6A0D50E11}"/>
          </ac:picMkLst>
        </pc:picChg>
        <pc:picChg chg="del">
          <ac:chgData name="Nguyen, Louis" userId="45107159-0a2a-4e6e-8227-802e7bbf9f66" providerId="ADAL" clId="{24B04953-F3B0-43BF-A393-A912F610B827}" dt="2024-05-17T15:33:14.718" v="81" actId="478"/>
          <ac:picMkLst>
            <pc:docMk/>
            <pc:sldMk cId="3036647107" sldId="269"/>
            <ac:picMk id="14" creationId="{AD46E909-CD1F-1A40-94FD-ACEB832124D8}"/>
          </ac:picMkLst>
        </pc:picChg>
      </pc:sldChg>
      <pc:sldChg chg="del">
        <pc:chgData name="Nguyen, Louis" userId="45107159-0a2a-4e6e-8227-802e7bbf9f66" providerId="ADAL" clId="{24B04953-F3B0-43BF-A393-A912F610B827}" dt="2024-05-17T15:33:37.866" v="84" actId="47"/>
        <pc:sldMkLst>
          <pc:docMk/>
          <pc:sldMk cId="2810660563" sldId="270"/>
        </pc:sldMkLst>
      </pc:sldChg>
      <pc:sldChg chg="del">
        <pc:chgData name="Nguyen, Louis" userId="45107159-0a2a-4e6e-8227-802e7bbf9f66" providerId="ADAL" clId="{24B04953-F3B0-43BF-A393-A912F610B827}" dt="2024-05-17T15:33:37.866" v="84" actId="47"/>
        <pc:sldMkLst>
          <pc:docMk/>
          <pc:sldMk cId="2996844330" sldId="271"/>
        </pc:sldMkLst>
      </pc:sldChg>
      <pc:sldChg chg="modSp mod">
        <pc:chgData name="Nguyen, Louis" userId="45107159-0a2a-4e6e-8227-802e7bbf9f66" providerId="ADAL" clId="{24B04953-F3B0-43BF-A393-A912F610B827}" dt="2024-05-17T15:46:07.412" v="957" actId="20577"/>
        <pc:sldMkLst>
          <pc:docMk/>
          <pc:sldMk cId="3544474714" sldId="272"/>
        </pc:sldMkLst>
        <pc:spChg chg="mod">
          <ac:chgData name="Nguyen, Louis" userId="45107159-0a2a-4e6e-8227-802e7bbf9f66" providerId="ADAL" clId="{24B04953-F3B0-43BF-A393-A912F610B827}" dt="2024-05-17T15:46:07.412" v="957" actId="20577"/>
          <ac:spMkLst>
            <pc:docMk/>
            <pc:sldMk cId="3544474714" sldId="272"/>
            <ac:spMk id="9" creationId="{0087AA53-A2BE-554B-AAE4-C6D527006499}"/>
          </ac:spMkLst>
        </pc:spChg>
      </pc:sldChg>
      <pc:sldChg chg="del">
        <pc:chgData name="Nguyen, Louis" userId="45107159-0a2a-4e6e-8227-802e7bbf9f66" providerId="ADAL" clId="{24B04953-F3B0-43BF-A393-A912F610B827}" dt="2024-05-17T15:33:37.866" v="84" actId="47"/>
        <pc:sldMkLst>
          <pc:docMk/>
          <pc:sldMk cId="2382649377" sldId="273"/>
        </pc:sldMkLst>
      </pc:sldChg>
      <pc:sldChg chg="del">
        <pc:chgData name="Nguyen, Louis" userId="45107159-0a2a-4e6e-8227-802e7bbf9f66" providerId="ADAL" clId="{24B04953-F3B0-43BF-A393-A912F610B827}" dt="2024-05-17T15:33:40.333" v="85" actId="47"/>
        <pc:sldMkLst>
          <pc:docMk/>
          <pc:sldMk cId="3631031155" sldId="275"/>
        </pc:sldMkLst>
      </pc:sldChg>
      <pc:sldChg chg="del">
        <pc:chgData name="Nguyen, Louis" userId="45107159-0a2a-4e6e-8227-802e7bbf9f66" providerId="ADAL" clId="{24B04953-F3B0-43BF-A393-A912F610B827}" dt="2024-05-17T15:33:37.866" v="84" actId="47"/>
        <pc:sldMkLst>
          <pc:docMk/>
          <pc:sldMk cId="2334327496" sldId="277"/>
        </pc:sldMkLst>
      </pc:sldChg>
      <pc:sldChg chg="del">
        <pc:chgData name="Nguyen, Louis" userId="45107159-0a2a-4e6e-8227-802e7bbf9f66" providerId="ADAL" clId="{24B04953-F3B0-43BF-A393-A912F610B827}" dt="2024-05-17T15:33:37.866" v="84" actId="47"/>
        <pc:sldMkLst>
          <pc:docMk/>
          <pc:sldMk cId="499854839" sldId="278"/>
        </pc:sldMkLst>
      </pc:sldChg>
      <pc:sldChg chg="modSp mod">
        <pc:chgData name="Nguyen, Louis" userId="45107159-0a2a-4e6e-8227-802e7bbf9f66" providerId="ADAL" clId="{24B04953-F3B0-43BF-A393-A912F610B827}" dt="2024-05-17T15:29:37.055" v="12" actId="20577"/>
        <pc:sldMkLst>
          <pc:docMk/>
          <pc:sldMk cId="1491976537" sldId="279"/>
        </pc:sldMkLst>
        <pc:spChg chg="mod">
          <ac:chgData name="Nguyen, Louis" userId="45107159-0a2a-4e6e-8227-802e7bbf9f66" providerId="ADAL" clId="{24B04953-F3B0-43BF-A393-A912F610B827}" dt="2024-05-17T15:29:37.055" v="12" actId="20577"/>
          <ac:spMkLst>
            <pc:docMk/>
            <pc:sldMk cId="1491976537" sldId="279"/>
            <ac:spMk id="11" creationId="{00CC22B5-8500-2C45-91DE-A596A6DF1C3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5/17/2024</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5/17/2024</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5/17/2024</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5/17/2024</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5/17/2024</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5/17/2024</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5/17/2024</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5/17/2024</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5/17/2024</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5/17/2024</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5/17/2024</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5/17/2024</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808000" cy="2539157"/>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dirty="0">
                <a:solidFill>
                  <a:srgbClr val="FF6600"/>
                </a:solidFill>
              </a:rPr>
              <a:t>17 May 2024</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1430000" cy="4524315"/>
          </a:xfrm>
          <a:prstGeom prst="rect">
            <a:avLst/>
          </a:prstGeom>
          <a:noFill/>
        </p:spPr>
        <p:txBody>
          <a:bodyPr wrap="square" rtlCol="0">
            <a:spAutoFit/>
          </a:bodyPr>
          <a:lstStyle/>
          <a:p>
            <a:r>
              <a:rPr lang="en-US" sz="1600" dirty="0"/>
              <a:t>We have evaluated both the cab companies on following points and found Yellow cab better than Pink cab:</a:t>
            </a:r>
          </a:p>
          <a:p>
            <a:endParaRPr lang="en-US" sz="1600" b="1" dirty="0"/>
          </a:p>
          <a:p>
            <a:pPr marL="285750" indent="-285750">
              <a:buFont typeface="Arial" panose="020B0604020202020204" pitchFamily="34" charset="0"/>
              <a:buChar char="•"/>
            </a:pPr>
            <a:r>
              <a:rPr lang="en-US" sz="1600" b="1" dirty="0"/>
              <a:t>Profitability: </a:t>
            </a:r>
            <a:r>
              <a:rPr lang="en-US" sz="1600" dirty="0"/>
              <a:t>Yellow cab is similar or significantly higher profitable, especially for large cities.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Revenue : </a:t>
            </a:r>
            <a:r>
              <a:rPr lang="en-US" sz="1600" dirty="0"/>
              <a:t>Yellow Cab Company has 60% higher revenue per km.</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Customer Retention: </a:t>
            </a:r>
            <a:r>
              <a:rPr lang="en-US" sz="1600" dirty="0"/>
              <a:t>Yellow cab company has 30% higher retention rate.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Customer demographic: </a:t>
            </a:r>
            <a:r>
              <a:rPr lang="en-US" sz="1600" dirty="0"/>
              <a:t>Yellow Cab Company sees more revenue from male customers. Revenue is almost independent of age for both companies.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Payment method: </a:t>
            </a:r>
            <a:r>
              <a:rPr lang="en-US" sz="1600" dirty="0"/>
              <a:t>Yellow Cab company sees 33% higher </a:t>
            </a:r>
            <a:r>
              <a:rPr lang="en-US" sz="1600" dirty="0" err="1"/>
              <a:t>Card:Cash</a:t>
            </a:r>
            <a:r>
              <a:rPr lang="en-US" sz="1600" dirty="0"/>
              <a:t> transaction ratio.</a:t>
            </a:r>
          </a:p>
          <a:p>
            <a:endParaRPr lang="en-US" sz="1600" dirty="0"/>
          </a:p>
          <a:p>
            <a:pPr marL="285750" indent="-285750">
              <a:buFont typeface="Arial" panose="020B0604020202020204" pitchFamily="34" charset="0"/>
              <a:buChar char="•"/>
            </a:pPr>
            <a:r>
              <a:rPr lang="en-US" sz="1600" b="1" dirty="0"/>
              <a:t>Market penetration: </a:t>
            </a:r>
            <a:r>
              <a:rPr lang="en-US" sz="1600" dirty="0"/>
              <a:t>Yellow Cab company sees similar or higher penetration in almost all cities, especially for large cities like Boston and Washington DC.</a:t>
            </a:r>
          </a:p>
          <a:p>
            <a:pPr marL="285750" indent="-285750">
              <a:buFont typeface="Arial" panose="020B0604020202020204" pitchFamily="34" charset="0"/>
              <a:buChar char="•"/>
            </a:pPr>
            <a:endParaRPr lang="en-US" sz="1600" dirty="0"/>
          </a:p>
          <a:p>
            <a:r>
              <a:rPr lang="en-US" sz="1600" dirty="0"/>
              <a:t>On the basis of above point, we will recommend </a:t>
            </a:r>
            <a:r>
              <a:rPr lang="en-US" sz="1600" b="1" dirty="0"/>
              <a:t>Yellow cab </a:t>
            </a:r>
            <a:r>
              <a:rPr lang="en-US" sz="1600" dirty="0"/>
              <a:t>for investment.</a:t>
            </a:r>
          </a:p>
          <a:p>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XYZ is a private equity firm in US. Due to remarkable growth in the Cab Industry in last few years and multiple key players in the market, it is planning for an investment in Cab industry. </a:t>
            </a:r>
          </a:p>
          <a:p>
            <a:pPr marL="0" indent="0">
              <a:buNone/>
            </a:pPr>
            <a:endParaRPr lang="en-US" sz="1800" dirty="0"/>
          </a:p>
          <a:p>
            <a:r>
              <a:rPr lang="en-US" sz="1800" dirty="0"/>
              <a:t>Objective : Provide actionable insights to help XYZ firm in identifying the right company for making investment.</a:t>
            </a:r>
          </a:p>
          <a:p>
            <a:endParaRPr lang="en-US" sz="1800" dirty="0"/>
          </a:p>
          <a:p>
            <a:pPr marL="0" indent="0">
              <a:buNone/>
            </a:pPr>
            <a:r>
              <a:rPr lang="en-US" sz="1800" dirty="0"/>
              <a:t>The analysis has been divided into four parts: </a:t>
            </a:r>
          </a:p>
          <a:p>
            <a:r>
              <a:rPr lang="en-US" sz="1800" dirty="0"/>
              <a:t>Data Understanding </a:t>
            </a:r>
          </a:p>
          <a:p>
            <a:r>
              <a:rPr lang="en-US" sz="1800" dirty="0"/>
              <a:t>Forecasting profit and number of rides for each cab type </a:t>
            </a:r>
          </a:p>
          <a:p>
            <a:r>
              <a:rPr lang="en-US" sz="1800" dirty="0"/>
              <a:t>Finding the most profitable Cab company </a:t>
            </a:r>
          </a:p>
          <a:p>
            <a:r>
              <a:rPr lang="en-US" sz="1800" dirty="0"/>
              <a:t>Recommendations for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–G2M(cab industry) case study</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7287508" cy="5078313"/>
          </a:xfrm>
          <a:prstGeom prst="rect">
            <a:avLst/>
          </a:prstGeom>
          <a:noFill/>
        </p:spPr>
        <p:txBody>
          <a:bodyPr wrap="non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21 Features (17 + 4 derived features)</a:t>
            </a:r>
          </a:p>
          <a:p>
            <a:pPr marL="285750" indent="-285750">
              <a:buFont typeface="Arial" panose="020B0604020202020204" pitchFamily="34" charset="0"/>
              <a:buChar char="•"/>
            </a:pPr>
            <a:r>
              <a:rPr lang="en-US" dirty="0"/>
              <a:t>Derived features:</a:t>
            </a:r>
          </a:p>
          <a:p>
            <a:pPr marL="742950" lvl="1" indent="-285750">
              <a:buFont typeface="Arial" panose="020B0604020202020204" pitchFamily="34" charset="0"/>
              <a:buChar char="•"/>
            </a:pPr>
            <a:r>
              <a:rPr lang="en-US" dirty="0"/>
              <a:t>Profit</a:t>
            </a:r>
          </a:p>
          <a:p>
            <a:pPr marL="742950" lvl="1" indent="-285750">
              <a:buFont typeface="Arial" panose="020B0604020202020204" pitchFamily="34" charset="0"/>
              <a:buChar char="•"/>
            </a:pPr>
            <a:r>
              <a:rPr lang="en-US" dirty="0"/>
              <a:t>Revenue</a:t>
            </a:r>
          </a:p>
          <a:p>
            <a:pPr marL="742950" lvl="1" indent="-285750">
              <a:buFont typeface="Arial" panose="020B0604020202020204" pitchFamily="34" charset="0"/>
              <a:buChar char="•"/>
            </a:pPr>
            <a:r>
              <a:rPr lang="en-US" dirty="0"/>
              <a:t>Retention Rate</a:t>
            </a:r>
          </a:p>
          <a:p>
            <a:pPr marL="742950" lvl="1" indent="-285750">
              <a:buFont typeface="Arial" panose="020B0604020202020204" pitchFamily="34" charset="0"/>
              <a:buChar char="•"/>
            </a:pPr>
            <a:r>
              <a:rPr lang="en-US" dirty="0"/>
              <a:t>Market Penetration</a:t>
            </a:r>
          </a:p>
          <a:p>
            <a:pPr marL="285750" indent="-285750">
              <a:buFont typeface="Arial" panose="020B0604020202020204" pitchFamily="34" charset="0"/>
              <a:buChar char="•"/>
            </a:pPr>
            <a:r>
              <a:rPr lang="en-US" dirty="0"/>
              <a:t>Timeframe of the data: 31/01/2016 to 31/12/2018.</a:t>
            </a:r>
          </a:p>
          <a:p>
            <a:pPr marL="285750" indent="-285750">
              <a:buFont typeface="Arial" panose="020B0604020202020204" pitchFamily="34" charset="0"/>
              <a:buChar char="•"/>
            </a:pPr>
            <a:r>
              <a:rPr lang="en-US" dirty="0"/>
              <a:t>Total data points: 808,682</a:t>
            </a:r>
          </a:p>
          <a:p>
            <a:endParaRPr lang="en-US" dirty="0"/>
          </a:p>
          <a:p>
            <a:r>
              <a:rPr lang="en-US" b="1" dirty="0"/>
              <a:t>Assumptions:</a:t>
            </a:r>
          </a:p>
          <a:p>
            <a:endParaRPr lang="en-US" b="1" dirty="0"/>
          </a:p>
          <a:p>
            <a:pPr marL="285750" indent="-285750">
              <a:buFont typeface="Arial" panose="020B0604020202020204" pitchFamily="34" charset="0"/>
              <a:buChar char="•"/>
            </a:pPr>
            <a:r>
              <a:rPr lang="en-US" dirty="0"/>
              <a:t>Profit of rides are calculated keeping other factors constant and only </a:t>
            </a:r>
          </a:p>
          <a:p>
            <a:r>
              <a:rPr lang="en-US" dirty="0"/>
              <a:t>      Price_Charged and Cost_of_Trip features used to calculate profit.</a:t>
            </a:r>
          </a:p>
          <a:p>
            <a:endParaRPr lang="en-US" dirty="0"/>
          </a:p>
          <a:p>
            <a:pPr marL="285750" indent="-285750">
              <a:buFont typeface="Arial" panose="020B0604020202020204" pitchFamily="34" charset="0"/>
              <a:buChar char="•"/>
            </a:pPr>
            <a:r>
              <a:rPr lang="en-US" dirty="0"/>
              <a:t>Users feature of city dataset is treated as number of cab users in the city.</a:t>
            </a:r>
          </a:p>
          <a:p>
            <a:r>
              <a:rPr lang="en-US" dirty="0"/>
              <a:t>      we have assumed that this can be other cab users as well.</a:t>
            </a:r>
          </a:p>
          <a:p>
            <a:endParaRPr lang="en-US" dirty="0"/>
          </a:p>
        </p:txBody>
      </p:sp>
      <p:grpSp>
        <p:nvGrpSpPr>
          <p:cNvPr id="32" name="Group 31">
            <a:extLst>
              <a:ext uri="{FF2B5EF4-FFF2-40B4-BE49-F238E27FC236}">
                <a16:creationId xmlns:a16="http://schemas.microsoft.com/office/drawing/2014/main" id="{F1A85269-51DF-5F48-8AD1-E5FDB72A8EA3}"/>
              </a:ext>
            </a:extLst>
          </p:cNvPr>
          <p:cNvGrpSpPr/>
          <p:nvPr/>
        </p:nvGrpSpPr>
        <p:grpSpPr>
          <a:xfrm>
            <a:off x="7216983" y="1711288"/>
            <a:ext cx="4831612" cy="2545492"/>
            <a:chOff x="1702411" y="3452991"/>
            <a:chExt cx="5168575" cy="3823312"/>
          </a:xfrm>
        </p:grpSpPr>
        <p:grpSp>
          <p:nvGrpSpPr>
            <p:cNvPr id="13" name="Group 12">
              <a:extLst>
                <a:ext uri="{FF2B5EF4-FFF2-40B4-BE49-F238E27FC236}">
                  <a16:creationId xmlns:a16="http://schemas.microsoft.com/office/drawing/2014/main" id="{C0570A45-712A-FC4A-9402-2A4A4E723192}"/>
                </a:ext>
              </a:extLst>
            </p:cNvPr>
            <p:cNvGrpSpPr/>
            <p:nvPr/>
          </p:nvGrpSpPr>
          <p:grpSpPr>
            <a:xfrm>
              <a:off x="1702411" y="3452991"/>
              <a:ext cx="5168575" cy="1602250"/>
              <a:chOff x="1702411" y="4026102"/>
              <a:chExt cx="5168575" cy="1602250"/>
            </a:xfrm>
          </p:grpSpPr>
          <p:sp>
            <p:nvSpPr>
              <p:cNvPr id="5" name="Freeform 86">
                <a:extLst>
                  <a:ext uri="{FF2B5EF4-FFF2-40B4-BE49-F238E27FC236}">
                    <a16:creationId xmlns:a16="http://schemas.microsoft.com/office/drawing/2014/main" id="{A5420E7C-ED4E-3141-84D7-6FA339ADA06A}"/>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86">
                <a:extLst>
                  <a:ext uri="{FF2B5EF4-FFF2-40B4-BE49-F238E27FC236}">
                    <a16:creationId xmlns:a16="http://schemas.microsoft.com/office/drawing/2014/main"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86">
                <a:extLst>
                  <a:ext uri="{FF2B5EF4-FFF2-40B4-BE49-F238E27FC236}">
                    <a16:creationId xmlns:a16="http://schemas.microsoft.com/office/drawing/2014/main"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6">
                <a:extLst>
                  <a:ext uri="{FF2B5EF4-FFF2-40B4-BE49-F238E27FC236}">
                    <a16:creationId xmlns:a16="http://schemas.microsoft.com/office/drawing/2014/main"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TextBox 8">
                <a:extLst>
                  <a:ext uri="{FF2B5EF4-FFF2-40B4-BE49-F238E27FC236}">
                    <a16:creationId xmlns:a16="http://schemas.microsoft.com/office/drawing/2014/main" id="{CE17AD06-A64A-D646-AFEE-C6362DD5F738}"/>
                  </a:ext>
                </a:extLst>
              </p:cNvPr>
              <p:cNvSpPr txBox="1"/>
              <p:nvPr/>
            </p:nvSpPr>
            <p:spPr>
              <a:xfrm>
                <a:off x="1702411" y="5212301"/>
                <a:ext cx="1121326" cy="416051"/>
              </a:xfrm>
              <a:prstGeom prst="rect">
                <a:avLst/>
              </a:prstGeom>
              <a:noFill/>
            </p:spPr>
            <p:txBody>
              <a:bodyPr wrap="square" rtlCol="0">
                <a:spAutoFit/>
              </a:bodyPr>
              <a:lstStyle/>
              <a:p>
                <a:r>
                  <a:rPr lang="en-US" sz="1200" dirty="0"/>
                  <a:t>Cab_Data.csv </a:t>
                </a:r>
              </a:p>
            </p:txBody>
          </p:sp>
          <p:sp>
            <p:nvSpPr>
              <p:cNvPr id="10" name="TextBox 9">
                <a:extLst>
                  <a:ext uri="{FF2B5EF4-FFF2-40B4-BE49-F238E27FC236}">
                    <a16:creationId xmlns:a16="http://schemas.microsoft.com/office/drawing/2014/main" id="{4A0D3DAE-96EE-934F-9AF0-0620F641D805}"/>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11" name="TextBox 10">
                <a:extLst>
                  <a:ext uri="{FF2B5EF4-FFF2-40B4-BE49-F238E27FC236}">
                    <a16:creationId xmlns:a16="http://schemas.microsoft.com/office/drawing/2014/main" id="{47AD77A3-4610-5746-A31C-60C6F70B1C43}"/>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12" name="TextBox 11">
                <a:extLst>
                  <a:ext uri="{FF2B5EF4-FFF2-40B4-BE49-F238E27FC236}">
                    <a16:creationId xmlns:a16="http://schemas.microsoft.com/office/drawing/2014/main" id="{EB3521C2-5790-E344-BD1C-0D4FC1CF26FD}"/>
                  </a:ext>
                </a:extLst>
              </p:cNvPr>
              <p:cNvSpPr txBox="1"/>
              <p:nvPr/>
            </p:nvSpPr>
            <p:spPr>
              <a:xfrm>
                <a:off x="6120505" y="5212301"/>
                <a:ext cx="750481" cy="416051"/>
              </a:xfrm>
              <a:prstGeom prst="rect">
                <a:avLst/>
              </a:prstGeom>
              <a:noFill/>
            </p:spPr>
            <p:txBody>
              <a:bodyPr wrap="square" rtlCol="0">
                <a:spAutoFit/>
              </a:bodyPr>
              <a:lstStyle/>
              <a:p>
                <a:r>
                  <a:rPr lang="en-US" sz="1200" dirty="0"/>
                  <a:t>City.csv</a:t>
                </a:r>
              </a:p>
            </p:txBody>
          </p:sp>
        </p:grpSp>
        <p:cxnSp>
          <p:nvCxnSpPr>
            <p:cNvPr id="15" name="Straight Arrow Connector 14">
              <a:extLst>
                <a:ext uri="{FF2B5EF4-FFF2-40B4-BE49-F238E27FC236}">
                  <a16:creationId xmlns:a16="http://schemas.microsoft.com/office/drawing/2014/main" id="{4D6DE20A-0E01-EE4B-8044-8894936D49AA}"/>
                </a:ext>
              </a:extLst>
            </p:cNvPr>
            <p:cNvCxnSpPr>
              <a:cxnSpLocks/>
            </p:cNvCxnSpPr>
            <p:nvPr/>
          </p:nvCxnSpPr>
          <p:spPr>
            <a:xfrm>
              <a:off x="2624242" y="4379438"/>
              <a:ext cx="1826170" cy="15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31A592-54E9-AD42-9CA5-EC9F54EC6F9A}"/>
                </a:ext>
              </a:extLst>
            </p:cNvPr>
            <p:cNvCxnSpPr>
              <a:cxnSpLocks/>
            </p:cNvCxnSpPr>
            <p:nvPr/>
          </p:nvCxnSpPr>
          <p:spPr>
            <a:xfrm flipH="1">
              <a:off x="5258570" y="4455645"/>
              <a:ext cx="782456" cy="125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ECA411C-EB3C-BF4E-8B97-C5C9F4789282}"/>
                </a:ext>
              </a:extLst>
            </p:cNvPr>
            <p:cNvCxnSpPr>
              <a:cxnSpLocks/>
            </p:cNvCxnSpPr>
            <p:nvPr/>
          </p:nvCxnSpPr>
          <p:spPr>
            <a:xfrm>
              <a:off x="3729359" y="4367355"/>
              <a:ext cx="827805" cy="133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B23A854-A3FF-3E4C-A3DC-825DBDF2081C}"/>
                </a:ext>
              </a:extLst>
            </p:cNvPr>
            <p:cNvCxnSpPr>
              <a:cxnSpLocks/>
            </p:cNvCxnSpPr>
            <p:nvPr/>
          </p:nvCxnSpPr>
          <p:spPr>
            <a:xfrm>
              <a:off x="4861033" y="4457496"/>
              <a:ext cx="0" cy="1167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reeform 86">
              <a:extLst>
                <a:ext uri="{FF2B5EF4-FFF2-40B4-BE49-F238E27FC236}">
                  <a16:creationId xmlns:a16="http://schemas.microsoft.com/office/drawing/2014/main" id="{8424D5D8-D1A2-C448-A948-5F5D29EA093B}"/>
                </a:ext>
              </a:extLst>
            </p:cNvPr>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TextBox 30">
              <a:extLst>
                <a:ext uri="{FF2B5EF4-FFF2-40B4-BE49-F238E27FC236}">
                  <a16:creationId xmlns:a16="http://schemas.microsoft.com/office/drawing/2014/main" id="{2194446E-F265-1F4C-A70C-A6364F7F2A13}"/>
                </a:ext>
              </a:extLst>
            </p:cNvPr>
            <p:cNvSpPr txBox="1"/>
            <p:nvPr/>
          </p:nvSpPr>
          <p:spPr>
            <a:xfrm>
              <a:off x="4381330" y="6722304"/>
              <a:ext cx="1044132" cy="553999"/>
            </a:xfrm>
            <a:prstGeom prst="rect">
              <a:avLst/>
            </a:prstGeom>
            <a:noFill/>
          </p:spPr>
          <p:txBody>
            <a:bodyPr wrap="none" rtlCol="0">
              <a:spAutoFit/>
            </a:bodyPr>
            <a:lstStyle/>
            <a:p>
              <a:r>
                <a:rPr lang="en-US" sz="1200" dirty="0"/>
                <a:t>Final cab data</a:t>
              </a:r>
            </a:p>
            <a:p>
              <a:endParaRPr lang="en-US" dirty="0"/>
            </a:p>
          </p:txBody>
        </p:sp>
      </p:gr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Profit-by-city Analysis</a:t>
            </a:r>
            <a:endParaRPr lang="en-US" sz="4400" b="1" dirty="0">
              <a:solidFill>
                <a:schemeClr val="bg2">
                  <a:lumMod val="25000"/>
                </a:schemeClr>
              </a:solidFill>
              <a:latin typeface="+mj-lt"/>
            </a:endParaRPr>
          </a:p>
        </p:txBody>
      </p:sp>
      <p:pic>
        <p:nvPicPr>
          <p:cNvPr id="7" name="Picture 6">
            <a:extLst>
              <a:ext uri="{FF2B5EF4-FFF2-40B4-BE49-F238E27FC236}">
                <a16:creationId xmlns:a16="http://schemas.microsoft.com/office/drawing/2014/main" id="{B5317F52-594C-1712-C5DB-361D11B5AD22}"/>
              </a:ext>
            </a:extLst>
          </p:cNvPr>
          <p:cNvPicPr>
            <a:picLocks noChangeAspect="1"/>
          </p:cNvPicPr>
          <p:nvPr/>
        </p:nvPicPr>
        <p:blipFill>
          <a:blip r:embed="rId2"/>
          <a:stretch>
            <a:fillRect/>
          </a:stretch>
        </p:blipFill>
        <p:spPr>
          <a:xfrm>
            <a:off x="665967" y="1466970"/>
            <a:ext cx="8537027" cy="5391029"/>
          </a:xfrm>
          <a:prstGeom prst="rect">
            <a:avLst/>
          </a:prstGeom>
        </p:spPr>
      </p:pic>
      <p:sp>
        <p:nvSpPr>
          <p:cNvPr id="9" name="TextBox 8">
            <a:extLst>
              <a:ext uri="{FF2B5EF4-FFF2-40B4-BE49-F238E27FC236}">
                <a16:creationId xmlns:a16="http://schemas.microsoft.com/office/drawing/2014/main" id="{9F124480-B558-83CC-A27A-61B278048572}"/>
              </a:ext>
            </a:extLst>
          </p:cNvPr>
          <p:cNvSpPr txBox="1"/>
          <p:nvPr/>
        </p:nvSpPr>
        <p:spPr>
          <a:xfrm>
            <a:off x="9586452" y="1779639"/>
            <a:ext cx="2458064" cy="2031325"/>
          </a:xfrm>
          <a:prstGeom prst="rect">
            <a:avLst/>
          </a:prstGeom>
          <a:noFill/>
        </p:spPr>
        <p:txBody>
          <a:bodyPr wrap="square" rtlCol="0">
            <a:spAutoFit/>
          </a:bodyPr>
          <a:lstStyle/>
          <a:p>
            <a:pPr marL="285750" indent="-285750">
              <a:buFont typeface="Arial" panose="020B0604020202020204" pitchFamily="34" charset="0"/>
              <a:buChar char="•"/>
            </a:pPr>
            <a:r>
              <a:rPr lang="en-GB" dirty="0"/>
              <a:t>Yellow Cab company is more profitable in most cities.</a:t>
            </a:r>
          </a:p>
          <a:p>
            <a:pPr marL="285750" indent="-285750">
              <a:buFont typeface="Arial" panose="020B0604020202020204" pitchFamily="34" charset="0"/>
              <a:buChar char="•"/>
            </a:pPr>
            <a:r>
              <a:rPr lang="en-GB" dirty="0"/>
              <a:t>The difference is significant for large cities like New York or Washington DC.</a:t>
            </a:r>
          </a:p>
        </p:txBody>
      </p:sp>
    </p:spTree>
    <p:extLst>
      <p:ext uri="{BB962C8B-B14F-4D97-AF65-F5344CB8AC3E}">
        <p14:creationId xmlns:p14="http://schemas.microsoft.com/office/powerpoint/2010/main" val="384811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Average revenue per km</a:t>
            </a:r>
          </a:p>
        </p:txBody>
      </p:sp>
      <p:pic>
        <p:nvPicPr>
          <p:cNvPr id="8" name="Picture 7">
            <a:extLst>
              <a:ext uri="{FF2B5EF4-FFF2-40B4-BE49-F238E27FC236}">
                <a16:creationId xmlns:a16="http://schemas.microsoft.com/office/drawing/2014/main" id="{95B4A932-2B0F-22AB-0685-9AAACEDF1A92}"/>
              </a:ext>
            </a:extLst>
          </p:cNvPr>
          <p:cNvPicPr>
            <a:picLocks noChangeAspect="1"/>
          </p:cNvPicPr>
          <p:nvPr/>
        </p:nvPicPr>
        <p:blipFill>
          <a:blip r:embed="rId2"/>
          <a:stretch>
            <a:fillRect/>
          </a:stretch>
        </p:blipFill>
        <p:spPr>
          <a:xfrm>
            <a:off x="640842" y="1516189"/>
            <a:ext cx="6667500" cy="5191125"/>
          </a:xfrm>
          <a:prstGeom prst="rect">
            <a:avLst/>
          </a:prstGeom>
        </p:spPr>
      </p:pic>
      <p:sp>
        <p:nvSpPr>
          <p:cNvPr id="9" name="TextBox 8">
            <a:extLst>
              <a:ext uri="{FF2B5EF4-FFF2-40B4-BE49-F238E27FC236}">
                <a16:creationId xmlns:a16="http://schemas.microsoft.com/office/drawing/2014/main" id="{E3A53CD4-284D-D03B-7D49-4D40644345FF}"/>
              </a:ext>
            </a:extLst>
          </p:cNvPr>
          <p:cNvSpPr txBox="1"/>
          <p:nvPr/>
        </p:nvSpPr>
        <p:spPr>
          <a:xfrm>
            <a:off x="9586452" y="1779639"/>
            <a:ext cx="2458064" cy="923330"/>
          </a:xfrm>
          <a:prstGeom prst="rect">
            <a:avLst/>
          </a:prstGeom>
          <a:noFill/>
        </p:spPr>
        <p:txBody>
          <a:bodyPr wrap="square" rtlCol="0">
            <a:spAutoFit/>
          </a:bodyPr>
          <a:lstStyle/>
          <a:p>
            <a:pPr marL="285750" indent="-285750">
              <a:buFont typeface="Arial" panose="020B0604020202020204" pitchFamily="34" charset="0"/>
              <a:buChar char="•"/>
            </a:pPr>
            <a:r>
              <a:rPr lang="en-GB" dirty="0"/>
              <a:t>Yellow Cab company has 60% higher revenue per km.</a:t>
            </a:r>
          </a:p>
        </p:txBody>
      </p:sp>
    </p:spTree>
    <p:extLst>
      <p:ext uri="{BB962C8B-B14F-4D97-AF65-F5344CB8AC3E}">
        <p14:creationId xmlns:p14="http://schemas.microsoft.com/office/powerpoint/2010/main" val="2365573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400" b="1" dirty="0">
                <a:solidFill>
                  <a:schemeClr val="accent2"/>
                </a:solidFill>
                <a:latin typeface="+mj-lt"/>
              </a:rPr>
              <a:t>Customer Demographics Impact on Revenue</a:t>
            </a:r>
            <a:endParaRPr lang="en-US" sz="4400" dirty="0">
              <a:solidFill>
                <a:schemeClr val="accent2"/>
              </a:solidFill>
              <a:latin typeface="+mj-lt"/>
            </a:endParaRPr>
          </a:p>
        </p:txBody>
      </p:sp>
      <p:sp>
        <p:nvSpPr>
          <p:cNvPr id="5" name="TextBox 4">
            <a:extLst>
              <a:ext uri="{FF2B5EF4-FFF2-40B4-BE49-F238E27FC236}">
                <a16:creationId xmlns:a16="http://schemas.microsoft.com/office/drawing/2014/main" id="{984E495E-2AE4-877C-D2F2-AFDD09DCB24B}"/>
              </a:ext>
            </a:extLst>
          </p:cNvPr>
          <p:cNvSpPr txBox="1"/>
          <p:nvPr/>
        </p:nvSpPr>
        <p:spPr>
          <a:xfrm>
            <a:off x="8593395" y="1779639"/>
            <a:ext cx="3451122" cy="2308324"/>
          </a:xfrm>
          <a:prstGeom prst="rect">
            <a:avLst/>
          </a:prstGeom>
          <a:noFill/>
        </p:spPr>
        <p:txBody>
          <a:bodyPr wrap="square" rtlCol="0">
            <a:spAutoFit/>
          </a:bodyPr>
          <a:lstStyle/>
          <a:p>
            <a:pPr marL="285750" indent="-285750">
              <a:buFont typeface="Arial" panose="020B0604020202020204" pitchFamily="34" charset="0"/>
              <a:buChar char="•"/>
            </a:pPr>
            <a:r>
              <a:rPr lang="en-GB" dirty="0"/>
              <a:t>Both Yellow Cab Company and Pink Cab company sees no impacts age of customers on price charged.</a:t>
            </a:r>
          </a:p>
          <a:p>
            <a:pPr marL="285750" indent="-285750">
              <a:buFont typeface="Arial" panose="020B0604020202020204" pitchFamily="34" charset="0"/>
              <a:buChar char="•"/>
            </a:pPr>
            <a:r>
              <a:rPr lang="en-GB" dirty="0"/>
              <a:t>Yellow Cab company sees more spending from male customers, whilst Pink Cab sees no significant difference.</a:t>
            </a:r>
          </a:p>
        </p:txBody>
      </p:sp>
      <p:pic>
        <p:nvPicPr>
          <p:cNvPr id="12" name="Picture 11">
            <a:extLst>
              <a:ext uri="{FF2B5EF4-FFF2-40B4-BE49-F238E27FC236}">
                <a16:creationId xmlns:a16="http://schemas.microsoft.com/office/drawing/2014/main" id="{A3358A7D-63FB-2D68-1E16-305376C232CF}"/>
              </a:ext>
            </a:extLst>
          </p:cNvPr>
          <p:cNvPicPr>
            <a:picLocks noChangeAspect="1"/>
          </p:cNvPicPr>
          <p:nvPr/>
        </p:nvPicPr>
        <p:blipFill>
          <a:blip r:embed="rId2"/>
          <a:stretch>
            <a:fillRect/>
          </a:stretch>
        </p:blipFill>
        <p:spPr>
          <a:xfrm>
            <a:off x="273767" y="1383911"/>
            <a:ext cx="8163129" cy="5007363"/>
          </a:xfrm>
          <a:prstGeom prst="rect">
            <a:avLst/>
          </a:prstGeom>
        </p:spPr>
      </p:pic>
    </p:spTree>
    <p:extLst>
      <p:ext uri="{BB962C8B-B14F-4D97-AF65-F5344CB8AC3E}">
        <p14:creationId xmlns:p14="http://schemas.microsoft.com/office/powerpoint/2010/main" val="1849570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Impact of Payment Mode on Transaction Volume</a:t>
            </a:r>
            <a:endParaRPr lang="en-US" sz="4200" dirty="0">
              <a:solidFill>
                <a:schemeClr val="accent2"/>
              </a:solidFill>
              <a:latin typeface="+mj-lt"/>
            </a:endParaRPr>
          </a:p>
        </p:txBody>
      </p:sp>
      <p:pic>
        <p:nvPicPr>
          <p:cNvPr id="11" name="Picture 10">
            <a:extLst>
              <a:ext uri="{FF2B5EF4-FFF2-40B4-BE49-F238E27FC236}">
                <a16:creationId xmlns:a16="http://schemas.microsoft.com/office/drawing/2014/main" id="{F9E099F5-C32B-596C-E73B-04F79984F910}"/>
              </a:ext>
            </a:extLst>
          </p:cNvPr>
          <p:cNvPicPr>
            <a:picLocks noChangeAspect="1"/>
          </p:cNvPicPr>
          <p:nvPr/>
        </p:nvPicPr>
        <p:blipFill>
          <a:blip r:embed="rId2"/>
          <a:stretch>
            <a:fillRect/>
          </a:stretch>
        </p:blipFill>
        <p:spPr>
          <a:xfrm>
            <a:off x="534905" y="1858297"/>
            <a:ext cx="7820001" cy="4859636"/>
          </a:xfrm>
          <a:prstGeom prst="rect">
            <a:avLst/>
          </a:prstGeom>
        </p:spPr>
      </p:pic>
      <p:sp>
        <p:nvSpPr>
          <p:cNvPr id="12" name="TextBox 11">
            <a:extLst>
              <a:ext uri="{FF2B5EF4-FFF2-40B4-BE49-F238E27FC236}">
                <a16:creationId xmlns:a16="http://schemas.microsoft.com/office/drawing/2014/main" id="{A96BC47E-3B08-A944-4E8A-D8C5220B92F7}"/>
              </a:ext>
            </a:extLst>
          </p:cNvPr>
          <p:cNvSpPr txBox="1"/>
          <p:nvPr/>
        </p:nvSpPr>
        <p:spPr>
          <a:xfrm>
            <a:off x="8593395" y="1779639"/>
            <a:ext cx="3451122" cy="1754326"/>
          </a:xfrm>
          <a:prstGeom prst="rect">
            <a:avLst/>
          </a:prstGeom>
          <a:noFill/>
        </p:spPr>
        <p:txBody>
          <a:bodyPr wrap="square" rtlCol="0">
            <a:spAutoFit/>
          </a:bodyPr>
          <a:lstStyle/>
          <a:p>
            <a:pPr marL="285750" indent="-285750">
              <a:buFont typeface="Arial" panose="020B0604020202020204" pitchFamily="34" charset="0"/>
              <a:buChar char="•"/>
            </a:pPr>
            <a:r>
              <a:rPr lang="en-GB" dirty="0"/>
              <a:t>Both companies see more transactions by card.</a:t>
            </a:r>
          </a:p>
          <a:p>
            <a:pPr marL="285750" indent="-285750">
              <a:buFont typeface="Arial" panose="020B0604020202020204" pitchFamily="34" charset="0"/>
              <a:buChar char="•"/>
            </a:pPr>
            <a:r>
              <a:rPr lang="en-GB" dirty="0"/>
              <a:t>However, Yellow Cab company sees significantly higher </a:t>
            </a:r>
            <a:r>
              <a:rPr lang="en-GB" dirty="0" err="1"/>
              <a:t>Card:Cash</a:t>
            </a:r>
            <a:r>
              <a:rPr lang="en-GB" dirty="0"/>
              <a:t> ratio (~1.6 compared to ~1.2).</a:t>
            </a:r>
          </a:p>
        </p:txBody>
      </p:sp>
    </p:spTree>
    <p:extLst>
      <p:ext uri="{BB962C8B-B14F-4D97-AF65-F5344CB8AC3E}">
        <p14:creationId xmlns:p14="http://schemas.microsoft.com/office/powerpoint/2010/main" val="491804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300" b="1" dirty="0">
                <a:solidFill>
                  <a:schemeClr val="accent2"/>
                </a:solidFill>
                <a:latin typeface="+mj-lt"/>
              </a:rPr>
              <a:t>Market Penetration in High Population Cities</a:t>
            </a:r>
            <a:endParaRPr lang="en-US" sz="4300" dirty="0">
              <a:solidFill>
                <a:schemeClr val="accent2"/>
              </a:solidFill>
              <a:latin typeface="+mj-lt"/>
            </a:endParaRPr>
          </a:p>
        </p:txBody>
      </p:sp>
      <p:pic>
        <p:nvPicPr>
          <p:cNvPr id="5" name="Picture 4">
            <a:extLst>
              <a:ext uri="{FF2B5EF4-FFF2-40B4-BE49-F238E27FC236}">
                <a16:creationId xmlns:a16="http://schemas.microsoft.com/office/drawing/2014/main" id="{6CC65E0A-735D-1E70-7D65-65CF67378E6F}"/>
              </a:ext>
            </a:extLst>
          </p:cNvPr>
          <p:cNvPicPr>
            <a:picLocks noChangeAspect="1"/>
          </p:cNvPicPr>
          <p:nvPr/>
        </p:nvPicPr>
        <p:blipFill>
          <a:blip r:embed="rId2"/>
          <a:stretch>
            <a:fillRect/>
          </a:stretch>
        </p:blipFill>
        <p:spPr>
          <a:xfrm>
            <a:off x="109663" y="1531923"/>
            <a:ext cx="8483732" cy="5315987"/>
          </a:xfrm>
          <a:prstGeom prst="rect">
            <a:avLst/>
          </a:prstGeom>
        </p:spPr>
      </p:pic>
      <p:sp>
        <p:nvSpPr>
          <p:cNvPr id="8" name="TextBox 7">
            <a:extLst>
              <a:ext uri="{FF2B5EF4-FFF2-40B4-BE49-F238E27FC236}">
                <a16:creationId xmlns:a16="http://schemas.microsoft.com/office/drawing/2014/main" id="{3D95E464-DD99-8BFE-7295-A9BB26981C8E}"/>
              </a:ext>
            </a:extLst>
          </p:cNvPr>
          <p:cNvSpPr txBox="1"/>
          <p:nvPr/>
        </p:nvSpPr>
        <p:spPr>
          <a:xfrm>
            <a:off x="8593395" y="1779639"/>
            <a:ext cx="3451122" cy="2585323"/>
          </a:xfrm>
          <a:prstGeom prst="rect">
            <a:avLst/>
          </a:prstGeom>
          <a:noFill/>
        </p:spPr>
        <p:txBody>
          <a:bodyPr wrap="square" rtlCol="0">
            <a:spAutoFit/>
          </a:bodyPr>
          <a:lstStyle/>
          <a:p>
            <a:pPr marL="285750" indent="-285750">
              <a:buFont typeface="Arial" panose="020B0604020202020204" pitchFamily="34" charset="0"/>
              <a:buChar char="•"/>
            </a:pPr>
            <a:r>
              <a:rPr lang="en-GB" dirty="0"/>
              <a:t>Yellow Cab Company sees higher penetration in almost all large cities. The company is particularly dominating in Boston and Washington DC.</a:t>
            </a:r>
          </a:p>
          <a:p>
            <a:pPr marL="285750" indent="-285750">
              <a:buFont typeface="Arial" panose="020B0604020202020204" pitchFamily="34" charset="0"/>
              <a:buChar char="•"/>
            </a:pPr>
            <a:r>
              <a:rPr lang="en-GB" dirty="0"/>
              <a:t>Yellow Cab company sees more spending from male customers, whilst Pink Cab sees no significant difference.</a:t>
            </a:r>
          </a:p>
        </p:txBody>
      </p:sp>
    </p:spTree>
    <p:extLst>
      <p:ext uri="{BB962C8B-B14F-4D97-AF65-F5344CB8AC3E}">
        <p14:creationId xmlns:p14="http://schemas.microsoft.com/office/powerpoint/2010/main" val="2578989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EE2ADCB-2F26-A940-B4CA-11022847FAA2}"/>
              </a:ext>
            </a:extLst>
          </p:cNvPr>
          <p:cNvSpPr/>
          <p:nvPr/>
        </p:nvSpPr>
        <p:spPr>
          <a:xfrm>
            <a:off x="0" y="-13733"/>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Customer Retention Rate</a:t>
            </a:r>
          </a:p>
        </p:txBody>
      </p:sp>
      <p:pic>
        <p:nvPicPr>
          <p:cNvPr id="3" name="Picture 2">
            <a:extLst>
              <a:ext uri="{FF2B5EF4-FFF2-40B4-BE49-F238E27FC236}">
                <a16:creationId xmlns:a16="http://schemas.microsoft.com/office/drawing/2014/main" id="{50292495-AC8B-61D6-8128-C96CF0166B13}"/>
              </a:ext>
            </a:extLst>
          </p:cNvPr>
          <p:cNvPicPr>
            <a:picLocks noChangeAspect="1"/>
          </p:cNvPicPr>
          <p:nvPr/>
        </p:nvPicPr>
        <p:blipFill>
          <a:blip r:embed="rId2"/>
          <a:stretch>
            <a:fillRect/>
          </a:stretch>
        </p:blipFill>
        <p:spPr>
          <a:xfrm>
            <a:off x="-120968" y="1666875"/>
            <a:ext cx="6581775" cy="5191125"/>
          </a:xfrm>
          <a:prstGeom prst="rect">
            <a:avLst/>
          </a:prstGeom>
        </p:spPr>
      </p:pic>
      <p:sp>
        <p:nvSpPr>
          <p:cNvPr id="4" name="TextBox 3">
            <a:extLst>
              <a:ext uri="{FF2B5EF4-FFF2-40B4-BE49-F238E27FC236}">
                <a16:creationId xmlns:a16="http://schemas.microsoft.com/office/drawing/2014/main" id="{DFD333A6-9B92-C3B2-8024-B71E805824D5}"/>
              </a:ext>
            </a:extLst>
          </p:cNvPr>
          <p:cNvSpPr txBox="1"/>
          <p:nvPr/>
        </p:nvSpPr>
        <p:spPr>
          <a:xfrm>
            <a:off x="8593395" y="1779639"/>
            <a:ext cx="3451122" cy="923330"/>
          </a:xfrm>
          <a:prstGeom prst="rect">
            <a:avLst/>
          </a:prstGeom>
          <a:noFill/>
        </p:spPr>
        <p:txBody>
          <a:bodyPr wrap="square" rtlCol="0">
            <a:spAutoFit/>
          </a:bodyPr>
          <a:lstStyle/>
          <a:p>
            <a:pPr marL="285750" indent="-285750">
              <a:buFont typeface="Arial" panose="020B0604020202020204" pitchFamily="34" charset="0"/>
              <a:buChar char="•"/>
            </a:pPr>
            <a:r>
              <a:rPr lang="en-GB" dirty="0"/>
              <a:t>Yellow Cab Company sees 30% higher customer retention rate compared to Pink Cab company.</a:t>
            </a:r>
          </a:p>
        </p:txBody>
      </p:sp>
    </p:spTree>
    <p:extLst>
      <p:ext uri="{BB962C8B-B14F-4D97-AF65-F5344CB8AC3E}">
        <p14:creationId xmlns:p14="http://schemas.microsoft.com/office/powerpoint/2010/main" val="3036647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2684</TotalTime>
  <Words>548</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Background –G2M(cab industry) case study</vt:lpstr>
      <vt:lpstr>Data Exploration</vt:lpstr>
      <vt:lpstr>Profit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Nguyen, Louis</cp:lastModifiedBy>
  <cp:revision>145</cp:revision>
  <cp:lastPrinted>2019-08-24T08:13:50Z</cp:lastPrinted>
  <dcterms:created xsi:type="dcterms:W3CDTF">2019-08-19T15:39:24Z</dcterms:created>
  <dcterms:modified xsi:type="dcterms:W3CDTF">2024-05-17T16:01:30Z</dcterms:modified>
</cp:coreProperties>
</file>