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4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64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35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59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10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22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8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97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44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70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23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95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A62D-AF70-4431-90AB-B3F6205E1FC5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31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therpad.mozilla.org/2014-12-03-edinburgh" TargetMode="External"/><Relationship Id="rId2" Type="http://schemas.openxmlformats.org/officeDocument/2006/relationships/hyperlink" Target="http://hpcarcher.github.io/2014-12-03-edinburg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hub.com/hpcarcher/2014-12-03-edinburgh" TargetMode="External"/><Relationship Id="rId4" Type="http://schemas.openxmlformats.org/officeDocument/2006/relationships/hyperlink" Target="http://github.com/hpcarcher/2014-09-16-imperial-stud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32656"/>
            <a:ext cx="8229600" cy="5904656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Wifi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“</a:t>
            </a:r>
            <a:r>
              <a:rPr lang="en-GB" dirty="0" err="1"/>
              <a:t>eduroam</a:t>
            </a:r>
            <a:r>
              <a:rPr lang="en-GB" dirty="0"/>
              <a:t>” is </a:t>
            </a:r>
            <a:r>
              <a:rPr lang="en-GB" dirty="0" smtClean="0"/>
              <a:t>available</a:t>
            </a:r>
          </a:p>
          <a:p>
            <a:pPr lvl="1"/>
            <a:r>
              <a:rPr lang="en-GB" dirty="0" smtClean="0"/>
              <a:t>or</a:t>
            </a:r>
            <a:endParaRPr lang="en-GB" dirty="0"/>
          </a:p>
          <a:p>
            <a:pPr lvl="1"/>
            <a:r>
              <a:rPr lang="en-GB" dirty="0" smtClean="0"/>
              <a:t>Ask an instructor </a:t>
            </a:r>
            <a:r>
              <a:rPr lang="en-GB" smtClean="0"/>
              <a:t>or helper</a:t>
            </a:r>
            <a:endParaRPr lang="en-GB" dirty="0"/>
          </a:p>
          <a:p>
            <a:r>
              <a:rPr lang="en-GB" dirty="0" smtClean="0"/>
              <a:t>Start up a browser</a:t>
            </a:r>
          </a:p>
          <a:p>
            <a:r>
              <a:rPr lang="en-GB" dirty="0" smtClean="0"/>
              <a:t>Book mark these links:</a:t>
            </a:r>
          </a:p>
          <a:p>
            <a:pPr lvl="1"/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hpcarcher.github.io/2014-12-03-edinburgh</a:t>
            </a:r>
            <a:r>
              <a:rPr lang="en-GB" dirty="0" smtClean="0"/>
              <a:t> </a:t>
            </a:r>
            <a:endParaRPr lang="en-GB" dirty="0"/>
          </a:p>
          <a:p>
            <a:pPr lvl="1"/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etherpad.mozilla.org/2014-12-03-edinburgh</a:t>
            </a:r>
            <a:r>
              <a:rPr lang="en-GB" dirty="0" smtClean="0"/>
              <a:t>  </a:t>
            </a:r>
            <a:endParaRPr lang="en-GB" dirty="0"/>
          </a:p>
          <a:p>
            <a:pPr lvl="1"/>
            <a:r>
              <a:rPr lang="en-GB" dirty="0" smtClean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github.com/hpcarcher/2014-12-03-edinburgh-students</a:t>
            </a:r>
            <a:endParaRPr lang="en-GB" dirty="0" smtClean="0"/>
          </a:p>
          <a:p>
            <a:pPr lvl="1"/>
            <a:r>
              <a:rPr lang="en-GB" dirty="0" smtClean="0">
                <a:hlinkClick r:id="rId5"/>
              </a:rPr>
              <a:t>http</a:t>
            </a:r>
            <a:r>
              <a:rPr lang="en-GB" dirty="0">
                <a:hlinkClick r:id="rId5"/>
              </a:rPr>
              <a:t>://</a:t>
            </a:r>
            <a:r>
              <a:rPr lang="en-GB" dirty="0" smtClean="0">
                <a:hlinkClick r:id="rId5"/>
              </a:rPr>
              <a:t>github.com/hpcarcher/2014-12-03-edinburgh</a:t>
            </a:r>
            <a:r>
              <a:rPr lang="en-GB" dirty="0" smtClean="0"/>
              <a:t>  </a:t>
            </a:r>
            <a:endParaRPr lang="en-GB" dirty="0"/>
          </a:p>
          <a:p>
            <a:r>
              <a:rPr lang="en-GB" dirty="0" smtClean="0"/>
              <a:t>Start up a bash shell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29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39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mjj</dc:creator>
  <cp:lastModifiedBy>JACKSON Michael</cp:lastModifiedBy>
  <cp:revision>12</cp:revision>
  <dcterms:created xsi:type="dcterms:W3CDTF">2014-07-21T08:19:33Z</dcterms:created>
  <dcterms:modified xsi:type="dcterms:W3CDTF">2014-11-13T13:50:22Z</dcterms:modified>
</cp:coreProperties>
</file>