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74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98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7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4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3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2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4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57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744" y="908218"/>
            <a:ext cx="8362950" cy="1547495"/>
          </a:xfrm>
          <a:custGeom>
            <a:avLst/>
            <a:gdLst/>
            <a:ahLst/>
            <a:cxnLst/>
            <a:rect l="l" t="t" r="r" b="b"/>
            <a:pathLst>
              <a:path w="8362950" h="1547495">
                <a:moveTo>
                  <a:pt x="0" y="1547408"/>
                </a:moveTo>
                <a:lnTo>
                  <a:pt x="8362523" y="1547408"/>
                </a:lnTo>
                <a:lnTo>
                  <a:pt x="8362523" y="0"/>
                </a:lnTo>
                <a:lnTo>
                  <a:pt x="0" y="0"/>
                </a:lnTo>
                <a:lnTo>
                  <a:pt x="0" y="1547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2518" y="1321772"/>
            <a:ext cx="8052434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260" dirty="0">
                <a:solidFill>
                  <a:srgbClr val="F69258"/>
                </a:solidFill>
                <a:latin typeface="Arial Unicode MS"/>
                <a:cs typeface="Arial Unicode MS"/>
              </a:rPr>
              <a:t>Co</a:t>
            </a:r>
            <a:r>
              <a:rPr sz="6700" spc="-235" dirty="0">
                <a:solidFill>
                  <a:srgbClr val="F69258"/>
                </a:solidFill>
                <a:latin typeface="Arial Unicode MS"/>
                <a:cs typeface="Arial Unicode MS"/>
              </a:rPr>
              <a:t>n</a:t>
            </a:r>
            <a:r>
              <a:rPr sz="6700" spc="1310" dirty="0">
                <a:solidFill>
                  <a:srgbClr val="F69258"/>
                </a:solidFill>
                <a:latin typeface="Arial Unicode MS"/>
                <a:cs typeface="Arial Unicode MS"/>
              </a:rPr>
              <a:t>t</a:t>
            </a:r>
            <a:r>
              <a:rPr sz="6700" spc="70" dirty="0">
                <a:solidFill>
                  <a:srgbClr val="F69258"/>
                </a:solidFill>
                <a:latin typeface="Arial Unicode MS"/>
                <a:cs typeface="Arial Unicode MS"/>
              </a:rPr>
              <a:t>i</a:t>
            </a:r>
            <a:r>
              <a:rPr sz="6700" spc="175" dirty="0">
                <a:solidFill>
                  <a:srgbClr val="F69258"/>
                </a:solidFill>
                <a:latin typeface="Arial Unicode MS"/>
                <a:cs typeface="Arial Unicode MS"/>
              </a:rPr>
              <a:t>n</a:t>
            </a:r>
            <a:r>
              <a:rPr sz="6700" spc="-150" dirty="0">
                <a:solidFill>
                  <a:srgbClr val="F69258"/>
                </a:solidFill>
                <a:latin typeface="Arial Unicode MS"/>
                <a:cs typeface="Arial Unicode MS"/>
              </a:rPr>
              <a:t>uous</a:t>
            </a:r>
            <a:r>
              <a:rPr sz="6700" spc="270" dirty="0">
                <a:solidFill>
                  <a:srgbClr val="F69258"/>
                </a:solidFill>
                <a:latin typeface="Arial Unicode MS"/>
                <a:cs typeface="Arial Unicode MS"/>
              </a:rPr>
              <a:t> </a:t>
            </a:r>
            <a:r>
              <a:rPr sz="6700" spc="340" dirty="0">
                <a:solidFill>
                  <a:srgbClr val="F69258"/>
                </a:solidFill>
                <a:latin typeface="Arial Unicode MS"/>
                <a:cs typeface="Arial Unicode MS"/>
              </a:rPr>
              <a:t>Delive</a:t>
            </a:r>
            <a:r>
              <a:rPr sz="6700" spc="235" dirty="0">
                <a:solidFill>
                  <a:srgbClr val="F69258"/>
                </a:solidFill>
                <a:latin typeface="Arial Unicode MS"/>
                <a:cs typeface="Arial Unicode MS"/>
              </a:rPr>
              <a:t>r</a:t>
            </a:r>
            <a:r>
              <a:rPr sz="6700" spc="130" dirty="0">
                <a:solidFill>
                  <a:srgbClr val="F69258"/>
                </a:solidFill>
                <a:latin typeface="Arial Unicode MS"/>
                <a:cs typeface="Arial Unicode MS"/>
              </a:rPr>
              <a:t>y</a:t>
            </a:r>
            <a:endParaRPr sz="67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208" y="2553583"/>
            <a:ext cx="675957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145" dirty="0">
                <a:solidFill>
                  <a:srgbClr val="996662"/>
                </a:solidFill>
                <a:latin typeface="Calibri"/>
                <a:cs typeface="Calibri"/>
              </a:rPr>
              <a:t>Changing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114" dirty="0">
                <a:solidFill>
                  <a:srgbClr val="996662"/>
                </a:solidFill>
                <a:latin typeface="Calibri"/>
                <a:cs typeface="Calibri"/>
              </a:rPr>
              <a:t>the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125" dirty="0">
                <a:solidFill>
                  <a:srgbClr val="996662"/>
                </a:solidFill>
                <a:latin typeface="Calibri"/>
                <a:cs typeface="Calibri"/>
              </a:rPr>
              <a:t>way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-75" dirty="0">
                <a:solidFill>
                  <a:srgbClr val="996662"/>
                </a:solidFill>
                <a:latin typeface="Calibri"/>
                <a:cs typeface="Calibri"/>
              </a:rPr>
              <a:t>w</a:t>
            </a:r>
            <a:r>
              <a:rPr sz="2900" spc="100" dirty="0">
                <a:solidFill>
                  <a:srgbClr val="996662"/>
                </a:solidFill>
                <a:latin typeface="Calibri"/>
                <a:cs typeface="Calibri"/>
              </a:rPr>
              <a:t>e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114" dirty="0">
                <a:solidFill>
                  <a:srgbClr val="996662"/>
                </a:solidFill>
                <a:latin typeface="Calibri"/>
                <a:cs typeface="Calibri"/>
              </a:rPr>
              <a:t>d</a:t>
            </a:r>
            <a:r>
              <a:rPr sz="2900" spc="50" dirty="0">
                <a:solidFill>
                  <a:srgbClr val="996662"/>
                </a:solidFill>
                <a:latin typeface="Calibri"/>
                <a:cs typeface="Calibri"/>
              </a:rPr>
              <a:t>eliver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65" dirty="0">
                <a:solidFill>
                  <a:srgbClr val="996662"/>
                </a:solidFill>
                <a:latin typeface="Calibri"/>
                <a:cs typeface="Calibri"/>
              </a:rPr>
              <a:t>our</a:t>
            </a:r>
            <a:r>
              <a:rPr sz="2900" spc="-50" dirty="0">
                <a:solidFill>
                  <a:srgbClr val="996662"/>
                </a:solidFill>
                <a:latin typeface="Calibri"/>
                <a:cs typeface="Calibri"/>
              </a:rPr>
              <a:t> </a:t>
            </a:r>
            <a:r>
              <a:rPr sz="2900" spc="100" dirty="0">
                <a:solidFill>
                  <a:srgbClr val="996662"/>
                </a:solidFill>
                <a:latin typeface="Calibri"/>
                <a:cs typeface="Calibri"/>
              </a:rPr>
              <a:t>software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8045" y="3222570"/>
            <a:ext cx="2593340" cy="1729105"/>
          </a:xfrm>
          <a:custGeom>
            <a:avLst/>
            <a:gdLst/>
            <a:ahLst/>
            <a:cxnLst/>
            <a:rect l="l" t="t" r="r" b="b"/>
            <a:pathLst>
              <a:path w="2593340" h="1729104">
                <a:moveTo>
                  <a:pt x="0" y="1728679"/>
                </a:moveTo>
                <a:lnTo>
                  <a:pt x="2593024" y="1728679"/>
                </a:lnTo>
                <a:lnTo>
                  <a:pt x="2593024" y="0"/>
                </a:lnTo>
                <a:lnTo>
                  <a:pt x="0" y="0"/>
                </a:lnTo>
                <a:lnTo>
                  <a:pt x="0" y="1728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8048" y="3222573"/>
            <a:ext cx="2593021" cy="1728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4041"/>
            <a:ext cx="2440305" cy="805815"/>
          </a:xfrm>
          <a:custGeom>
            <a:avLst/>
            <a:gdLst/>
            <a:ahLst/>
            <a:cxnLst/>
            <a:rect l="l" t="t" r="r" b="b"/>
            <a:pathLst>
              <a:path w="2440305" h="805814">
                <a:moveTo>
                  <a:pt x="0" y="0"/>
                </a:moveTo>
                <a:lnTo>
                  <a:pt x="0" y="805208"/>
                </a:lnTo>
                <a:lnTo>
                  <a:pt x="2439746" y="805208"/>
                </a:lnTo>
                <a:lnTo>
                  <a:pt x="2439746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129" y="1114989"/>
            <a:ext cx="17970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1000"/>
              </a:lnSpc>
            </a:pP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Delays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getting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duction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8473" y="5033224"/>
            <a:ext cx="445770" cy="34290"/>
          </a:xfrm>
          <a:custGeom>
            <a:avLst/>
            <a:gdLst/>
            <a:ahLst/>
            <a:cxnLst/>
            <a:rect l="l" t="t" r="r" b="b"/>
            <a:pathLst>
              <a:path w="445770" h="34289">
                <a:moveTo>
                  <a:pt x="0" y="34254"/>
                </a:moveTo>
                <a:lnTo>
                  <a:pt x="445526" y="34254"/>
                </a:lnTo>
                <a:lnTo>
                  <a:pt x="445526" y="0"/>
                </a:lnTo>
                <a:lnTo>
                  <a:pt x="0" y="0"/>
                </a:lnTo>
                <a:lnTo>
                  <a:pt x="0" y="3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7051" y="4228027"/>
            <a:ext cx="298704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260" algn="r">
              <a:lnSpc>
                <a:spcPct val="100000"/>
              </a:lnSpc>
            </a:pPr>
            <a:r>
              <a:rPr sz="1000" spc="6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9079" y="1309996"/>
            <a:ext cx="3825240" cy="691515"/>
          </a:xfrm>
          <a:custGeom>
            <a:avLst/>
            <a:gdLst/>
            <a:ahLst/>
            <a:cxnLst/>
            <a:rect l="l" t="t" r="r" b="b"/>
            <a:pathLst>
              <a:path w="3825240" h="691514">
                <a:moveTo>
                  <a:pt x="0" y="691502"/>
                </a:moveTo>
                <a:lnTo>
                  <a:pt x="3824691" y="691502"/>
                </a:lnTo>
                <a:lnTo>
                  <a:pt x="3824691" y="0"/>
                </a:lnTo>
                <a:lnTo>
                  <a:pt x="0" y="0"/>
                </a:lnTo>
                <a:lnTo>
                  <a:pt x="0" y="691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0727" y="1493374"/>
            <a:ext cx="25806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ovisioning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resou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777" y="960150"/>
            <a:ext cx="2794635" cy="805180"/>
          </a:xfrm>
          <a:custGeom>
            <a:avLst/>
            <a:gdLst/>
            <a:ahLst/>
            <a:cxnLst/>
            <a:rect l="l" t="t" r="r" b="b"/>
            <a:pathLst>
              <a:path w="2794634" h="805180">
                <a:moveTo>
                  <a:pt x="0" y="805190"/>
                </a:moveTo>
                <a:lnTo>
                  <a:pt x="2794205" y="805190"/>
                </a:lnTo>
                <a:lnTo>
                  <a:pt x="2794205" y="0"/>
                </a:lnTo>
                <a:lnTo>
                  <a:pt x="0" y="0"/>
                </a:lnTo>
                <a:lnTo>
                  <a:pt x="0" y="805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45406" y="1091330"/>
            <a:ext cx="172910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>
              <a:lnSpc>
                <a:spcPts val="1650"/>
              </a:lnSpc>
            </a:pPr>
            <a:r>
              <a:rPr sz="1400" spc="-16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anual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inf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astructure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checkup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102745"/>
            <a:ext cx="8991600" cy="857885"/>
          </a:xfrm>
          <a:custGeom>
            <a:avLst/>
            <a:gdLst/>
            <a:ahLst/>
            <a:cxnLst/>
            <a:rect l="l" t="t" r="r" b="b"/>
            <a:pathLst>
              <a:path w="8991600" h="857885">
                <a:moveTo>
                  <a:pt x="0" y="857405"/>
                </a:moveTo>
                <a:lnTo>
                  <a:pt x="8991600" y="857405"/>
                </a:lnTo>
                <a:lnTo>
                  <a:pt x="8991600" y="0"/>
                </a:lnTo>
                <a:lnTo>
                  <a:pt x="0" y="0"/>
                </a:lnTo>
                <a:lnTo>
                  <a:pt x="0" y="8574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>
              <a:lnSpc>
                <a:spcPct val="100000"/>
              </a:lnSpc>
            </a:pPr>
            <a:r>
              <a:rPr spc="-250" dirty="0"/>
              <a:t>H</a:t>
            </a:r>
            <a:r>
              <a:rPr dirty="0"/>
              <a:t>ow</a:t>
            </a:r>
            <a:r>
              <a:rPr spc="200" dirty="0"/>
              <a:t> </a:t>
            </a:r>
            <a:r>
              <a:rPr spc="-95" dirty="0"/>
              <a:t>we</a:t>
            </a:r>
            <a:r>
              <a:rPr spc="200" dirty="0"/>
              <a:t> </a:t>
            </a:r>
            <a:r>
              <a:rPr spc="-55" dirty="0"/>
              <a:t>us</a:t>
            </a:r>
            <a:r>
              <a:rPr spc="-215" dirty="0"/>
              <a:t>ed</a:t>
            </a:r>
            <a:r>
              <a:rPr spc="200" dirty="0"/>
              <a:t> </a:t>
            </a:r>
            <a:r>
              <a:rPr spc="940" dirty="0"/>
              <a:t>t</a:t>
            </a:r>
            <a:r>
              <a:rPr spc="-110" dirty="0"/>
              <a:t>o</a:t>
            </a:r>
            <a:r>
              <a:rPr spc="200" dirty="0"/>
              <a:t> </a:t>
            </a:r>
            <a:r>
              <a:rPr spc="-215" dirty="0"/>
              <a:t>dep</a:t>
            </a:r>
            <a:r>
              <a:rPr spc="919" dirty="0"/>
              <a:t>l</a:t>
            </a:r>
            <a:r>
              <a:rPr spc="-30" dirty="0"/>
              <a:t>oy</a:t>
            </a:r>
            <a:r>
              <a:rPr spc="-590" dirty="0"/>
              <a:t>?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230802"/>
            <a:ext cx="2515235" cy="805815"/>
          </a:xfrm>
          <a:custGeom>
            <a:avLst/>
            <a:gdLst/>
            <a:ahLst/>
            <a:cxnLst/>
            <a:rect l="l" t="t" r="r" b="b"/>
            <a:pathLst>
              <a:path w="2515235" h="805814">
                <a:moveTo>
                  <a:pt x="0" y="0"/>
                </a:moveTo>
                <a:lnTo>
                  <a:pt x="0" y="805196"/>
                </a:lnTo>
                <a:lnTo>
                  <a:pt x="2514896" y="805196"/>
                </a:lnTo>
                <a:lnTo>
                  <a:pt x="2514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305" y="4396640"/>
            <a:ext cx="197612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marR="5080" indent="-299085">
              <a:lnSpc>
                <a:spcPct val="101000"/>
              </a:lnSpc>
              <a:buClr>
                <a:srgbClr val="FFFFFF"/>
              </a:buClr>
              <a:buFont typeface="MS PGothic"/>
              <a:buChar char="➢"/>
              <a:tabLst>
                <a:tab pos="311785" algn="l"/>
              </a:tabLst>
            </a:pP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ost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300" spc="7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ortunities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7664" y="4202048"/>
            <a:ext cx="3120390" cy="805815"/>
          </a:xfrm>
          <a:custGeom>
            <a:avLst/>
            <a:gdLst/>
            <a:ahLst/>
            <a:cxnLst/>
            <a:rect l="l" t="t" r="r" b="b"/>
            <a:pathLst>
              <a:path w="3120390" h="805814">
                <a:moveTo>
                  <a:pt x="0" y="805196"/>
                </a:moveTo>
                <a:lnTo>
                  <a:pt x="3120298" y="805196"/>
                </a:lnTo>
                <a:lnTo>
                  <a:pt x="3120298" y="0"/>
                </a:lnTo>
                <a:lnTo>
                  <a:pt x="0" y="0"/>
                </a:lnTo>
                <a:lnTo>
                  <a:pt x="0" y="80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7364" y="4367886"/>
            <a:ext cx="24726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marR="5080" indent="-299085">
              <a:lnSpc>
                <a:spcPct val="101000"/>
              </a:lnSpc>
              <a:buClr>
                <a:srgbClr val="FFFFFF"/>
              </a:buClr>
              <a:buFont typeface="MS PGothic"/>
              <a:buChar char="➢"/>
              <a:tabLst>
                <a:tab pos="311785" algn="l"/>
              </a:tabLst>
            </a:pP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Burn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inf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astructure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00" spc="7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57051" y="4228027"/>
            <a:ext cx="2987040" cy="805815"/>
          </a:xfrm>
          <a:custGeom>
            <a:avLst/>
            <a:gdLst/>
            <a:ahLst/>
            <a:cxnLst/>
            <a:rect l="l" t="t" r="r" b="b"/>
            <a:pathLst>
              <a:path w="2987040" h="805814">
                <a:moveTo>
                  <a:pt x="0" y="805196"/>
                </a:moveTo>
                <a:lnTo>
                  <a:pt x="2986789" y="805196"/>
                </a:lnTo>
                <a:lnTo>
                  <a:pt x="2986789" y="0"/>
                </a:lnTo>
                <a:lnTo>
                  <a:pt x="0" y="0"/>
                </a:lnTo>
                <a:lnTo>
                  <a:pt x="0" y="80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6766" y="4393865"/>
            <a:ext cx="2523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marR="5080" indent="-299085">
              <a:lnSpc>
                <a:spcPct val="101000"/>
              </a:lnSpc>
              <a:buClr>
                <a:srgbClr val="FFFFFF"/>
              </a:buClr>
              <a:buFont typeface="MS PGothic"/>
              <a:buChar char="➢"/>
              <a:tabLst>
                <a:tab pos="311785" algn="l"/>
              </a:tabLst>
            </a:pP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eplo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yme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8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ors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9324" y="1662766"/>
            <a:ext cx="2362835" cy="2539365"/>
          </a:xfrm>
          <a:custGeom>
            <a:avLst/>
            <a:gdLst/>
            <a:ahLst/>
            <a:cxnLst/>
            <a:rect l="l" t="t" r="r" b="b"/>
            <a:pathLst>
              <a:path w="2362835" h="2539365">
                <a:moveTo>
                  <a:pt x="0" y="2539270"/>
                </a:moveTo>
                <a:lnTo>
                  <a:pt x="2362498" y="2539270"/>
                </a:lnTo>
                <a:lnTo>
                  <a:pt x="2362498" y="0"/>
                </a:lnTo>
                <a:lnTo>
                  <a:pt x="0" y="0"/>
                </a:lnTo>
                <a:lnTo>
                  <a:pt x="0" y="2539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324" y="1662766"/>
            <a:ext cx="2362498" cy="253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8227" y="1944111"/>
            <a:ext cx="3303904" cy="1817370"/>
          </a:xfrm>
          <a:custGeom>
            <a:avLst/>
            <a:gdLst/>
            <a:ahLst/>
            <a:cxnLst/>
            <a:rect l="l" t="t" r="r" b="b"/>
            <a:pathLst>
              <a:path w="3303904" h="1817370">
                <a:moveTo>
                  <a:pt x="0" y="1816964"/>
                </a:moveTo>
                <a:lnTo>
                  <a:pt x="3303544" y="1816964"/>
                </a:lnTo>
                <a:lnTo>
                  <a:pt x="3303544" y="0"/>
                </a:lnTo>
                <a:lnTo>
                  <a:pt x="0" y="0"/>
                </a:lnTo>
                <a:lnTo>
                  <a:pt x="0" y="181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8227" y="1944111"/>
            <a:ext cx="3303541" cy="181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006" y="1681307"/>
            <a:ext cx="2689225" cy="2549525"/>
          </a:xfrm>
          <a:custGeom>
            <a:avLst/>
            <a:gdLst/>
            <a:ahLst/>
            <a:cxnLst/>
            <a:rect l="l" t="t" r="r" b="b"/>
            <a:pathLst>
              <a:path w="2689225" h="2549525">
                <a:moveTo>
                  <a:pt x="0" y="2549496"/>
                </a:moveTo>
                <a:lnTo>
                  <a:pt x="2688896" y="2549496"/>
                </a:lnTo>
                <a:lnTo>
                  <a:pt x="2688896" y="0"/>
                </a:lnTo>
                <a:lnTo>
                  <a:pt x="0" y="0"/>
                </a:lnTo>
                <a:lnTo>
                  <a:pt x="0" y="254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06006" y="1681307"/>
            <a:ext cx="2688896" cy="2549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4462" y="4893096"/>
            <a:ext cx="9969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7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595"/>
            <a:ext cx="9144000" cy="857885"/>
          </a:xfrm>
          <a:custGeom>
            <a:avLst/>
            <a:gdLst/>
            <a:ahLst/>
            <a:cxnLst/>
            <a:rect l="l" t="t" r="r" b="b"/>
            <a:pathLst>
              <a:path w="9144000" h="857885">
                <a:moveTo>
                  <a:pt x="0" y="0"/>
                </a:moveTo>
                <a:lnTo>
                  <a:pt x="0" y="857405"/>
                </a:lnTo>
                <a:lnTo>
                  <a:pt x="9144000" y="857405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065">
              <a:lnSpc>
                <a:spcPct val="100000"/>
              </a:lnSpc>
            </a:pPr>
            <a:r>
              <a:rPr spc="100" dirty="0"/>
              <a:t>C</a:t>
            </a:r>
            <a:r>
              <a:rPr spc="35" dirty="0"/>
              <a:t>I</a:t>
            </a:r>
            <a:r>
              <a:rPr spc="100" dirty="0"/>
              <a:t>/</a:t>
            </a:r>
            <a:r>
              <a:rPr spc="-420" dirty="0"/>
              <a:t>CD</a:t>
            </a:r>
            <a:r>
              <a:rPr spc="200" dirty="0"/>
              <a:t> </a:t>
            </a:r>
            <a:r>
              <a:rPr spc="-5" dirty="0"/>
              <a:t>c</a:t>
            </a:r>
            <a:r>
              <a:rPr spc="-180" dirty="0"/>
              <a:t>omes</a:t>
            </a:r>
            <a:r>
              <a:rPr spc="195" dirty="0"/>
              <a:t> </a:t>
            </a:r>
            <a:r>
              <a:rPr spc="90" dirty="0"/>
              <a:t>in</a:t>
            </a:r>
            <a:r>
              <a:rPr spc="195" dirty="0"/>
              <a:t> </a:t>
            </a:r>
            <a:r>
              <a:rPr spc="-490" dirty="0"/>
              <a:t>..</a:t>
            </a:r>
            <a:r>
              <a:rPr spc="-484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1293827" y="1132731"/>
            <a:ext cx="6638290" cy="3529329"/>
          </a:xfrm>
          <a:custGeom>
            <a:avLst/>
            <a:gdLst/>
            <a:ahLst/>
            <a:cxnLst/>
            <a:rect l="l" t="t" r="r" b="b"/>
            <a:pathLst>
              <a:path w="6638290" h="3529329">
                <a:moveTo>
                  <a:pt x="0" y="3529065"/>
                </a:moveTo>
                <a:lnTo>
                  <a:pt x="6637751" y="3529065"/>
                </a:lnTo>
                <a:lnTo>
                  <a:pt x="6637751" y="0"/>
                </a:lnTo>
                <a:lnTo>
                  <a:pt x="0" y="0"/>
                </a:lnTo>
                <a:lnTo>
                  <a:pt x="0" y="3529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3827" y="1132734"/>
            <a:ext cx="6637748" cy="3529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34041"/>
            <a:ext cx="2440305" cy="805815"/>
          </a:xfrm>
          <a:custGeom>
            <a:avLst/>
            <a:gdLst/>
            <a:ahLst/>
            <a:cxnLst/>
            <a:rect l="l" t="t" r="r" b="b"/>
            <a:pathLst>
              <a:path w="2440305" h="805814">
                <a:moveTo>
                  <a:pt x="0" y="0"/>
                </a:moveTo>
                <a:lnTo>
                  <a:pt x="0" y="805208"/>
                </a:lnTo>
                <a:lnTo>
                  <a:pt x="2439746" y="805208"/>
                </a:lnTo>
                <a:lnTo>
                  <a:pt x="2439746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614" y="1114989"/>
            <a:ext cx="203327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6385">
              <a:lnSpc>
                <a:spcPct val="101000"/>
              </a:lnSpc>
            </a:pPr>
            <a:r>
              <a:rPr sz="1300" spc="10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failures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af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75" dirty="0">
                <a:solidFill>
                  <a:srgbClr val="FFFFFF"/>
                </a:solidFill>
                <a:latin typeface="Calibri"/>
                <a:cs typeface="Calibri"/>
              </a:rPr>
              <a:t>ge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98473" y="5033224"/>
            <a:ext cx="445770" cy="34290"/>
          </a:xfrm>
          <a:custGeom>
            <a:avLst/>
            <a:gdLst/>
            <a:ahLst/>
            <a:cxnLst/>
            <a:rect l="l" t="t" r="r" b="b"/>
            <a:pathLst>
              <a:path w="445770" h="34289">
                <a:moveTo>
                  <a:pt x="0" y="34254"/>
                </a:moveTo>
                <a:lnTo>
                  <a:pt x="445526" y="34254"/>
                </a:lnTo>
                <a:lnTo>
                  <a:pt x="445526" y="0"/>
                </a:lnTo>
                <a:lnTo>
                  <a:pt x="0" y="0"/>
                </a:lnTo>
                <a:lnTo>
                  <a:pt x="0" y="34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7051" y="4228027"/>
            <a:ext cx="2987040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7165" algn="r">
              <a:lnSpc>
                <a:spcPct val="100000"/>
              </a:lnSpc>
            </a:pPr>
            <a:r>
              <a:rPr sz="1000" spc="3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3346" y="1300426"/>
            <a:ext cx="3825240" cy="691515"/>
          </a:xfrm>
          <a:custGeom>
            <a:avLst/>
            <a:gdLst/>
            <a:ahLst/>
            <a:cxnLst/>
            <a:rect l="l" t="t" r="r" b="b"/>
            <a:pathLst>
              <a:path w="3825240" h="691514">
                <a:moveTo>
                  <a:pt x="0" y="691502"/>
                </a:moveTo>
                <a:lnTo>
                  <a:pt x="3824691" y="691502"/>
                </a:lnTo>
                <a:lnTo>
                  <a:pt x="3824691" y="0"/>
                </a:lnTo>
                <a:lnTo>
                  <a:pt x="0" y="0"/>
                </a:lnTo>
                <a:lnTo>
                  <a:pt x="0" y="691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4412" y="1483811"/>
            <a:ext cx="20815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5095" y="960150"/>
            <a:ext cx="2794635" cy="805180"/>
          </a:xfrm>
          <a:custGeom>
            <a:avLst/>
            <a:gdLst/>
            <a:ahLst/>
            <a:cxnLst/>
            <a:rect l="l" t="t" r="r" b="b"/>
            <a:pathLst>
              <a:path w="2794634" h="805180">
                <a:moveTo>
                  <a:pt x="0" y="805190"/>
                </a:moveTo>
                <a:lnTo>
                  <a:pt x="2794192" y="805190"/>
                </a:lnTo>
                <a:lnTo>
                  <a:pt x="2794192" y="0"/>
                </a:lnTo>
                <a:lnTo>
                  <a:pt x="0" y="0"/>
                </a:lnTo>
                <a:lnTo>
                  <a:pt x="0" y="805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8348" y="1091330"/>
            <a:ext cx="194691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165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6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oma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inf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astructure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moni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oring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230802"/>
            <a:ext cx="2515235" cy="805815"/>
          </a:xfrm>
          <a:custGeom>
            <a:avLst/>
            <a:gdLst/>
            <a:ahLst/>
            <a:cxnLst/>
            <a:rect l="l" t="t" r="r" b="b"/>
            <a:pathLst>
              <a:path w="2515235" h="805814">
                <a:moveTo>
                  <a:pt x="0" y="0"/>
                </a:moveTo>
                <a:lnTo>
                  <a:pt x="0" y="805196"/>
                </a:lnTo>
                <a:lnTo>
                  <a:pt x="2514896" y="805196"/>
                </a:lnTo>
                <a:lnTo>
                  <a:pt x="2514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305" y="4396640"/>
            <a:ext cx="215836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marR="5080" indent="-299085">
              <a:lnSpc>
                <a:spcPct val="101000"/>
              </a:lnSpc>
              <a:buClr>
                <a:srgbClr val="FFFFFF"/>
              </a:buClr>
              <a:buFont typeface="MS PGothic"/>
              <a:buChar char="➢"/>
              <a:tabLst>
                <a:tab pos="311785" algn="l"/>
              </a:tabLst>
            </a:pP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bugs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duction,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eveloping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3752" y="4228027"/>
            <a:ext cx="3120390" cy="8058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51484" indent="-299085">
              <a:lnSpc>
                <a:spcPct val="100000"/>
              </a:lnSpc>
              <a:buClr>
                <a:srgbClr val="FFFFFF"/>
              </a:buClr>
              <a:buFont typeface="MS PGothic"/>
              <a:buChar char="➢"/>
              <a:tabLst>
                <a:tab pos="451484" algn="l"/>
              </a:tabLst>
            </a:pP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void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ext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11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Calibri"/>
                <a:cs typeface="Calibri"/>
              </a:rPr>
              <a:t>costs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inf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astructure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57051" y="4228027"/>
            <a:ext cx="2987040" cy="805815"/>
          </a:xfrm>
          <a:custGeom>
            <a:avLst/>
            <a:gdLst/>
            <a:ahLst/>
            <a:cxnLst/>
            <a:rect l="l" t="t" r="r" b="b"/>
            <a:pathLst>
              <a:path w="2987040" h="805814">
                <a:moveTo>
                  <a:pt x="0" y="805196"/>
                </a:moveTo>
                <a:lnTo>
                  <a:pt x="2986789" y="805196"/>
                </a:lnTo>
                <a:lnTo>
                  <a:pt x="2986789" y="0"/>
                </a:lnTo>
                <a:lnTo>
                  <a:pt x="0" y="0"/>
                </a:lnTo>
                <a:lnTo>
                  <a:pt x="0" y="80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96766" y="4393865"/>
            <a:ext cx="23679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 marR="5080" indent="-299085">
              <a:lnSpc>
                <a:spcPct val="101000"/>
              </a:lnSpc>
              <a:buClr>
                <a:srgbClr val="FFFFFF"/>
              </a:buClr>
              <a:buFont typeface="MS PGothic"/>
              <a:buChar char="➢"/>
              <a:tabLst>
                <a:tab pos="311785" algn="l"/>
              </a:tabLst>
            </a:pP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fas</a:t>
            </a:r>
            <a:r>
              <a:rPr sz="1300" spc="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00" spc="35" dirty="0">
                <a:solidFill>
                  <a:srgbClr val="FFFFFF"/>
                </a:solidFill>
                <a:latin typeface="Calibri"/>
                <a:cs typeface="Calibri"/>
              </a:rPr>
              <a:t>eplo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yme</a:t>
            </a:r>
            <a:r>
              <a:rPr sz="1300" spc="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00" spc="85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" y="102745"/>
            <a:ext cx="8991600" cy="857885"/>
          </a:xfrm>
          <a:custGeom>
            <a:avLst/>
            <a:gdLst/>
            <a:ahLst/>
            <a:cxnLst/>
            <a:rect l="l" t="t" r="r" b="b"/>
            <a:pathLst>
              <a:path w="8991600" h="857885">
                <a:moveTo>
                  <a:pt x="0" y="857405"/>
                </a:moveTo>
                <a:lnTo>
                  <a:pt x="8991600" y="857405"/>
                </a:lnTo>
                <a:lnTo>
                  <a:pt x="8991600" y="0"/>
                </a:lnTo>
                <a:lnTo>
                  <a:pt x="0" y="0"/>
                </a:lnTo>
                <a:lnTo>
                  <a:pt x="0" y="8574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0">
              <a:lnSpc>
                <a:spcPct val="100000"/>
              </a:lnSpc>
            </a:pPr>
            <a:r>
              <a:rPr spc="85" dirty="0"/>
              <a:t>W</a:t>
            </a:r>
            <a:r>
              <a:rPr spc="80" dirty="0"/>
              <a:t>h</a:t>
            </a:r>
            <a:r>
              <a:rPr spc="85" dirty="0"/>
              <a:t>a</a:t>
            </a:r>
            <a:r>
              <a:rPr spc="944" dirty="0"/>
              <a:t>t</a:t>
            </a:r>
            <a:r>
              <a:rPr spc="195" dirty="0"/>
              <a:t> </a:t>
            </a:r>
            <a:r>
              <a:rPr spc="-5" dirty="0"/>
              <a:t>c</a:t>
            </a:r>
            <a:r>
              <a:rPr spc="290" dirty="0"/>
              <a:t>an</a:t>
            </a:r>
            <a:r>
              <a:rPr spc="195" dirty="0"/>
              <a:t> </a:t>
            </a:r>
            <a:r>
              <a:rPr spc="-95" dirty="0"/>
              <a:t>we</a:t>
            </a:r>
            <a:r>
              <a:rPr spc="200" dirty="0"/>
              <a:t> </a:t>
            </a:r>
            <a:r>
              <a:rPr spc="-135" dirty="0"/>
              <a:t>do</a:t>
            </a:r>
            <a:r>
              <a:rPr spc="200" dirty="0"/>
              <a:t> </a:t>
            </a:r>
            <a:r>
              <a:rPr spc="155" dirty="0"/>
              <a:t>n</a:t>
            </a:r>
            <a:r>
              <a:rPr spc="-210" dirty="0"/>
              <a:t>ow?</a:t>
            </a:r>
          </a:p>
        </p:txBody>
      </p:sp>
      <p:sp>
        <p:nvSpPr>
          <p:cNvPr id="17" name="object 17"/>
          <p:cNvSpPr/>
          <p:nvPr/>
        </p:nvSpPr>
        <p:spPr>
          <a:xfrm>
            <a:off x="104596" y="1769601"/>
            <a:ext cx="2868930" cy="2372995"/>
          </a:xfrm>
          <a:custGeom>
            <a:avLst/>
            <a:gdLst/>
            <a:ahLst/>
            <a:cxnLst/>
            <a:rect l="l" t="t" r="r" b="b"/>
            <a:pathLst>
              <a:path w="2868930" h="2372995">
                <a:moveTo>
                  <a:pt x="0" y="2372928"/>
                </a:moveTo>
                <a:lnTo>
                  <a:pt x="2868679" y="2372928"/>
                </a:lnTo>
                <a:lnTo>
                  <a:pt x="2868679" y="0"/>
                </a:lnTo>
                <a:lnTo>
                  <a:pt x="0" y="0"/>
                </a:lnTo>
                <a:lnTo>
                  <a:pt x="0" y="2372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596" y="1769601"/>
            <a:ext cx="2868679" cy="2372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3404" y="1885544"/>
            <a:ext cx="2141220" cy="2141220"/>
          </a:xfrm>
          <a:custGeom>
            <a:avLst/>
            <a:gdLst/>
            <a:ahLst/>
            <a:cxnLst/>
            <a:rect l="l" t="t" r="r" b="b"/>
            <a:pathLst>
              <a:path w="2141220" h="2141220">
                <a:moveTo>
                  <a:pt x="0" y="2141030"/>
                </a:moveTo>
                <a:lnTo>
                  <a:pt x="2141006" y="2141030"/>
                </a:lnTo>
                <a:lnTo>
                  <a:pt x="2141006" y="0"/>
                </a:lnTo>
                <a:lnTo>
                  <a:pt x="0" y="0"/>
                </a:lnTo>
                <a:lnTo>
                  <a:pt x="0" y="2141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3404" y="1885550"/>
            <a:ext cx="2141000" cy="2141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4041" y="1769601"/>
            <a:ext cx="3070225" cy="2372995"/>
          </a:xfrm>
          <a:custGeom>
            <a:avLst/>
            <a:gdLst/>
            <a:ahLst/>
            <a:cxnLst/>
            <a:rect l="l" t="t" r="r" b="b"/>
            <a:pathLst>
              <a:path w="3070225" h="2372995">
                <a:moveTo>
                  <a:pt x="0" y="2372928"/>
                </a:moveTo>
                <a:lnTo>
                  <a:pt x="3069854" y="2372928"/>
                </a:lnTo>
                <a:lnTo>
                  <a:pt x="3069854" y="0"/>
                </a:lnTo>
                <a:lnTo>
                  <a:pt x="0" y="0"/>
                </a:lnTo>
                <a:lnTo>
                  <a:pt x="0" y="2372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4041" y="1769601"/>
            <a:ext cx="3069853" cy="23729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38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76"/>
            <a:r>
              <a:rPr lang="en-IN" spc="-60"/>
              <a:t>UdaPeople™</a:t>
            </a:r>
            <a:endParaRPr spc="-2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CF196-BFA0-F225-A7B7-2471D6FE9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3181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502" y="1507150"/>
            <a:ext cx="5457190" cy="1160145"/>
          </a:xfrm>
          <a:custGeom>
            <a:avLst/>
            <a:gdLst/>
            <a:ahLst/>
            <a:cxnLst/>
            <a:rect l="l" t="t" r="r" b="b"/>
            <a:pathLst>
              <a:path w="5457190" h="1160145">
                <a:moveTo>
                  <a:pt x="0" y="1159800"/>
                </a:moveTo>
                <a:lnTo>
                  <a:pt x="5457017" y="1159800"/>
                </a:lnTo>
                <a:lnTo>
                  <a:pt x="5457017" y="0"/>
                </a:lnTo>
                <a:lnTo>
                  <a:pt x="0" y="0"/>
                </a:lnTo>
                <a:lnTo>
                  <a:pt x="0" y="115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6203" y="1725368"/>
            <a:ext cx="272669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1170" dirty="0">
                <a:solidFill>
                  <a:srgbClr val="F69258"/>
                </a:solidFill>
                <a:latin typeface="Arial Unicode MS"/>
                <a:cs typeface="Arial Unicode MS"/>
              </a:rPr>
              <a:t>t</a:t>
            </a:r>
            <a:r>
              <a:rPr sz="6000" spc="265" dirty="0">
                <a:solidFill>
                  <a:srgbClr val="F69258"/>
                </a:solidFill>
                <a:latin typeface="Arial Unicode MS"/>
                <a:cs typeface="Arial Unicode MS"/>
              </a:rPr>
              <a:t>ha</a:t>
            </a:r>
            <a:r>
              <a:rPr sz="6000" spc="254" dirty="0">
                <a:solidFill>
                  <a:srgbClr val="F69258"/>
                </a:solidFill>
                <a:latin typeface="Arial Unicode MS"/>
                <a:cs typeface="Arial Unicode MS"/>
              </a:rPr>
              <a:t>n</a:t>
            </a:r>
            <a:r>
              <a:rPr sz="6000" spc="80" dirty="0">
                <a:solidFill>
                  <a:srgbClr val="F69258"/>
                </a:solidFill>
                <a:latin typeface="Arial Unicode MS"/>
                <a:cs typeface="Arial Unicode MS"/>
              </a:rPr>
              <a:t>k</a:t>
            </a:r>
            <a:r>
              <a:rPr sz="6000" spc="20" dirty="0">
                <a:solidFill>
                  <a:srgbClr val="F69258"/>
                </a:solidFill>
                <a:latin typeface="Arial Unicode MS"/>
                <a:cs typeface="Arial Unicode MS"/>
              </a:rPr>
              <a:t>s</a:t>
            </a:r>
            <a:r>
              <a:rPr sz="6000" spc="-254" dirty="0">
                <a:solidFill>
                  <a:srgbClr val="F69258"/>
                </a:solidFill>
                <a:latin typeface="Arial Unicode MS"/>
                <a:cs typeface="Arial Unicode MS"/>
              </a:rPr>
              <a:t>!</a:t>
            </a:r>
            <a:endParaRPr sz="6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5146" y="2681479"/>
            <a:ext cx="6593840" cy="2327275"/>
          </a:xfrm>
          <a:custGeom>
            <a:avLst/>
            <a:gdLst/>
            <a:ahLst/>
            <a:cxnLst/>
            <a:rect l="l" t="t" r="r" b="b"/>
            <a:pathLst>
              <a:path w="6593840" h="2327275">
                <a:moveTo>
                  <a:pt x="0" y="2327099"/>
                </a:moveTo>
                <a:lnTo>
                  <a:pt x="6593707" y="2327099"/>
                </a:lnTo>
                <a:lnTo>
                  <a:pt x="6593707" y="0"/>
                </a:lnTo>
                <a:lnTo>
                  <a:pt x="0" y="0"/>
                </a:lnTo>
                <a:lnTo>
                  <a:pt x="0" y="232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036140" y="2918542"/>
            <a:ext cx="307276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spc="13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3200" spc="120" dirty="0">
                <a:solidFill>
                  <a:srgbClr val="FFFFFF"/>
                </a:solidFill>
                <a:latin typeface="Calibri"/>
                <a:cs typeface="Calibri"/>
              </a:rPr>
              <a:t>uestions</a:t>
            </a:r>
            <a:r>
              <a:rPr lang="en-IN" sz="3200" spc="120" dirty="0">
                <a:solidFill>
                  <a:srgbClr val="FFFFFF"/>
                </a:solidFill>
                <a:latin typeface="Calibri"/>
                <a:cs typeface="Calibri"/>
              </a:rPr>
              <a:t>, I’m always here to help you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31106" y="834816"/>
            <a:ext cx="687384" cy="688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453" y="2509037"/>
            <a:ext cx="1442374" cy="102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116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Arial Unicode MS</vt:lpstr>
      <vt:lpstr>Calibri</vt:lpstr>
      <vt:lpstr>Century Gothic</vt:lpstr>
      <vt:lpstr>Wingdings 3</vt:lpstr>
      <vt:lpstr>Ion</vt:lpstr>
      <vt:lpstr>PowerPoint Presentation</vt:lpstr>
      <vt:lpstr>How we used to deploy?</vt:lpstr>
      <vt:lpstr>CI/CD comes in ...</vt:lpstr>
      <vt:lpstr>What can we do now?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keshav unde</cp:lastModifiedBy>
  <cp:revision>4</cp:revision>
  <dcterms:created xsi:type="dcterms:W3CDTF">2022-09-26T22:11:04Z</dcterms:created>
  <dcterms:modified xsi:type="dcterms:W3CDTF">2022-09-26T20:21:47Z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LastSaved">
    <vt:filetime>2022-09-26T00:00:00Z</vt:filetime>
  </property>
</Properties>
</file>