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870" y="-2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8696-52BD-422A-A08E-C9253139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E870-1931-4F79-95B2-83470BB9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6859-0F40-4D40-B1AA-963C7B01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7C2E-E060-428D-B94A-83378797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5F71-DFB5-4C0C-9603-0C6F4BF2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00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012E-D018-42C9-B3F2-C14C5B6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C01CB-08F3-430D-8844-A946FA77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463A-3D72-4B88-A4F9-E42C758D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1C70-4384-4E24-93FA-355CD365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8E17-BD49-4928-9038-7FF33958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97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EC45-43BA-48EC-B442-EE0977ED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6C69C-2CF2-433A-9112-74FC38DC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CB22-01FD-42F8-A067-3C0F45C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498E-3D03-48C2-B27D-BF51A1C2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5D53-1D8B-49B9-9C9B-D38CB56F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43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F785-DA8C-4336-994D-AD5772E0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C94D-B264-4EDD-86FD-FE47D399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4C5B-D113-4594-9664-2CE2BAE9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9693-A92C-41C6-8E20-449FCC35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B2CE-6031-4C37-86C9-FCAA42F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145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52EF-C508-47E4-B0A8-71475230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EEE6-41DE-4413-9DA3-714B3A67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676D-859D-4B15-9E69-0FEC7083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AA10-CE1F-44E7-9EC1-F63A21AE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1075-4B1E-4299-A9C5-C345EFF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38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B6A0-196F-4F4F-B67C-AF5A9C25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BD09-E427-430D-B346-C3112BCA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FD59-DC55-42EF-92AF-4255E6F1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71F5-DA53-4476-B984-E96E393F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D296-9BC3-48D4-BF32-745150C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96B61-4EFC-4F50-A57E-B96C9D8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6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A6EF-8AD4-4A19-AE70-1D110FFE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4D56-5D6D-4523-944A-1B04D03C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CB6C-6C3E-47EE-BBEB-AD1E3A47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4D866-1FAA-4CD5-AC65-E5A4F935C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2DFFD-DDD5-4F86-8CA1-2B9C639E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3DA3C-6050-4F69-B7FB-D2D1CD88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65E0B-66C1-491A-919D-52051F8C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82F08-6C16-4319-AC72-4B47F8E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122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B9A-12C4-48E5-A7FA-322E6540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67548-F2B2-4292-AABC-353A48C3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5E5A6-06EB-44CD-B930-E3398AF4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3566-03DD-4888-B962-03426B41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501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D3B1-0877-44D4-9B53-39434921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BCAAE-6021-467D-9F02-C47C7ECA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EBC81-FFDD-4866-9C95-05B119FD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46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5654-8633-4389-8285-A0AAD15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2254-1A08-490B-938C-A916F2FD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636BA-B061-4E8C-8A63-CE988BA6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CC4A-E4C2-4488-B6EB-53E402F8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8468-2844-4A40-89CB-B33B04B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B73F8-87F5-4953-A435-C604D3F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7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4D79-DB92-4338-8565-406DDC9A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597DF-9800-4E80-B9CD-10F42862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DC4CF-9FF5-4005-98B7-6DEAF8AD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AF3B-3D32-468C-99EC-7B9717DD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C3A1-A12C-4FE1-9613-864F2361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D3582-66E1-46D9-BECE-27FB7CFF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8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72CA1-82DF-4E8E-8E57-A90CB10F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8A48-C52E-4867-9CAB-5B12669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8A19-1A45-4177-B1FC-C3FFD32BF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B57F-5BD4-480A-9D11-6A0A0B3EC7FA}" type="datetimeFigureOut">
              <a:rPr lang="fr-CH" smtClean="0"/>
              <a:t>01.01.2023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F11A-5980-41F7-A597-D3294DDF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D841-2701-4039-8CC4-315B42BA2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2FE0-4440-4A9A-B86F-602B4BA30C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20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2A4FD5-50A1-4F85-B32C-D70532AFFEA8}"/>
              </a:ext>
            </a:extLst>
          </p:cNvPr>
          <p:cNvGrpSpPr/>
          <p:nvPr/>
        </p:nvGrpSpPr>
        <p:grpSpPr>
          <a:xfrm>
            <a:off x="2845632" y="2690336"/>
            <a:ext cx="6308537" cy="1477328"/>
            <a:chOff x="2742231" y="2385057"/>
            <a:chExt cx="6308537" cy="1477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7F6C5-CFB0-4708-AD88-6BF490B56502}"/>
                </a:ext>
              </a:extLst>
            </p:cNvPr>
            <p:cNvSpPr/>
            <p:nvPr/>
          </p:nvSpPr>
          <p:spPr>
            <a:xfrm>
              <a:off x="4230346" y="2385057"/>
              <a:ext cx="4820422" cy="14773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fr-CH" sz="9600" b="1" dirty="0">
                  <a:latin typeface="Gotham Rounded Light" pitchFamily="50" charset="0"/>
                </a:rPr>
                <a:t>enersys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938B5B-F224-48BE-A0F8-3B885FC38DC4}"/>
                </a:ext>
              </a:extLst>
            </p:cNvPr>
            <p:cNvSpPr/>
            <p:nvPr/>
          </p:nvSpPr>
          <p:spPr>
            <a:xfrm>
              <a:off x="2743929" y="2698021"/>
              <a:ext cx="1078302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F1CA4ABA-A498-4397-8BEC-90E76DBED137}"/>
                </a:ext>
              </a:extLst>
            </p:cNvPr>
            <p:cNvSpPr/>
            <p:nvPr/>
          </p:nvSpPr>
          <p:spPr>
            <a:xfrm rot="10800000" flipH="1">
              <a:off x="2742231" y="2698021"/>
              <a:ext cx="1080000" cy="1080000"/>
            </a:xfrm>
            <a:prstGeom prst="pie">
              <a:avLst>
                <a:gd name="adj1" fmla="val 5367649"/>
                <a:gd name="adj2" fmla="val 16195524"/>
              </a:avLst>
            </a:prstGeom>
            <a:solidFill>
              <a:srgbClr val="FBDD3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12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A78DFA-67EF-41D8-8D5E-A9C3F3625A7B}"/>
              </a:ext>
            </a:extLst>
          </p:cNvPr>
          <p:cNvGrpSpPr/>
          <p:nvPr/>
        </p:nvGrpSpPr>
        <p:grpSpPr>
          <a:xfrm>
            <a:off x="2845632" y="2554356"/>
            <a:ext cx="6308537" cy="1477328"/>
            <a:chOff x="2845632" y="2554356"/>
            <a:chExt cx="6308537" cy="14773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143CC2-CF1B-4D97-9E1B-6AF432B43FA8}"/>
                </a:ext>
              </a:extLst>
            </p:cNvPr>
            <p:cNvSpPr/>
            <p:nvPr/>
          </p:nvSpPr>
          <p:spPr>
            <a:xfrm>
              <a:off x="4333747" y="2554356"/>
              <a:ext cx="4820422" cy="14773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fr-CH" sz="9600" b="1" dirty="0">
                  <a:solidFill>
                    <a:schemeClr val="bg1"/>
                  </a:solidFill>
                  <a:latin typeface="Gotham Rounded Light" pitchFamily="50" charset="0"/>
                </a:rPr>
                <a:t>enersys</a:t>
              </a: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3D4A838-711A-49C0-B71E-31B9E96BD9D7}"/>
                </a:ext>
              </a:extLst>
            </p:cNvPr>
            <p:cNvSpPr/>
            <p:nvPr/>
          </p:nvSpPr>
          <p:spPr>
            <a:xfrm rot="10800000" flipH="1">
              <a:off x="2845632" y="2889000"/>
              <a:ext cx="1080000" cy="1080000"/>
            </a:xfrm>
            <a:prstGeom prst="pie">
              <a:avLst>
                <a:gd name="adj1" fmla="val 5367649"/>
                <a:gd name="adj2" fmla="val 16195524"/>
              </a:avLst>
            </a:prstGeom>
            <a:solidFill>
              <a:srgbClr val="FBDD3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46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Gotham Rounded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stadler</dc:creator>
  <cp:lastModifiedBy>stadler</cp:lastModifiedBy>
  <cp:revision>10</cp:revision>
  <dcterms:created xsi:type="dcterms:W3CDTF">2022-09-02T15:20:41Z</dcterms:created>
  <dcterms:modified xsi:type="dcterms:W3CDTF">2023-01-01T16:45:29Z</dcterms:modified>
</cp:coreProperties>
</file>