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9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4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8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2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0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9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8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97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59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D257-7DFE-4BED-9C39-207E8417C38B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C4B1-CCDF-4FDE-B0E2-AD1B75897E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09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414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934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77" y="191589"/>
            <a:ext cx="12337744" cy="6496594"/>
          </a:xfrm>
        </p:spPr>
      </p:pic>
    </p:spTree>
    <p:extLst>
      <p:ext uri="{BB962C8B-B14F-4D97-AF65-F5344CB8AC3E}">
        <p14:creationId xmlns:p14="http://schemas.microsoft.com/office/powerpoint/2010/main" val="426938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20" y="0"/>
            <a:ext cx="12262919" cy="6897892"/>
          </a:xfrm>
        </p:spPr>
      </p:pic>
    </p:spTree>
    <p:extLst>
      <p:ext uri="{BB962C8B-B14F-4D97-AF65-F5344CB8AC3E}">
        <p14:creationId xmlns:p14="http://schemas.microsoft.com/office/powerpoint/2010/main" val="23268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1344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maloy gaston</dc:creator>
  <cp:lastModifiedBy>maloy gaston</cp:lastModifiedBy>
  <cp:revision>1</cp:revision>
  <dcterms:created xsi:type="dcterms:W3CDTF">2019-02-24T06:53:54Z</dcterms:created>
  <dcterms:modified xsi:type="dcterms:W3CDTF">2019-02-24T06:57:35Z</dcterms:modified>
</cp:coreProperties>
</file>