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Extra Bold" charset="1" panose="020B0906030804020204"/>
      <p:regular r:id="rId20"/>
    </p:embeddedFont>
    <p:embeddedFont>
      <p:font typeface="Cooper Hewitt" charset="1" panose="00000000000000000000"/>
      <p:regular r:id="rId21"/>
    </p:embeddedFont>
    <p:embeddedFont>
      <p:font typeface="Cooper Hewitt Bold" charset="1" panose="000000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gif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4.png" Type="http://schemas.openxmlformats.org/officeDocument/2006/relationships/image"/><Relationship Id="rId17" Target="../media/image5.svg" Type="http://schemas.openxmlformats.org/officeDocument/2006/relationships/image"/><Relationship Id="rId18" Target="../media/image30.pn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15" Target="../media/image37.png" Type="http://schemas.openxmlformats.org/officeDocument/2006/relationships/image"/><Relationship Id="rId16" Target="../media/image38.pn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9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8390496" y="4139492"/>
            <a:ext cx="15426973" cy="6672166"/>
          </a:xfrm>
          <a:custGeom>
            <a:avLst/>
            <a:gdLst/>
            <a:ahLst/>
            <a:cxnLst/>
            <a:rect r="r" b="b" t="t" l="l"/>
            <a:pathLst>
              <a:path h="6672166" w="15426973">
                <a:moveTo>
                  <a:pt x="0" y="0"/>
                </a:moveTo>
                <a:lnTo>
                  <a:pt x="15426973" y="0"/>
                </a:lnTo>
                <a:lnTo>
                  <a:pt x="15426973" y="6672166"/>
                </a:lnTo>
                <a:lnTo>
                  <a:pt x="0" y="6672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2874349">
            <a:off x="7893671" y="6627769"/>
            <a:ext cx="15426973" cy="6672166"/>
          </a:xfrm>
          <a:custGeom>
            <a:avLst/>
            <a:gdLst/>
            <a:ahLst/>
            <a:cxnLst/>
            <a:rect r="r" b="b" t="t" l="l"/>
            <a:pathLst>
              <a:path h="6672166" w="15426973">
                <a:moveTo>
                  <a:pt x="0" y="6672166"/>
                </a:moveTo>
                <a:lnTo>
                  <a:pt x="15426973" y="6672166"/>
                </a:lnTo>
                <a:lnTo>
                  <a:pt x="15426973" y="0"/>
                </a:lnTo>
                <a:lnTo>
                  <a:pt x="0" y="0"/>
                </a:lnTo>
                <a:lnTo>
                  <a:pt x="0" y="66721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96817" y="-735710"/>
            <a:ext cx="2199515" cy="2199515"/>
          </a:xfrm>
          <a:custGeom>
            <a:avLst/>
            <a:gdLst/>
            <a:ahLst/>
            <a:cxnLst/>
            <a:rect r="r" b="b" t="t" l="l"/>
            <a:pathLst>
              <a:path h="2199515" w="2199515">
                <a:moveTo>
                  <a:pt x="0" y="0"/>
                </a:moveTo>
                <a:lnTo>
                  <a:pt x="2199516" y="0"/>
                </a:lnTo>
                <a:lnTo>
                  <a:pt x="2199516" y="2199515"/>
                </a:lnTo>
                <a:lnTo>
                  <a:pt x="0" y="21995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54175" y="7248702"/>
            <a:ext cx="2009598" cy="2009598"/>
          </a:xfrm>
          <a:custGeom>
            <a:avLst/>
            <a:gdLst/>
            <a:ahLst/>
            <a:cxnLst/>
            <a:rect r="r" b="b" t="t" l="l"/>
            <a:pathLst>
              <a:path h="2009598" w="2009598">
                <a:moveTo>
                  <a:pt x="0" y="0"/>
                </a:moveTo>
                <a:lnTo>
                  <a:pt x="2009598" y="0"/>
                </a:lnTo>
                <a:lnTo>
                  <a:pt x="2009598" y="2009598"/>
                </a:lnTo>
                <a:lnTo>
                  <a:pt x="0" y="2009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6499" y="3505981"/>
            <a:ext cx="10627676" cy="268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02"/>
              </a:lnSpc>
            </a:pPr>
            <a:r>
              <a:rPr lang="en-US" sz="102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INDIVIDUAL</a:t>
            </a:r>
          </a:p>
          <a:p>
            <a:pPr algn="l">
              <a:lnSpc>
                <a:spcPts val="10402"/>
              </a:lnSpc>
            </a:pPr>
            <a:r>
              <a:rPr lang="en-US" sz="102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2699" y="6177769"/>
            <a:ext cx="9717999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5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 AUGUST 1, 2024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4. Achievements and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Memorable Moments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1028700" y="2898519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5"/>
                </a:lnTo>
                <a:lnTo>
                  <a:pt x="0" y="57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28700" y="5177009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8569" y="2717544"/>
            <a:ext cx="12674852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Personal moment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569" y="4996034"/>
            <a:ext cx="12674852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Positive experiences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028700" y="2151990"/>
            <a:ext cx="4786933" cy="10152304"/>
            <a:chOff x="0" y="0"/>
            <a:chExt cx="2354580" cy="4993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3310" cy="4993680"/>
            </a:xfrm>
            <a:custGeom>
              <a:avLst/>
              <a:gdLst/>
              <a:ahLst/>
              <a:cxnLst/>
              <a:rect r="r" b="b" t="t" l="l"/>
              <a:pathLst>
                <a:path h="4993680" w="2353310">
                  <a:moveTo>
                    <a:pt x="784860" y="4926370"/>
                  </a:moveTo>
                  <a:cubicBezTo>
                    <a:pt x="905510" y="4967010"/>
                    <a:pt x="1042670" y="4993680"/>
                    <a:pt x="1177290" y="4993680"/>
                  </a:cubicBezTo>
                  <a:cubicBezTo>
                    <a:pt x="1311910" y="4993680"/>
                    <a:pt x="1441450" y="4970820"/>
                    <a:pt x="1560830" y="4930180"/>
                  </a:cubicBezTo>
                  <a:cubicBezTo>
                    <a:pt x="1563370" y="4928910"/>
                    <a:pt x="1565910" y="4928910"/>
                    <a:pt x="1568450" y="4927640"/>
                  </a:cubicBezTo>
                  <a:cubicBezTo>
                    <a:pt x="2016760" y="4765080"/>
                    <a:pt x="2346960" y="4335820"/>
                    <a:pt x="2353310" y="382763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824728"/>
                  </a:lnTo>
                  <a:cubicBezTo>
                    <a:pt x="6350" y="4338360"/>
                    <a:pt x="331470" y="4767620"/>
                    <a:pt x="784860" y="4926370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6523000" y="2151990"/>
            <a:ext cx="4786933" cy="10152304"/>
            <a:chOff x="0" y="0"/>
            <a:chExt cx="2354580" cy="49936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4993680"/>
            </a:xfrm>
            <a:custGeom>
              <a:avLst/>
              <a:gdLst/>
              <a:ahLst/>
              <a:cxnLst/>
              <a:rect r="r" b="b" t="t" l="l"/>
              <a:pathLst>
                <a:path h="4993680" w="2353310">
                  <a:moveTo>
                    <a:pt x="784860" y="4926370"/>
                  </a:moveTo>
                  <a:cubicBezTo>
                    <a:pt x="905510" y="4967010"/>
                    <a:pt x="1042670" y="4993680"/>
                    <a:pt x="1177290" y="4993680"/>
                  </a:cubicBezTo>
                  <a:cubicBezTo>
                    <a:pt x="1311910" y="4993680"/>
                    <a:pt x="1441450" y="4970820"/>
                    <a:pt x="1560830" y="4930180"/>
                  </a:cubicBezTo>
                  <a:cubicBezTo>
                    <a:pt x="1563370" y="4928910"/>
                    <a:pt x="1565910" y="4928910"/>
                    <a:pt x="1568450" y="4927640"/>
                  </a:cubicBezTo>
                  <a:cubicBezTo>
                    <a:pt x="2016760" y="4765080"/>
                    <a:pt x="2346960" y="4335820"/>
                    <a:pt x="2353310" y="382763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824728"/>
                  </a:lnTo>
                  <a:cubicBezTo>
                    <a:pt x="6350" y="4338360"/>
                    <a:pt x="331470" y="4767620"/>
                    <a:pt x="784860" y="4926370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2163425" y="2151990"/>
            <a:ext cx="4786933" cy="10152304"/>
            <a:chOff x="0" y="0"/>
            <a:chExt cx="2354580" cy="49936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53310" cy="4993680"/>
            </a:xfrm>
            <a:custGeom>
              <a:avLst/>
              <a:gdLst/>
              <a:ahLst/>
              <a:cxnLst/>
              <a:rect r="r" b="b" t="t" l="l"/>
              <a:pathLst>
                <a:path h="4993680" w="2353310">
                  <a:moveTo>
                    <a:pt x="784860" y="4926370"/>
                  </a:moveTo>
                  <a:cubicBezTo>
                    <a:pt x="905510" y="4967010"/>
                    <a:pt x="1042670" y="4993680"/>
                    <a:pt x="1177290" y="4993680"/>
                  </a:cubicBezTo>
                  <a:cubicBezTo>
                    <a:pt x="1311910" y="4993680"/>
                    <a:pt x="1441450" y="4970820"/>
                    <a:pt x="1560830" y="4930180"/>
                  </a:cubicBezTo>
                  <a:cubicBezTo>
                    <a:pt x="1563370" y="4928910"/>
                    <a:pt x="1565910" y="4928910"/>
                    <a:pt x="1568450" y="4927640"/>
                  </a:cubicBezTo>
                  <a:cubicBezTo>
                    <a:pt x="2016760" y="4765080"/>
                    <a:pt x="2346960" y="4335820"/>
                    <a:pt x="2353310" y="382763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824728"/>
                  </a:lnTo>
                  <a:cubicBezTo>
                    <a:pt x="6350" y="4338360"/>
                    <a:pt x="331470" y="4767620"/>
                    <a:pt x="784860" y="4926370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1028700" y="6659744"/>
            <a:ext cx="4775687" cy="3697555"/>
          </a:xfrm>
          <a:custGeom>
            <a:avLst/>
            <a:gdLst/>
            <a:ahLst/>
            <a:cxnLst/>
            <a:rect r="r" b="b" t="t" l="l"/>
            <a:pathLst>
              <a:path h="3697555" w="4775687">
                <a:moveTo>
                  <a:pt x="0" y="0"/>
                </a:moveTo>
                <a:lnTo>
                  <a:pt x="4775687" y="0"/>
                </a:lnTo>
                <a:lnTo>
                  <a:pt x="4775687" y="3697555"/>
                </a:lnTo>
                <a:lnTo>
                  <a:pt x="0" y="369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6523000" y="6659744"/>
            <a:ext cx="4775687" cy="3697555"/>
          </a:xfrm>
          <a:custGeom>
            <a:avLst/>
            <a:gdLst/>
            <a:ahLst/>
            <a:cxnLst/>
            <a:rect r="r" b="b" t="t" l="l"/>
            <a:pathLst>
              <a:path h="3697555" w="4775687">
                <a:moveTo>
                  <a:pt x="0" y="0"/>
                </a:moveTo>
                <a:lnTo>
                  <a:pt x="4775687" y="0"/>
                </a:lnTo>
                <a:lnTo>
                  <a:pt x="4775687" y="3697555"/>
                </a:lnTo>
                <a:lnTo>
                  <a:pt x="0" y="369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2163425" y="6659744"/>
            <a:ext cx="4775687" cy="3697555"/>
          </a:xfrm>
          <a:custGeom>
            <a:avLst/>
            <a:gdLst/>
            <a:ahLst/>
            <a:cxnLst/>
            <a:rect r="r" b="b" t="t" l="l"/>
            <a:pathLst>
              <a:path h="3697555" w="4775687">
                <a:moveTo>
                  <a:pt x="0" y="0"/>
                </a:moveTo>
                <a:lnTo>
                  <a:pt x="4775687" y="0"/>
                </a:lnTo>
                <a:lnTo>
                  <a:pt x="4775687" y="3697555"/>
                </a:lnTo>
                <a:lnTo>
                  <a:pt x="0" y="369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35876" y="7085267"/>
            <a:ext cx="4361335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35799" y="7085267"/>
            <a:ext cx="4361335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70601" y="7070247"/>
            <a:ext cx="4361335" cy="2733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6190" y="656209"/>
            <a:ext cx="16141368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5. Mentorship, team and collaboration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3800" y="5472932"/>
            <a:ext cx="441673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 OF MENTOR(S)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81954" y="5472932"/>
            <a:ext cx="4057779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GUIDANCE AND SUPPORT RECEIVED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22379" y="5472932"/>
            <a:ext cx="405777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INTERACTION WITH TEAM MEMBERS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2179471" y="2911587"/>
            <a:ext cx="5813758" cy="9359199"/>
            <a:chOff x="0" y="0"/>
            <a:chExt cx="2354580" cy="37904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0294771" y="2911587"/>
            <a:ext cx="5813758" cy="9359199"/>
            <a:chOff x="0" y="0"/>
            <a:chExt cx="2354580" cy="37904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21794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947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77711" y="3529293"/>
            <a:ext cx="2017277" cy="1886154"/>
          </a:xfrm>
          <a:custGeom>
            <a:avLst/>
            <a:gdLst/>
            <a:ahLst/>
            <a:cxnLst/>
            <a:rect r="r" b="b" t="t" l="l"/>
            <a:pathLst>
              <a:path h="1886154" w="2017277">
                <a:moveTo>
                  <a:pt x="0" y="0"/>
                </a:moveTo>
                <a:lnTo>
                  <a:pt x="2017278" y="0"/>
                </a:lnTo>
                <a:lnTo>
                  <a:pt x="2017278" y="1886154"/>
                </a:lnTo>
                <a:lnTo>
                  <a:pt x="0" y="18861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89826" y="3480783"/>
            <a:ext cx="2023647" cy="1983174"/>
          </a:xfrm>
          <a:custGeom>
            <a:avLst/>
            <a:gdLst/>
            <a:ahLst/>
            <a:cxnLst/>
            <a:rect r="r" b="b" t="t" l="l"/>
            <a:pathLst>
              <a:path h="1983174" w="2023647">
                <a:moveTo>
                  <a:pt x="0" y="0"/>
                </a:moveTo>
                <a:lnTo>
                  <a:pt x="2023648" y="0"/>
                </a:lnTo>
                <a:lnTo>
                  <a:pt x="2023648" y="1983174"/>
                </a:lnTo>
                <a:lnTo>
                  <a:pt x="0" y="19831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1088" y="6588157"/>
            <a:ext cx="5296867" cy="33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46388" y="6588157"/>
            <a:ext cx="5296867" cy="33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57461" y="5596422"/>
            <a:ext cx="405777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OVERALL IMPRESSION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5932" y="5596422"/>
            <a:ext cx="405777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POSITIVE ASPECTS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Experience with the Internship Program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6. Feedback and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2179471" y="2911587"/>
            <a:ext cx="5813758" cy="9359199"/>
            <a:chOff x="0" y="0"/>
            <a:chExt cx="2354580" cy="37904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0294771" y="2911587"/>
            <a:ext cx="5813758" cy="9359199"/>
            <a:chOff x="0" y="0"/>
            <a:chExt cx="2354580" cy="37904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21794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947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83592" y="3402261"/>
            <a:ext cx="1605515" cy="2013186"/>
          </a:xfrm>
          <a:custGeom>
            <a:avLst/>
            <a:gdLst/>
            <a:ahLst/>
            <a:cxnLst/>
            <a:rect r="r" b="b" t="t" l="l"/>
            <a:pathLst>
              <a:path h="2013186" w="1605515">
                <a:moveTo>
                  <a:pt x="0" y="0"/>
                </a:moveTo>
                <a:lnTo>
                  <a:pt x="1605516" y="0"/>
                </a:lnTo>
                <a:lnTo>
                  <a:pt x="1605516" y="2013186"/>
                </a:lnTo>
                <a:lnTo>
                  <a:pt x="0" y="20131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15249" y="3432797"/>
            <a:ext cx="1572801" cy="2013186"/>
          </a:xfrm>
          <a:custGeom>
            <a:avLst/>
            <a:gdLst/>
            <a:ahLst/>
            <a:cxnLst/>
            <a:rect r="r" b="b" t="t" l="l"/>
            <a:pathLst>
              <a:path h="2013186" w="1572801">
                <a:moveTo>
                  <a:pt x="0" y="0"/>
                </a:moveTo>
                <a:lnTo>
                  <a:pt x="1572802" y="0"/>
                </a:lnTo>
                <a:lnTo>
                  <a:pt x="1572802" y="2013186"/>
                </a:lnTo>
                <a:lnTo>
                  <a:pt x="0" y="20131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1088" y="7513579"/>
            <a:ext cx="5296867" cy="202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46388" y="6588157"/>
            <a:ext cx="5296867" cy="33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You can use presentation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media in the form of a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combination of images,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videos, graphics, tables </a:t>
            </a:r>
          </a:p>
          <a:p>
            <a:pPr algn="ctr">
              <a:lnSpc>
                <a:spcPts val="5100"/>
              </a:lnSpc>
            </a:pPr>
            <a:r>
              <a:rPr lang="en-US" sz="3643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and others.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57461" y="5596422"/>
            <a:ext cx="4057779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AREAS WHERE THE PROGRAM COULD BE ENHANCED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31372" y="5596422"/>
            <a:ext cx="4493390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PERSONAL RECOMMENDATIONS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Suggestions for Improvement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6. Feedback and Recommendations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-2260783"/>
            <a:ext cx="18515825" cy="8008094"/>
          </a:xfrm>
          <a:custGeom>
            <a:avLst/>
            <a:gdLst/>
            <a:ahLst/>
            <a:cxnLst/>
            <a:rect r="r" b="b" t="t" l="l"/>
            <a:pathLst>
              <a:path h="8008094" w="18515825">
                <a:moveTo>
                  <a:pt x="0" y="0"/>
                </a:moveTo>
                <a:lnTo>
                  <a:pt x="18515825" y="0"/>
                </a:lnTo>
                <a:lnTo>
                  <a:pt x="18515825" y="8008095"/>
                </a:lnTo>
                <a:lnTo>
                  <a:pt x="0" y="80080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992557">
            <a:off x="3702803" y="-3901371"/>
            <a:ext cx="15426973" cy="6672166"/>
          </a:xfrm>
          <a:custGeom>
            <a:avLst/>
            <a:gdLst/>
            <a:ahLst/>
            <a:cxnLst/>
            <a:rect r="r" b="b" t="t" l="l"/>
            <a:pathLst>
              <a:path h="6672166" w="15426973">
                <a:moveTo>
                  <a:pt x="0" y="6672166"/>
                </a:moveTo>
                <a:lnTo>
                  <a:pt x="15426973" y="6672166"/>
                </a:lnTo>
                <a:lnTo>
                  <a:pt x="15426973" y="0"/>
                </a:lnTo>
                <a:lnTo>
                  <a:pt x="0" y="0"/>
                </a:lnTo>
                <a:lnTo>
                  <a:pt x="0" y="66721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44075" y="6600587"/>
            <a:ext cx="10627676" cy="1372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2"/>
              </a:lnSpc>
            </a:pPr>
            <a:r>
              <a:rPr lang="en-US" sz="102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80421" y="7830200"/>
            <a:ext cx="795498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This sentence contains information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related to the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Expression of Gratitude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9427" y="1590278"/>
            <a:ext cx="15510905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4545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Thanking the company, team, and mentor(s)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20002" y="-6592586"/>
            <a:ext cx="19829349" cy="8576193"/>
          </a:xfrm>
          <a:custGeom>
            <a:avLst/>
            <a:gdLst/>
            <a:ahLst/>
            <a:cxnLst/>
            <a:rect r="r" b="b" t="t" l="l"/>
            <a:pathLst>
              <a:path h="8576193" w="19829349">
                <a:moveTo>
                  <a:pt x="0" y="8576194"/>
                </a:moveTo>
                <a:lnTo>
                  <a:pt x="19829349" y="8576194"/>
                </a:lnTo>
                <a:lnTo>
                  <a:pt x="19829349" y="0"/>
                </a:lnTo>
                <a:lnTo>
                  <a:pt x="0" y="0"/>
                </a:lnTo>
                <a:lnTo>
                  <a:pt x="0" y="85761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911991" y="412034"/>
            <a:ext cx="1571574" cy="1571574"/>
          </a:xfrm>
          <a:custGeom>
            <a:avLst/>
            <a:gdLst/>
            <a:ahLst/>
            <a:cxnLst/>
            <a:rect r="r" b="b" t="t" l="l"/>
            <a:pathLst>
              <a:path h="1571574" w="1571574">
                <a:moveTo>
                  <a:pt x="0" y="0"/>
                </a:moveTo>
                <a:lnTo>
                  <a:pt x="1571574" y="0"/>
                </a:lnTo>
                <a:lnTo>
                  <a:pt x="1571574" y="1571574"/>
                </a:lnTo>
                <a:lnTo>
                  <a:pt x="0" y="15715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30489" y="412034"/>
            <a:ext cx="5581503" cy="9874966"/>
          </a:xfrm>
          <a:custGeom>
            <a:avLst/>
            <a:gdLst/>
            <a:ahLst/>
            <a:cxnLst/>
            <a:rect r="r" b="b" t="t" l="l"/>
            <a:pathLst>
              <a:path h="9874966" w="5581503">
                <a:moveTo>
                  <a:pt x="0" y="0"/>
                </a:moveTo>
                <a:lnTo>
                  <a:pt x="5581502" y="0"/>
                </a:lnTo>
                <a:lnTo>
                  <a:pt x="5581502" y="9874966"/>
                </a:lnTo>
                <a:lnTo>
                  <a:pt x="0" y="9874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41114"/>
            <a:ext cx="5448341" cy="94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2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Greeting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72050"/>
            <a:ext cx="7922187" cy="270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Name: Supakrit Nithikethkul (Krit)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Position: Developer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Department: SKY Team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Location: 9th floor PHP building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049178" y="-5534233"/>
            <a:ext cx="19829349" cy="8576193"/>
          </a:xfrm>
          <a:custGeom>
            <a:avLst/>
            <a:gdLst/>
            <a:ahLst/>
            <a:cxnLst/>
            <a:rect r="r" b="b" t="t" l="l"/>
            <a:pathLst>
              <a:path h="8576193" w="19829349">
                <a:moveTo>
                  <a:pt x="0" y="8576193"/>
                </a:moveTo>
                <a:lnTo>
                  <a:pt x="19829349" y="8576193"/>
                </a:lnTo>
                <a:lnTo>
                  <a:pt x="19829349" y="0"/>
                </a:lnTo>
                <a:lnTo>
                  <a:pt x="0" y="0"/>
                </a:lnTo>
                <a:lnTo>
                  <a:pt x="0" y="857619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2013100" y="1549827"/>
            <a:ext cx="1015949" cy="1015949"/>
          </a:xfrm>
          <a:custGeom>
            <a:avLst/>
            <a:gdLst/>
            <a:ahLst/>
            <a:cxnLst/>
            <a:rect r="r" b="b" t="t" l="l"/>
            <a:pathLst>
              <a:path h="1015949" w="1015949">
                <a:moveTo>
                  <a:pt x="0" y="0"/>
                </a:moveTo>
                <a:lnTo>
                  <a:pt x="1015949" y="0"/>
                </a:lnTo>
                <a:lnTo>
                  <a:pt x="1015949" y="1015948"/>
                </a:lnTo>
                <a:lnTo>
                  <a:pt x="0" y="1015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5354653" y="4529775"/>
            <a:ext cx="385799" cy="6419447"/>
            <a:chOff x="0" y="0"/>
            <a:chExt cx="2354580" cy="39178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3310" cy="39178722"/>
            </a:xfrm>
            <a:custGeom>
              <a:avLst/>
              <a:gdLst/>
              <a:ahLst/>
              <a:cxnLst/>
              <a:rect r="r" b="b" t="t" l="l"/>
              <a:pathLst>
                <a:path h="39178722" w="2353310">
                  <a:moveTo>
                    <a:pt x="784860" y="39111411"/>
                  </a:moveTo>
                  <a:cubicBezTo>
                    <a:pt x="905510" y="39152054"/>
                    <a:pt x="1042670" y="39178722"/>
                    <a:pt x="1177290" y="39178722"/>
                  </a:cubicBezTo>
                  <a:cubicBezTo>
                    <a:pt x="1311910" y="39178722"/>
                    <a:pt x="1441450" y="39155861"/>
                    <a:pt x="1560830" y="39115222"/>
                  </a:cubicBezTo>
                  <a:cubicBezTo>
                    <a:pt x="1563370" y="39113954"/>
                    <a:pt x="1565910" y="39113954"/>
                    <a:pt x="1568450" y="39112682"/>
                  </a:cubicBezTo>
                  <a:cubicBezTo>
                    <a:pt x="2016760" y="38950122"/>
                    <a:pt x="2346960" y="38520861"/>
                    <a:pt x="2353310" y="37907491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7878290"/>
                  </a:lnTo>
                  <a:cubicBezTo>
                    <a:pt x="6350" y="38523404"/>
                    <a:pt x="331470" y="38952661"/>
                    <a:pt x="784860" y="39111411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5345128" y="6881905"/>
            <a:ext cx="382498" cy="3478613"/>
          </a:xfrm>
          <a:custGeom>
            <a:avLst/>
            <a:gdLst/>
            <a:ahLst/>
            <a:cxnLst/>
            <a:rect r="r" b="b" t="t" l="l"/>
            <a:pathLst>
              <a:path h="3478613" w="382498">
                <a:moveTo>
                  <a:pt x="0" y="0"/>
                </a:moveTo>
                <a:lnTo>
                  <a:pt x="382498" y="0"/>
                </a:lnTo>
                <a:lnTo>
                  <a:pt x="382498" y="3478613"/>
                </a:lnTo>
                <a:lnTo>
                  <a:pt x="0" y="3478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812482" t="0" r="0" b="-356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4125" y="3670493"/>
            <a:ext cx="5484076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Table Of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46301" y="3670493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3742" y="3670493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08201" y="5724150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93742" y="5813851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46301" y="7888043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93742" y="7888043"/>
            <a:ext cx="1276650" cy="79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4125" y="4644075"/>
            <a:ext cx="3993601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4125" y="5768258"/>
            <a:ext cx="4521003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57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Presentation</a:t>
            </a:r>
          </a:p>
          <a:p>
            <a:pPr algn="l">
              <a:lnSpc>
                <a:spcPts val="4200"/>
              </a:lnSpc>
            </a:pPr>
            <a:r>
              <a:rPr lang="en-US" sz="3000" spc="57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(12 minutes)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spc="57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+ Q&amp;A </a:t>
            </a:r>
          </a:p>
          <a:p>
            <a:pPr algn="l">
              <a:lnSpc>
                <a:spcPts val="4200"/>
              </a:lnSpc>
            </a:pPr>
            <a:r>
              <a:rPr lang="en-US" sz="3000" spc="570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(3 minutes)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451596" y="3671509"/>
            <a:ext cx="429233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ROLE AND RESPONSIBILITIES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56957" y="3671509"/>
            <a:ext cx="439286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ACHIEVEMENTS AND HIGHLIGHTS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51596" y="5799334"/>
            <a:ext cx="429233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PROJECTS AND CONTRIBUTIONS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56957" y="5799334"/>
            <a:ext cx="4392864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MENTORSHIP, TEAM AND COLLABORATION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51596" y="7808539"/>
            <a:ext cx="429233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LEARNING AND DEVELOPMENT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56957" y="7808539"/>
            <a:ext cx="439286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16618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FEEDBACK AND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832261">
            <a:off x="9126253" y="-444196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0" y="0"/>
                </a:moveTo>
                <a:lnTo>
                  <a:pt x="11712322" y="0"/>
                </a:lnTo>
                <a:lnTo>
                  <a:pt x="11712322" y="5794162"/>
                </a:lnTo>
                <a:lnTo>
                  <a:pt x="0" y="5794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28700" y="1680731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33333" y="3026936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999733" y="8444477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5"/>
                </a:lnTo>
                <a:lnTo>
                  <a:pt x="0" y="57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486095" y="2627203"/>
            <a:ext cx="188060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073573" y="4344773"/>
            <a:ext cx="1995177" cy="2079480"/>
          </a:xfrm>
          <a:custGeom>
            <a:avLst/>
            <a:gdLst/>
            <a:ahLst/>
            <a:cxnLst/>
            <a:rect r="r" b="b" t="t" l="l"/>
            <a:pathLst>
              <a:path h="2079480" w="1995177">
                <a:moveTo>
                  <a:pt x="0" y="0"/>
                </a:moveTo>
                <a:lnTo>
                  <a:pt x="1995177" y="0"/>
                </a:lnTo>
                <a:lnTo>
                  <a:pt x="1995177" y="2079480"/>
                </a:lnTo>
                <a:lnTo>
                  <a:pt x="0" y="20794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3372539" y="5341650"/>
            <a:ext cx="43445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293413" y="4439339"/>
            <a:ext cx="1701173" cy="1497032"/>
          </a:xfrm>
          <a:custGeom>
            <a:avLst/>
            <a:gdLst/>
            <a:ahLst/>
            <a:cxnLst/>
            <a:rect r="r" b="b" t="t" l="l"/>
            <a:pathLst>
              <a:path h="1497032" w="1701173">
                <a:moveTo>
                  <a:pt x="0" y="0"/>
                </a:moveTo>
                <a:lnTo>
                  <a:pt x="1701174" y="0"/>
                </a:lnTo>
                <a:lnTo>
                  <a:pt x="1701174" y="1497032"/>
                </a:lnTo>
                <a:lnTo>
                  <a:pt x="0" y="14970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6883308" y="5355938"/>
            <a:ext cx="43445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11005475" y="5341650"/>
            <a:ext cx="43445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452682" y="4583394"/>
            <a:ext cx="1297849" cy="1344921"/>
          </a:xfrm>
          <a:custGeom>
            <a:avLst/>
            <a:gdLst/>
            <a:ahLst/>
            <a:cxnLst/>
            <a:rect r="r" b="b" t="t" l="l"/>
            <a:pathLst>
              <a:path h="1344921" w="1297849">
                <a:moveTo>
                  <a:pt x="0" y="0"/>
                </a:moveTo>
                <a:lnTo>
                  <a:pt x="1297849" y="0"/>
                </a:lnTo>
                <a:lnTo>
                  <a:pt x="1297849" y="1344921"/>
                </a:lnTo>
                <a:lnTo>
                  <a:pt x="0" y="1344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05661" y="4426056"/>
            <a:ext cx="1358557" cy="1497032"/>
          </a:xfrm>
          <a:custGeom>
            <a:avLst/>
            <a:gdLst/>
            <a:ahLst/>
            <a:cxnLst/>
            <a:rect r="r" b="b" t="t" l="l"/>
            <a:pathLst>
              <a:path h="1497032" w="1358557">
                <a:moveTo>
                  <a:pt x="0" y="0"/>
                </a:moveTo>
                <a:lnTo>
                  <a:pt x="1358557" y="0"/>
                </a:lnTo>
                <a:lnTo>
                  <a:pt x="1358557" y="1497032"/>
                </a:lnTo>
                <a:lnTo>
                  <a:pt x="0" y="14970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4547961" y="5398800"/>
            <a:ext cx="43445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02269" y="4439339"/>
            <a:ext cx="1536457" cy="1536457"/>
          </a:xfrm>
          <a:custGeom>
            <a:avLst/>
            <a:gdLst/>
            <a:ahLst/>
            <a:cxnLst/>
            <a:rect r="r" b="b" t="t" l="l"/>
            <a:pathLst>
              <a:path h="1536457" w="1536457">
                <a:moveTo>
                  <a:pt x="0" y="0"/>
                </a:moveTo>
                <a:lnTo>
                  <a:pt x="1536457" y="0"/>
                </a:lnTo>
                <a:lnTo>
                  <a:pt x="1536457" y="1536457"/>
                </a:lnTo>
                <a:lnTo>
                  <a:pt x="0" y="15364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63202" y="2845961"/>
            <a:ext cx="8417999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Spacific tasks and projects undertaken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63202" y="3519414"/>
            <a:ext cx="103707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API application (Backend developer)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8647" y="656209"/>
            <a:ext cx="12365580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1. Role and Responsibilities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58569" y="1499756"/>
            <a:ext cx="7730934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Brief description of the Department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29602" y="8206593"/>
            <a:ext cx="5751618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Day-to-day responsibilities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81947" y="2284621"/>
            <a:ext cx="30463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legacy system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05475" y="2284621"/>
            <a:ext cx="24570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29602" y="8948567"/>
            <a:ext cx="522793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Daily scrum meeting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Brief from SA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5903068"/>
            <a:ext cx="3589765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Assistance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73573" y="5910590"/>
            <a:ext cx="2423645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Documents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58569" y="6492728"/>
            <a:ext cx="1048393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Learning Deployments (DevSecOps team)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docker, run pod and add secrets(K8S)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Jenkins pipeline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83308" y="5903068"/>
            <a:ext cx="4761279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Programming Assistance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11287" y="5931643"/>
            <a:ext cx="2380640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547961" y="5850360"/>
            <a:ext cx="3689013" cy="49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Quality Assistance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37497" y="4726211"/>
            <a:ext cx="3986261" cy="1614155"/>
          </a:xfrm>
          <a:custGeom>
            <a:avLst/>
            <a:gdLst/>
            <a:ahLst/>
            <a:cxnLst/>
            <a:rect r="r" b="b" t="t" l="l"/>
            <a:pathLst>
              <a:path h="1614155" w="3986261">
                <a:moveTo>
                  <a:pt x="0" y="0"/>
                </a:moveTo>
                <a:lnTo>
                  <a:pt x="3986260" y="0"/>
                </a:lnTo>
                <a:lnTo>
                  <a:pt x="3986260" y="1614155"/>
                </a:lnTo>
                <a:lnTo>
                  <a:pt x="0" y="1614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19560" y="4726211"/>
            <a:ext cx="1345802" cy="1614155"/>
          </a:xfrm>
          <a:custGeom>
            <a:avLst/>
            <a:gdLst/>
            <a:ahLst/>
            <a:cxnLst/>
            <a:rect r="r" b="b" t="t" l="l"/>
            <a:pathLst>
              <a:path h="1614155" w="1345802">
                <a:moveTo>
                  <a:pt x="0" y="0"/>
                </a:moveTo>
                <a:lnTo>
                  <a:pt x="1345802" y="0"/>
                </a:lnTo>
                <a:lnTo>
                  <a:pt x="1345802" y="1614155"/>
                </a:lnTo>
                <a:lnTo>
                  <a:pt x="0" y="16141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4611588" y="5549776"/>
            <a:ext cx="819377" cy="0"/>
          </a:xfrm>
          <a:prstGeom prst="line">
            <a:avLst/>
          </a:prstGeom>
          <a:ln cap="flat" w="28575">
            <a:solidFill>
              <a:srgbClr val="0BA42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473323" y="5014264"/>
            <a:ext cx="1129812" cy="1807699"/>
          </a:xfrm>
          <a:custGeom>
            <a:avLst/>
            <a:gdLst/>
            <a:ahLst/>
            <a:cxnLst/>
            <a:rect r="r" b="b" t="t" l="l"/>
            <a:pathLst>
              <a:path h="1807699" w="1129812">
                <a:moveTo>
                  <a:pt x="0" y="0"/>
                </a:moveTo>
                <a:lnTo>
                  <a:pt x="1129812" y="0"/>
                </a:lnTo>
                <a:lnTo>
                  <a:pt x="1129812" y="1807699"/>
                </a:lnTo>
                <a:lnTo>
                  <a:pt x="0" y="18076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7793553" y="5729735"/>
            <a:ext cx="887999" cy="975823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9236678" y="7370686"/>
            <a:ext cx="2994704" cy="1865554"/>
          </a:xfrm>
          <a:custGeom>
            <a:avLst/>
            <a:gdLst/>
            <a:ahLst/>
            <a:cxnLst/>
            <a:rect r="r" b="b" t="t" l="l"/>
            <a:pathLst>
              <a:path h="1865554" w="2994704">
                <a:moveTo>
                  <a:pt x="0" y="0"/>
                </a:moveTo>
                <a:lnTo>
                  <a:pt x="2994704" y="0"/>
                </a:lnTo>
                <a:lnTo>
                  <a:pt x="2994704" y="1865553"/>
                </a:lnTo>
                <a:lnTo>
                  <a:pt x="0" y="186555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34257" y="7370686"/>
            <a:ext cx="1979734" cy="1979734"/>
          </a:xfrm>
          <a:custGeom>
            <a:avLst/>
            <a:gdLst/>
            <a:ahLst/>
            <a:cxnLst/>
            <a:rect r="r" b="b" t="t" l="l"/>
            <a:pathLst>
              <a:path h="1979734" w="1979734">
                <a:moveTo>
                  <a:pt x="0" y="0"/>
                </a:moveTo>
                <a:lnTo>
                  <a:pt x="1979734" y="0"/>
                </a:lnTo>
                <a:lnTo>
                  <a:pt x="1979734" y="1979733"/>
                </a:lnTo>
                <a:lnTo>
                  <a:pt x="0" y="19797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8897" t="0" r="-28897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84273" y="7380959"/>
            <a:ext cx="1596597" cy="1831754"/>
          </a:xfrm>
          <a:custGeom>
            <a:avLst/>
            <a:gdLst/>
            <a:ahLst/>
            <a:cxnLst/>
            <a:rect r="r" b="b" t="t" l="l"/>
            <a:pathLst>
              <a:path h="1831754" w="1596597">
                <a:moveTo>
                  <a:pt x="0" y="0"/>
                </a:moveTo>
                <a:lnTo>
                  <a:pt x="1596597" y="0"/>
                </a:lnTo>
                <a:lnTo>
                  <a:pt x="1596597" y="1831754"/>
                </a:lnTo>
                <a:lnTo>
                  <a:pt x="0" y="18317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flipV="true">
            <a:off x="16506749" y="6784976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593720" y="1915849"/>
            <a:ext cx="1473814" cy="1473814"/>
          </a:xfrm>
          <a:custGeom>
            <a:avLst/>
            <a:gdLst/>
            <a:ahLst/>
            <a:cxnLst/>
            <a:rect r="r" b="b" t="t" l="l"/>
            <a:pathLst>
              <a:path h="1473814" w="1473814">
                <a:moveTo>
                  <a:pt x="0" y="0"/>
                </a:moveTo>
                <a:lnTo>
                  <a:pt x="1473814" y="0"/>
                </a:lnTo>
                <a:lnTo>
                  <a:pt x="1473814" y="1473813"/>
                </a:lnTo>
                <a:lnTo>
                  <a:pt x="0" y="147381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734030" y="6283216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9100652" y="5564063"/>
            <a:ext cx="819377" cy="0"/>
          </a:xfrm>
          <a:prstGeom prst="line">
            <a:avLst/>
          </a:prstGeom>
          <a:ln cap="flat" w="28575">
            <a:solidFill>
              <a:srgbClr val="0BA42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V="true">
            <a:off x="13805074" y="6750944"/>
            <a:ext cx="0" cy="61764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H="true">
            <a:off x="12029406" y="8277786"/>
            <a:ext cx="6176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180882" y="7721141"/>
            <a:ext cx="2739147" cy="1537159"/>
          </a:xfrm>
          <a:custGeom>
            <a:avLst/>
            <a:gdLst/>
            <a:ahLst/>
            <a:cxnLst/>
            <a:rect r="r" b="b" t="t" l="l"/>
            <a:pathLst>
              <a:path h="1537159" w="2739147">
                <a:moveTo>
                  <a:pt x="0" y="0"/>
                </a:moveTo>
                <a:lnTo>
                  <a:pt x="2739147" y="0"/>
                </a:lnTo>
                <a:lnTo>
                  <a:pt x="2739147" y="1537159"/>
                </a:lnTo>
                <a:lnTo>
                  <a:pt x="0" y="153715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9706550" y="7299293"/>
            <a:ext cx="0" cy="23367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2316339" y="4081501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4323757" y="1997088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5" y="0"/>
                </a:lnTo>
                <a:lnTo>
                  <a:pt x="570765" y="570765"/>
                </a:lnTo>
                <a:lnTo>
                  <a:pt x="0" y="57076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10800000">
            <a:off x="14323757" y="2843428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5" y="0"/>
                </a:lnTo>
                <a:lnTo>
                  <a:pt x="570765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503992" y="3079943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800000">
            <a:off x="503992" y="6821963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283487" y="2496680"/>
            <a:ext cx="1588796" cy="1588796"/>
          </a:xfrm>
          <a:custGeom>
            <a:avLst/>
            <a:gdLst/>
            <a:ahLst/>
            <a:cxnLst/>
            <a:rect r="r" b="b" t="t" l="l"/>
            <a:pathLst>
              <a:path h="1588796" w="1588796">
                <a:moveTo>
                  <a:pt x="0" y="0"/>
                </a:moveTo>
                <a:lnTo>
                  <a:pt x="1588797" y="0"/>
                </a:lnTo>
                <a:lnTo>
                  <a:pt x="1588797" y="1588796"/>
                </a:lnTo>
                <a:lnTo>
                  <a:pt x="0" y="1588796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591250" y="1624598"/>
            <a:ext cx="8115300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6DBD22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Backend developer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2. Key Projects and Contributions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568765" y="6283216"/>
            <a:ext cx="1847392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Database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877389" y="9073466"/>
            <a:ext cx="2166172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Sourcetree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440334" y="8933258"/>
            <a:ext cx="2037528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DBeaver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07934" y="3365669"/>
            <a:ext cx="2445387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IntelliJ IDEA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09954" y="9578877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153626" y="1816113"/>
            <a:ext cx="2601444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Description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153626" y="2662453"/>
            <a:ext cx="2601444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Objectives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33861" y="2898968"/>
            <a:ext cx="4948838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Personal contributions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33861" y="6640988"/>
            <a:ext cx="4948838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Outcome and impact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03992" y="3695946"/>
            <a:ext cx="577870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Refactor the legacy code to the new design application using Java Spring Boot framework.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07632" y="7350076"/>
            <a:ext cx="577506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 the “sit” test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feature added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 developing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87260" y="4028326"/>
            <a:ext cx="2445387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Postman</a:t>
            </a:r>
          </a:p>
        </p:txBody>
      </p:sp>
      <p:sp>
        <p:nvSpPr>
          <p:cNvPr name="AutoShape 40" id="40"/>
          <p:cNvSpPr/>
          <p:nvPr/>
        </p:nvSpPr>
        <p:spPr>
          <a:xfrm flipH="true">
            <a:off x="8038229" y="4476009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92645" y="1713159"/>
            <a:ext cx="2994704" cy="1865554"/>
          </a:xfrm>
          <a:custGeom>
            <a:avLst/>
            <a:gdLst/>
            <a:ahLst/>
            <a:cxnLst/>
            <a:rect r="r" b="b" t="t" l="l"/>
            <a:pathLst>
              <a:path h="1865554" w="2994704">
                <a:moveTo>
                  <a:pt x="0" y="0"/>
                </a:moveTo>
                <a:lnTo>
                  <a:pt x="2994704" y="0"/>
                </a:lnTo>
                <a:lnTo>
                  <a:pt x="2994704" y="1865553"/>
                </a:lnTo>
                <a:lnTo>
                  <a:pt x="0" y="1865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99864" y="1713159"/>
            <a:ext cx="2739147" cy="1537159"/>
          </a:xfrm>
          <a:custGeom>
            <a:avLst/>
            <a:gdLst/>
            <a:ahLst/>
            <a:cxnLst/>
            <a:rect r="r" b="b" t="t" l="l"/>
            <a:pathLst>
              <a:path h="1537159" w="2739147">
                <a:moveTo>
                  <a:pt x="0" y="0"/>
                </a:moveTo>
                <a:lnTo>
                  <a:pt x="2739147" y="0"/>
                </a:lnTo>
                <a:lnTo>
                  <a:pt x="2739147" y="1537158"/>
                </a:lnTo>
                <a:lnTo>
                  <a:pt x="0" y="1537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323757" y="1997088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5" y="0"/>
                </a:lnTo>
                <a:lnTo>
                  <a:pt x="570765" y="570765"/>
                </a:lnTo>
                <a:lnTo>
                  <a:pt x="0" y="570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323757" y="2843428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5" y="0"/>
                </a:lnTo>
                <a:lnTo>
                  <a:pt x="570765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03992" y="3079943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03992" y="5143500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55475" y="4186082"/>
            <a:ext cx="2827926" cy="2120945"/>
          </a:xfrm>
          <a:custGeom>
            <a:avLst/>
            <a:gdLst/>
            <a:ahLst/>
            <a:cxnLst/>
            <a:rect r="r" b="b" t="t" l="l"/>
            <a:pathLst>
              <a:path h="2120945" w="2827926">
                <a:moveTo>
                  <a:pt x="0" y="0"/>
                </a:moveTo>
                <a:lnTo>
                  <a:pt x="2827926" y="0"/>
                </a:lnTo>
                <a:lnTo>
                  <a:pt x="2827926" y="2120944"/>
                </a:lnTo>
                <a:lnTo>
                  <a:pt x="0" y="21209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H="true">
            <a:off x="9469438" y="3414515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 flipH="true">
            <a:off x="12289997" y="3742910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 flipH="true">
            <a:off x="9455150" y="6683241"/>
            <a:ext cx="0" cy="44358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544937" y="7288749"/>
            <a:ext cx="1820427" cy="1820427"/>
          </a:xfrm>
          <a:custGeom>
            <a:avLst/>
            <a:gdLst/>
            <a:ahLst/>
            <a:cxnLst/>
            <a:rect r="r" b="b" t="t" l="l"/>
            <a:pathLst>
              <a:path h="1820427" w="1820427">
                <a:moveTo>
                  <a:pt x="0" y="0"/>
                </a:moveTo>
                <a:lnTo>
                  <a:pt x="1820426" y="0"/>
                </a:lnTo>
                <a:lnTo>
                  <a:pt x="1820426" y="1820426"/>
                </a:lnTo>
                <a:lnTo>
                  <a:pt x="0" y="1820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6063" y="3854937"/>
            <a:ext cx="4307867" cy="2890204"/>
          </a:xfrm>
          <a:custGeom>
            <a:avLst/>
            <a:gdLst/>
            <a:ahLst/>
            <a:cxnLst/>
            <a:rect r="r" b="b" t="t" l="l"/>
            <a:pathLst>
              <a:path h="2890204" w="4307867">
                <a:moveTo>
                  <a:pt x="0" y="0"/>
                </a:moveTo>
                <a:lnTo>
                  <a:pt x="4307867" y="0"/>
                </a:lnTo>
                <a:lnTo>
                  <a:pt x="4307867" y="2890204"/>
                </a:lnTo>
                <a:lnTo>
                  <a:pt x="0" y="28902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32602" y="7345216"/>
            <a:ext cx="1936228" cy="1882294"/>
          </a:xfrm>
          <a:custGeom>
            <a:avLst/>
            <a:gdLst/>
            <a:ahLst/>
            <a:cxnLst/>
            <a:rect r="r" b="b" t="t" l="l"/>
            <a:pathLst>
              <a:path h="1882294" w="1936228">
                <a:moveTo>
                  <a:pt x="0" y="0"/>
                </a:moveTo>
                <a:lnTo>
                  <a:pt x="1936228" y="0"/>
                </a:lnTo>
                <a:lnTo>
                  <a:pt x="1936228" y="1882294"/>
                </a:lnTo>
                <a:lnTo>
                  <a:pt x="0" y="18822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04477" y="7420904"/>
            <a:ext cx="2167701" cy="2219622"/>
          </a:xfrm>
          <a:custGeom>
            <a:avLst/>
            <a:gdLst/>
            <a:ahLst/>
            <a:cxnLst/>
            <a:rect r="r" b="b" t="t" l="l"/>
            <a:pathLst>
              <a:path h="2219622" w="2167701">
                <a:moveTo>
                  <a:pt x="0" y="0"/>
                </a:moveTo>
                <a:lnTo>
                  <a:pt x="2167701" y="0"/>
                </a:lnTo>
                <a:lnTo>
                  <a:pt x="2167701" y="2219622"/>
                </a:lnTo>
                <a:lnTo>
                  <a:pt x="0" y="22196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89374" y="7126824"/>
            <a:ext cx="3501699" cy="1162169"/>
          </a:xfrm>
          <a:custGeom>
            <a:avLst/>
            <a:gdLst/>
            <a:ahLst/>
            <a:cxnLst/>
            <a:rect r="r" b="b" t="t" l="l"/>
            <a:pathLst>
              <a:path h="1162169" w="3501699">
                <a:moveTo>
                  <a:pt x="0" y="0"/>
                </a:moveTo>
                <a:lnTo>
                  <a:pt x="3501699" y="0"/>
                </a:lnTo>
                <a:lnTo>
                  <a:pt x="3501699" y="1162169"/>
                </a:lnTo>
                <a:lnTo>
                  <a:pt x="0" y="1162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43170" y="8489791"/>
            <a:ext cx="6476750" cy="1568270"/>
          </a:xfrm>
          <a:custGeom>
            <a:avLst/>
            <a:gdLst/>
            <a:ahLst/>
            <a:cxnLst/>
            <a:rect r="r" b="b" t="t" l="l"/>
            <a:pathLst>
              <a:path h="1568270" w="6476750">
                <a:moveTo>
                  <a:pt x="0" y="0"/>
                </a:moveTo>
                <a:lnTo>
                  <a:pt x="6476750" y="0"/>
                </a:lnTo>
                <a:lnTo>
                  <a:pt x="6476750" y="1568270"/>
                </a:lnTo>
                <a:lnTo>
                  <a:pt x="0" y="156827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548516" y="4028622"/>
            <a:ext cx="1705288" cy="1746133"/>
          </a:xfrm>
          <a:custGeom>
            <a:avLst/>
            <a:gdLst/>
            <a:ahLst/>
            <a:cxnLst/>
            <a:rect r="r" b="b" t="t" l="l"/>
            <a:pathLst>
              <a:path h="1746133" w="1705288">
                <a:moveTo>
                  <a:pt x="0" y="0"/>
                </a:moveTo>
                <a:lnTo>
                  <a:pt x="1705288" y="0"/>
                </a:lnTo>
                <a:lnTo>
                  <a:pt x="1705288" y="1746133"/>
                </a:lnTo>
                <a:lnTo>
                  <a:pt x="0" y="174613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2. Key Projects and Contributions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1250" y="1624598"/>
            <a:ext cx="4765771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6DBD22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DevSecOps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153626" y="1816113"/>
            <a:ext cx="2601444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Description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53626" y="2662453"/>
            <a:ext cx="2601444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Objectives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33861" y="2898968"/>
            <a:ext cx="4948838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Personal contributions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3861" y="4962525"/>
            <a:ext cx="4948838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Outcome and impact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3992" y="3695946"/>
            <a:ext cx="78331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docker locally in machine 195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data pipeline in Jenkin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7632" y="5671613"/>
            <a:ext cx="782949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 the system and how the application deploys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72841" y="9213950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Nexus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04119" y="9288551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Kubernetes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891731" y="9305458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621687" y="7495526"/>
            <a:ext cx="1048661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58878" y="9219277"/>
            <a:ext cx="1878251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APIM GUI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787349" y="5805266"/>
            <a:ext cx="3193193" cy="50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9"/>
              </a:lnSpc>
            </a:pPr>
            <a:r>
              <a:rPr lang="en-US" sz="29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Azure cloud</a:t>
            </a:r>
          </a:p>
        </p:txBody>
      </p:sp>
      <p:sp>
        <p:nvSpPr>
          <p:cNvPr name="AutoShape 35" id="35"/>
          <p:cNvSpPr/>
          <p:nvPr/>
        </p:nvSpPr>
        <p:spPr>
          <a:xfrm flipH="true" flipV="true">
            <a:off x="13565558" y="5129212"/>
            <a:ext cx="44358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2179471" y="2911587"/>
            <a:ext cx="5813758" cy="9359199"/>
            <a:chOff x="0" y="0"/>
            <a:chExt cx="2354580" cy="37904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0294771" y="2911587"/>
            <a:ext cx="5813758" cy="9359199"/>
            <a:chOff x="0" y="0"/>
            <a:chExt cx="2354580" cy="37904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21794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294771" y="5415447"/>
            <a:ext cx="5800100" cy="4490702"/>
          </a:xfrm>
          <a:custGeom>
            <a:avLst/>
            <a:gdLst/>
            <a:ahLst/>
            <a:cxnLst/>
            <a:rect r="r" b="b" t="t" l="l"/>
            <a:pathLst>
              <a:path h="4490702" w="5800100">
                <a:moveTo>
                  <a:pt x="0" y="0"/>
                </a:moveTo>
                <a:lnTo>
                  <a:pt x="5800100" y="0"/>
                </a:lnTo>
                <a:lnTo>
                  <a:pt x="5800100" y="4490702"/>
                </a:lnTo>
                <a:lnTo>
                  <a:pt x="0" y="4490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87217" y="3706929"/>
            <a:ext cx="1998266" cy="1708517"/>
          </a:xfrm>
          <a:custGeom>
            <a:avLst/>
            <a:gdLst/>
            <a:ahLst/>
            <a:cxnLst/>
            <a:rect r="r" b="b" t="t" l="l"/>
            <a:pathLst>
              <a:path h="1708517" w="1998266">
                <a:moveTo>
                  <a:pt x="0" y="0"/>
                </a:moveTo>
                <a:lnTo>
                  <a:pt x="1998266" y="0"/>
                </a:lnTo>
                <a:lnTo>
                  <a:pt x="1998266" y="1708518"/>
                </a:lnTo>
                <a:lnTo>
                  <a:pt x="0" y="17085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54174" y="3706929"/>
            <a:ext cx="1494953" cy="1708517"/>
          </a:xfrm>
          <a:custGeom>
            <a:avLst/>
            <a:gdLst/>
            <a:ahLst/>
            <a:cxnLst/>
            <a:rect r="r" b="b" t="t" l="l"/>
            <a:pathLst>
              <a:path h="1708517" w="1494953">
                <a:moveTo>
                  <a:pt x="0" y="0"/>
                </a:moveTo>
                <a:lnTo>
                  <a:pt x="1494952" y="0"/>
                </a:lnTo>
                <a:lnTo>
                  <a:pt x="1494952" y="1708518"/>
                </a:lnTo>
                <a:lnTo>
                  <a:pt x="0" y="17085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31088" y="6607207"/>
            <a:ext cx="5296867" cy="288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Application development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Application architecture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System architecture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Deployment Tools</a:t>
            </a:r>
          </a:p>
          <a:p>
            <a:pPr algn="l">
              <a:lnSpc>
                <a:spcPts val="51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546388" y="6607207"/>
            <a:ext cx="5296867" cy="224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Read the documents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Ask the questions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Inform the problems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Write the issue posts.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57461" y="5596422"/>
            <a:ext cx="405777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TECHNICAL SKILL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5932" y="5596422"/>
            <a:ext cx="4057779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SOFT SKILL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Skills Acquired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3. Learning and Development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1381938" y="2814107"/>
            <a:ext cx="6479512" cy="10430954"/>
            <a:chOff x="0" y="0"/>
            <a:chExt cx="2354580" cy="379048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0426550" y="2814107"/>
            <a:ext cx="6479512" cy="10430954"/>
            <a:chOff x="0" y="0"/>
            <a:chExt cx="2354580" cy="37904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3310" cy="3790489"/>
            </a:xfrm>
            <a:custGeom>
              <a:avLst/>
              <a:gdLst/>
              <a:ahLst/>
              <a:cxnLst/>
              <a:rect r="r" b="b" t="t" l="l"/>
              <a:pathLst>
                <a:path h="3790489" w="2353310">
                  <a:moveTo>
                    <a:pt x="784860" y="3723179"/>
                  </a:moveTo>
                  <a:cubicBezTo>
                    <a:pt x="905510" y="3763819"/>
                    <a:pt x="1042670" y="3790489"/>
                    <a:pt x="1177290" y="3790489"/>
                  </a:cubicBezTo>
                  <a:cubicBezTo>
                    <a:pt x="1311910" y="3790489"/>
                    <a:pt x="1441450" y="3767629"/>
                    <a:pt x="1560830" y="3726989"/>
                  </a:cubicBezTo>
                  <a:cubicBezTo>
                    <a:pt x="1563370" y="3725719"/>
                    <a:pt x="1565910" y="3725719"/>
                    <a:pt x="1568450" y="3724449"/>
                  </a:cubicBezTo>
                  <a:cubicBezTo>
                    <a:pt x="2016760" y="3561889"/>
                    <a:pt x="2346960" y="3132629"/>
                    <a:pt x="2353310" y="26281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626164"/>
                  </a:lnTo>
                  <a:cubicBezTo>
                    <a:pt x="6350" y="3135169"/>
                    <a:pt x="331470" y="3564429"/>
                    <a:pt x="784860" y="3723179"/>
                  </a:cubicBezTo>
                  <a:close/>
                </a:path>
              </a:pathLst>
            </a:custGeom>
            <a:solidFill>
              <a:srgbClr val="28853D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10800000">
            <a:off x="1381938" y="5604694"/>
            <a:ext cx="6464290" cy="5004948"/>
          </a:xfrm>
          <a:custGeom>
            <a:avLst/>
            <a:gdLst/>
            <a:ahLst/>
            <a:cxnLst/>
            <a:rect r="r" b="b" t="t" l="l"/>
            <a:pathLst>
              <a:path h="5004948" w="6464290">
                <a:moveTo>
                  <a:pt x="0" y="0"/>
                </a:moveTo>
                <a:lnTo>
                  <a:pt x="6464290" y="0"/>
                </a:lnTo>
                <a:lnTo>
                  <a:pt x="6464290" y="5004948"/>
                </a:lnTo>
                <a:lnTo>
                  <a:pt x="0" y="5004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0426550" y="5604694"/>
            <a:ext cx="6464290" cy="5004948"/>
          </a:xfrm>
          <a:custGeom>
            <a:avLst/>
            <a:gdLst/>
            <a:ahLst/>
            <a:cxnLst/>
            <a:rect r="r" b="b" t="t" l="l"/>
            <a:pathLst>
              <a:path h="5004948" w="6464290">
                <a:moveTo>
                  <a:pt x="0" y="0"/>
                </a:moveTo>
                <a:lnTo>
                  <a:pt x="6464290" y="0"/>
                </a:lnTo>
                <a:lnTo>
                  <a:pt x="6464290" y="5004948"/>
                </a:lnTo>
                <a:lnTo>
                  <a:pt x="0" y="5004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7207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26032" y="3598970"/>
            <a:ext cx="2391325" cy="2005724"/>
          </a:xfrm>
          <a:custGeom>
            <a:avLst/>
            <a:gdLst/>
            <a:ahLst/>
            <a:cxnLst/>
            <a:rect r="r" b="b" t="t" l="l"/>
            <a:pathLst>
              <a:path h="2005724" w="2391325">
                <a:moveTo>
                  <a:pt x="0" y="0"/>
                </a:moveTo>
                <a:lnTo>
                  <a:pt x="2391325" y="0"/>
                </a:lnTo>
                <a:lnTo>
                  <a:pt x="2391325" y="2005724"/>
                </a:lnTo>
                <a:lnTo>
                  <a:pt x="0" y="20057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33930" y="3598970"/>
            <a:ext cx="1664751" cy="2005724"/>
          </a:xfrm>
          <a:custGeom>
            <a:avLst/>
            <a:gdLst/>
            <a:ahLst/>
            <a:cxnLst/>
            <a:rect r="r" b="b" t="t" l="l"/>
            <a:pathLst>
              <a:path h="2005724" w="1664751">
                <a:moveTo>
                  <a:pt x="0" y="0"/>
                </a:moveTo>
                <a:lnTo>
                  <a:pt x="1664751" y="0"/>
                </a:lnTo>
                <a:lnTo>
                  <a:pt x="1664751" y="2005724"/>
                </a:lnTo>
                <a:lnTo>
                  <a:pt x="0" y="20057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69979" y="6389459"/>
            <a:ext cx="5903429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complex system architecture 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limited permission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 lot of product line, order type, and application name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 lot of spacific word such as Phoenix, Lego,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14591" y="6389459"/>
            <a:ext cx="5903429" cy="3331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asking the questions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asking or writing for privilege user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r</a:t>
            </a: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epeat the brief recording video.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3EFF5"/>
                </a:solidFill>
                <a:latin typeface="Cooper Hewitt"/>
                <a:ea typeface="Cooper Hewitt"/>
                <a:cs typeface="Cooper Hewitt"/>
                <a:sym typeface="Cooper Hewitt"/>
              </a:rPr>
              <a:t>asking for the infra-dictionary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63593" y="5813229"/>
            <a:ext cx="5500981" cy="66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343" spc="334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SPACIFIC CHALLENGES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59836" y="5813229"/>
            <a:ext cx="5212939" cy="66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343" spc="334">
                <a:solidFill>
                  <a:srgbClr val="6DBD2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SPACIFIC SOLUTION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3. Learning and Development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Challenges</a:t>
            </a: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 and Solutions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157701">
            <a:off x="13951539" y="-3692054"/>
            <a:ext cx="11712322" cy="5794163"/>
          </a:xfrm>
          <a:custGeom>
            <a:avLst/>
            <a:gdLst/>
            <a:ahLst/>
            <a:cxnLst/>
            <a:rect r="r" b="b" t="t" l="l"/>
            <a:pathLst>
              <a:path h="5794163" w="11712322">
                <a:moveTo>
                  <a:pt x="11712322" y="0"/>
                </a:moveTo>
                <a:lnTo>
                  <a:pt x="0" y="0"/>
                </a:lnTo>
                <a:lnTo>
                  <a:pt x="0" y="5794163"/>
                </a:lnTo>
                <a:lnTo>
                  <a:pt x="11712322" y="5794163"/>
                </a:lnTo>
                <a:lnTo>
                  <a:pt x="117123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4383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190" y="656209"/>
            <a:ext cx="15481877" cy="859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3"/>
              </a:lnSpc>
            </a:pPr>
            <a:r>
              <a:rPr lang="en-US" sz="6399">
                <a:solidFill>
                  <a:srgbClr val="28853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4. Achievements and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9427" y="1590278"/>
            <a:ext cx="13615404" cy="759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5100">
                <a:solidFill>
                  <a:srgbClr val="51A62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Major Achievements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1028700" y="2898519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5"/>
                </a:lnTo>
                <a:lnTo>
                  <a:pt x="0" y="57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28700" y="5177009"/>
            <a:ext cx="570764" cy="570764"/>
          </a:xfrm>
          <a:custGeom>
            <a:avLst/>
            <a:gdLst/>
            <a:ahLst/>
            <a:cxnLst/>
            <a:rect r="r" b="b" t="t" l="l"/>
            <a:pathLst>
              <a:path h="570764" w="570764">
                <a:moveTo>
                  <a:pt x="0" y="0"/>
                </a:moveTo>
                <a:lnTo>
                  <a:pt x="570764" y="0"/>
                </a:lnTo>
                <a:lnTo>
                  <a:pt x="570764" y="570764"/>
                </a:lnTo>
                <a:lnTo>
                  <a:pt x="0" y="5707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8569" y="2717544"/>
            <a:ext cx="12674852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Spacific accomplishments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569" y="4996034"/>
            <a:ext cx="12674852" cy="76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Recognition and feedback from supervisors or colleagues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DAGLlXG0Qfg</dc:identifier>
  <dcterms:modified xsi:type="dcterms:W3CDTF">2011-08-01T06:04:30Z</dcterms:modified>
  <cp:revision>1</cp:revision>
  <dc:title>AIS-Individual presentation</dc:title>
</cp:coreProperties>
</file>