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EF04-69E4-4047-8F7D-A6709986612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5B7D-7D24-470F-8A0B-F6A61F96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9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EF04-69E4-4047-8F7D-A6709986612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5B7D-7D24-470F-8A0B-F6A61F96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1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EF04-69E4-4047-8F7D-A6709986612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5B7D-7D24-470F-8A0B-F6A61F96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EF04-69E4-4047-8F7D-A6709986612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5B7D-7D24-470F-8A0B-F6A61F96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4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EF04-69E4-4047-8F7D-A6709986612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5B7D-7D24-470F-8A0B-F6A61F96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EF04-69E4-4047-8F7D-A6709986612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5B7D-7D24-470F-8A0B-F6A61F96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3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EF04-69E4-4047-8F7D-A6709986612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5B7D-7D24-470F-8A0B-F6A61F96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0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EF04-69E4-4047-8F7D-A6709986612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5B7D-7D24-470F-8A0B-F6A61F96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9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EF04-69E4-4047-8F7D-A6709986612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5B7D-7D24-470F-8A0B-F6A61F96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8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EF04-69E4-4047-8F7D-A6709986612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5B7D-7D24-470F-8A0B-F6A61F96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EF04-69E4-4047-8F7D-A6709986612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5B7D-7D24-470F-8A0B-F6A61F96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BEF04-69E4-4047-8F7D-A6709986612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5B7D-7D24-470F-8A0B-F6A61F96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7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939C37-0032-4ECE-81B9-71675C620F7F}"/>
              </a:ext>
            </a:extLst>
          </p:cNvPr>
          <p:cNvSpPr txBox="1"/>
          <p:nvPr/>
        </p:nvSpPr>
        <p:spPr>
          <a:xfrm>
            <a:off x="254000" y="241300"/>
            <a:ext cx="86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10A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76C59-2EA0-446F-9958-10D602D1CF36}"/>
              </a:ext>
            </a:extLst>
          </p:cNvPr>
          <p:cNvSpPr txBox="1"/>
          <p:nvPr/>
        </p:nvSpPr>
        <p:spPr>
          <a:xfrm>
            <a:off x="254000" y="5148093"/>
            <a:ext cx="86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10B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2B704C-9FB7-43A8-A78A-4F70B20AE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5794424"/>
            <a:ext cx="5765801" cy="37541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C95CB7-8473-4B78-A261-F9F4534BF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887631"/>
            <a:ext cx="6350000" cy="41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9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DFCC9B-73EB-410F-A677-7EB72E8E351F}"/>
              </a:ext>
            </a:extLst>
          </p:cNvPr>
          <p:cNvSpPr txBox="1"/>
          <p:nvPr/>
        </p:nvSpPr>
        <p:spPr>
          <a:xfrm>
            <a:off x="304800" y="317500"/>
            <a:ext cx="86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10C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3979E-6AFF-483D-92F7-A3E0828A6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831"/>
            <a:ext cx="6858000" cy="446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4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F2913C-91EE-407D-B39E-BD8CC2D450CB}"/>
              </a:ext>
            </a:extLst>
          </p:cNvPr>
          <p:cNvSpPr txBox="1"/>
          <p:nvPr/>
        </p:nvSpPr>
        <p:spPr>
          <a:xfrm>
            <a:off x="317500" y="215900"/>
            <a:ext cx="86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10A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F7439-0843-49DD-A4D1-495A0EE33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8" y="862231"/>
            <a:ext cx="6212554" cy="88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9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B0D71D-E8B7-4B98-8518-7BD754F4B372}"/>
              </a:ext>
            </a:extLst>
          </p:cNvPr>
          <p:cNvSpPr txBox="1"/>
          <p:nvPr/>
        </p:nvSpPr>
        <p:spPr>
          <a:xfrm>
            <a:off x="406400" y="228600"/>
            <a:ext cx="86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10B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CFFF5-EF41-4398-9F1E-CFC8583D6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708363"/>
            <a:ext cx="6311900" cy="89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8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2B282-0893-4800-AB76-AEA9471C8208}"/>
              </a:ext>
            </a:extLst>
          </p:cNvPr>
          <p:cNvSpPr txBox="1"/>
          <p:nvPr/>
        </p:nvSpPr>
        <p:spPr>
          <a:xfrm>
            <a:off x="317500" y="215900"/>
            <a:ext cx="86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10C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46012-72F9-4C16-BDE1-06CC70082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862231"/>
            <a:ext cx="6097074" cy="866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8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6</Words>
  <Application>Microsoft Office PowerPoint</Application>
  <PresentationFormat>A4 Paper (210x297 mm)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supermarket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Supawit SS</dc:creator>
  <cp:lastModifiedBy>Supawit SS</cp:lastModifiedBy>
  <cp:revision>3</cp:revision>
  <dcterms:created xsi:type="dcterms:W3CDTF">2021-10-18T08:19:05Z</dcterms:created>
  <dcterms:modified xsi:type="dcterms:W3CDTF">2021-10-18T09:42:09Z</dcterms:modified>
</cp:coreProperties>
</file>