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6816-DE2B-466A-806F-221C4E2211E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D83-6066-42AD-90DE-D7C574550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3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6816-DE2B-466A-806F-221C4E2211E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D83-6066-42AD-90DE-D7C574550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0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6816-DE2B-466A-806F-221C4E2211E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D83-6066-42AD-90DE-D7C574550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7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6816-DE2B-466A-806F-221C4E2211E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D83-6066-42AD-90DE-D7C574550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9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6816-DE2B-466A-806F-221C4E2211E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D83-6066-42AD-90DE-D7C574550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2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6816-DE2B-466A-806F-221C4E2211E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D83-6066-42AD-90DE-D7C574550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2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6816-DE2B-466A-806F-221C4E2211E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D83-6066-42AD-90DE-D7C574550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8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6816-DE2B-466A-806F-221C4E2211E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D83-6066-42AD-90DE-D7C574550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1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6816-DE2B-466A-806F-221C4E2211E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D83-6066-42AD-90DE-D7C574550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0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6816-DE2B-466A-806F-221C4E2211E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D83-6066-42AD-90DE-D7C574550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2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6816-DE2B-466A-806F-221C4E2211E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D83-6066-42AD-90DE-D7C574550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5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16816-DE2B-466A-806F-221C4E2211E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FBD83-6066-42AD-90DE-D7C574550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3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46878A-6F6D-4D9A-B8B7-F3407E94AEED}"/>
              </a:ext>
            </a:extLst>
          </p:cNvPr>
          <p:cNvSpPr txBox="1"/>
          <p:nvPr/>
        </p:nvSpPr>
        <p:spPr>
          <a:xfrm>
            <a:off x="355600" y="241300"/>
            <a:ext cx="109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8A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3765D2-B716-4904-BE9A-20332A9DE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61" y="849926"/>
            <a:ext cx="6203339" cy="881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8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DFB808-9882-4A2C-B581-159D276B0B8E}"/>
              </a:ext>
            </a:extLst>
          </p:cNvPr>
          <p:cNvSpPr txBox="1"/>
          <p:nvPr/>
        </p:nvSpPr>
        <p:spPr>
          <a:xfrm>
            <a:off x="355600" y="241300"/>
            <a:ext cx="109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8C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D9045B-F398-4019-A25D-85B727A14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49" y="905985"/>
            <a:ext cx="6333701" cy="900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3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839D24-DDCE-4D10-96D0-C0728E3989B0}"/>
              </a:ext>
            </a:extLst>
          </p:cNvPr>
          <p:cNvSpPr txBox="1"/>
          <p:nvPr/>
        </p:nvSpPr>
        <p:spPr>
          <a:xfrm>
            <a:off x="355600" y="241300"/>
            <a:ext cx="109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8D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C57235-B3B9-4066-B58B-2601F479C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81" y="909141"/>
            <a:ext cx="6342638" cy="875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50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97B94-5EE5-4583-91BB-99B328F72958}"/>
              </a:ext>
            </a:extLst>
          </p:cNvPr>
          <p:cNvSpPr txBox="1"/>
          <p:nvPr/>
        </p:nvSpPr>
        <p:spPr>
          <a:xfrm>
            <a:off x="355600" y="241300"/>
            <a:ext cx="109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8A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64528E-2A31-43BF-BC88-928BF4F14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9865"/>
            <a:ext cx="6858000" cy="44550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C5B045-C427-4FD0-97EF-B54F20B596EC}"/>
              </a:ext>
            </a:extLst>
          </p:cNvPr>
          <p:cNvSpPr txBox="1"/>
          <p:nvPr/>
        </p:nvSpPr>
        <p:spPr>
          <a:xfrm>
            <a:off x="254000" y="5554934"/>
            <a:ext cx="109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8C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8DC92B-A650-454F-8FA3-43A322A62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3230"/>
            <a:ext cx="6858000" cy="353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0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D8C320-5740-4664-9102-E85CA717E708}"/>
              </a:ext>
            </a:extLst>
          </p:cNvPr>
          <p:cNvSpPr txBox="1"/>
          <p:nvPr/>
        </p:nvSpPr>
        <p:spPr>
          <a:xfrm>
            <a:off x="355600" y="241300"/>
            <a:ext cx="109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8D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6F69FB-E68F-4D21-B271-7D0C02719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515"/>
            <a:ext cx="6858000" cy="356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7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6</Words>
  <Application>Microsoft Office PowerPoint</Application>
  <PresentationFormat>A4 Paper (210x297 mm)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supermarket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Supawit SS</dc:creator>
  <cp:lastModifiedBy>Supawit SS</cp:lastModifiedBy>
  <cp:revision>1</cp:revision>
  <dcterms:created xsi:type="dcterms:W3CDTF">2021-10-04T09:30:25Z</dcterms:created>
  <dcterms:modified xsi:type="dcterms:W3CDTF">2021-10-04T09:49:18Z</dcterms:modified>
</cp:coreProperties>
</file>