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8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0DAA-01CD-42FE-B694-F322AD29C6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A262-7D6C-4626-B244-3E794CAB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29CE1-C9BD-492F-8DAB-F88A3760A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0" y="736599"/>
            <a:ext cx="6297950" cy="8949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13B7-BD59-496E-BD23-68E6C794A163}"/>
              </a:ext>
            </a:extLst>
          </p:cNvPr>
          <p:cNvSpPr txBox="1"/>
          <p:nvPr/>
        </p:nvSpPr>
        <p:spPr>
          <a:xfrm>
            <a:off x="381000" y="220186"/>
            <a:ext cx="214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8B</a:t>
            </a:r>
          </a:p>
        </p:txBody>
      </p:sp>
    </p:spTree>
    <p:extLst>
      <p:ext uri="{BB962C8B-B14F-4D97-AF65-F5344CB8AC3E}">
        <p14:creationId xmlns:p14="http://schemas.microsoft.com/office/powerpoint/2010/main" val="73377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179F4-A329-4519-9091-6613DBD59627}"/>
              </a:ext>
            </a:extLst>
          </p:cNvPr>
          <p:cNvSpPr txBox="1"/>
          <p:nvPr/>
        </p:nvSpPr>
        <p:spPr>
          <a:xfrm>
            <a:off x="381000" y="220186"/>
            <a:ext cx="214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8B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FF4F1-578D-44E2-B33D-F3C0A8C3E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52837"/>
            <a:ext cx="6858000" cy="44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F49A1C-9E93-4B91-B290-2C8F6C8EE169}"/>
              </a:ext>
            </a:extLst>
          </p:cNvPr>
          <p:cNvSpPr txBox="1"/>
          <p:nvPr/>
        </p:nvSpPr>
        <p:spPr>
          <a:xfrm>
            <a:off x="381000" y="220186"/>
            <a:ext cx="322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Flowchart 8C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27670-F60E-45EE-BFE8-4DE646038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794924"/>
            <a:ext cx="6299200" cy="89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3922C3-32EF-4647-BDC2-967FF4243A88}"/>
              </a:ext>
            </a:extLst>
          </p:cNvPr>
          <p:cNvSpPr txBox="1"/>
          <p:nvPr/>
        </p:nvSpPr>
        <p:spPr>
          <a:xfrm>
            <a:off x="381000" y="220186"/>
            <a:ext cx="322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Flowchart 8D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20C07-2537-4E9B-AEFB-8C53C30D5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6" y="944469"/>
            <a:ext cx="6183524" cy="87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</Words>
  <Application>Microsoft Office PowerPoint</Application>
  <PresentationFormat>A4 Paper (210x297 mm)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2021-10-06T14:33:29Z</dcterms:created>
  <dcterms:modified xsi:type="dcterms:W3CDTF">2021-10-06T15:05:23Z</dcterms:modified>
</cp:coreProperties>
</file>