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EC6A-9336-498A-8AAC-58DA724592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BA8E-1F5F-494D-A216-204E8D1E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7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EC6A-9336-498A-8AAC-58DA724592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BA8E-1F5F-494D-A216-204E8D1E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EC6A-9336-498A-8AAC-58DA724592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BA8E-1F5F-494D-A216-204E8D1E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4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EC6A-9336-498A-8AAC-58DA724592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BA8E-1F5F-494D-A216-204E8D1E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EC6A-9336-498A-8AAC-58DA724592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BA8E-1F5F-494D-A216-204E8D1E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0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EC6A-9336-498A-8AAC-58DA724592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BA8E-1F5F-494D-A216-204E8D1E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7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EC6A-9336-498A-8AAC-58DA724592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BA8E-1F5F-494D-A216-204E8D1E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6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EC6A-9336-498A-8AAC-58DA724592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BA8E-1F5F-494D-A216-204E8D1E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1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EC6A-9336-498A-8AAC-58DA724592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BA8E-1F5F-494D-A216-204E8D1E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2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EC6A-9336-498A-8AAC-58DA724592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BA8E-1F5F-494D-A216-204E8D1E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6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EC6A-9336-498A-8AAC-58DA724592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BA8E-1F5F-494D-A216-204E8D1E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FEC6A-9336-498A-8AAC-58DA7245927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9BA8E-1F5F-494D-A216-204E8D1E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2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BA8A6E-4D0B-43DD-93EC-ACEBD3A5F1F2}"/>
              </a:ext>
            </a:extLst>
          </p:cNvPr>
          <p:cNvSpPr txBox="1"/>
          <p:nvPr/>
        </p:nvSpPr>
        <p:spPr>
          <a:xfrm>
            <a:off x="355600" y="190500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9A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02A0E-B306-4D87-AB77-0565C0C65522}"/>
              </a:ext>
            </a:extLst>
          </p:cNvPr>
          <p:cNvSpPr txBox="1"/>
          <p:nvPr/>
        </p:nvSpPr>
        <p:spPr>
          <a:xfrm>
            <a:off x="355600" y="4827370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9B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DAA87C-4DEE-4258-90C8-E88716D04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7" y="836831"/>
            <a:ext cx="5567786" cy="3595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94B97A-3B4A-475D-AA6F-E4D6C6D6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585139"/>
            <a:ext cx="5753100" cy="372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9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5FAFEC-2478-4686-8095-39D14D25F869}"/>
              </a:ext>
            </a:extLst>
          </p:cNvPr>
          <p:cNvSpPr txBox="1"/>
          <p:nvPr/>
        </p:nvSpPr>
        <p:spPr>
          <a:xfrm>
            <a:off x="342900" y="317500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9A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A274B-DB91-4E60-918A-0BCD85021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963831"/>
            <a:ext cx="6108700" cy="86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0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2F0916-DF79-433D-813D-25396BB81A16}"/>
              </a:ext>
            </a:extLst>
          </p:cNvPr>
          <p:cNvSpPr txBox="1"/>
          <p:nvPr/>
        </p:nvSpPr>
        <p:spPr>
          <a:xfrm>
            <a:off x="406400" y="215900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9B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37B83-3F2F-4DDD-85E4-1B4EE8584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1" y="800100"/>
            <a:ext cx="6256278" cy="8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3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4</Words>
  <Application>Microsoft Office PowerPoint</Application>
  <PresentationFormat>A4 Paper (210x297 mm)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2</cp:revision>
  <dcterms:created xsi:type="dcterms:W3CDTF">2021-10-11T08:03:41Z</dcterms:created>
  <dcterms:modified xsi:type="dcterms:W3CDTF">2021-10-11T08:14:16Z</dcterms:modified>
</cp:coreProperties>
</file>