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7D551-CF68-4AF4-B241-9114BFCD88C2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5A72-2A8A-4F41-BD84-6045F1C23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10AA9-7107-45DF-A9AF-E57F1A1ACA27}"/>
              </a:ext>
            </a:extLst>
          </p:cNvPr>
          <p:cNvSpPr txBox="1"/>
          <p:nvPr/>
        </p:nvSpPr>
        <p:spPr>
          <a:xfrm>
            <a:off x="393700" y="228600"/>
            <a:ext cx="11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45B06-1282-4DDA-9602-7077AE4D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705"/>
            <a:ext cx="6858000" cy="44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F5D0A-7B49-46A5-B372-63A7300B1612}"/>
              </a:ext>
            </a:extLst>
          </p:cNvPr>
          <p:cNvSpPr txBox="1"/>
          <p:nvPr/>
        </p:nvSpPr>
        <p:spPr>
          <a:xfrm>
            <a:off x="393700" y="228600"/>
            <a:ext cx="116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9C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6CCC6-6231-4536-942A-0C014B170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13375"/>
            <a:ext cx="6197600" cy="88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3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</Words>
  <Application>Microsoft Office PowerPoint</Application>
  <PresentationFormat>A4 Paper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2021-10-17T08:41:15Z</dcterms:created>
  <dcterms:modified xsi:type="dcterms:W3CDTF">2021-10-17T08:42:49Z</dcterms:modified>
</cp:coreProperties>
</file>