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7037-84FB-4A53-95BF-DF63213187C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4764-BECC-4625-8695-734F13D0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9D4B5-1A14-4D8E-8250-72C2ED13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5" y="144498"/>
            <a:ext cx="5418290" cy="6492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F14B-60F7-408C-AA0C-11357F2C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8" y="6522721"/>
            <a:ext cx="6238164" cy="30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227E6-7BFC-43DA-92DE-9AD6BE59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382475"/>
            <a:ext cx="4199698" cy="5913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16BA8-B800-477A-A3A6-4D9ABE5C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78" y="610079"/>
            <a:ext cx="5664643" cy="26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506D1-18CA-4B69-B6E9-3AF176CA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9" y="804352"/>
            <a:ext cx="5963482" cy="73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2021-08-16T10:04:07Z</dcterms:created>
  <dcterms:modified xsi:type="dcterms:W3CDTF">2021-08-16T10:24:32Z</dcterms:modified>
</cp:coreProperties>
</file>