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25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4F4A0-43B5-456A-9D41-78C08D54E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037EEE-2406-48A7-B452-FAFE4F6C6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4203E-1140-4073-96B1-3756E14C5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8FDB-8269-4036-B981-6B170D4A76F8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B659A-5144-4DF5-A170-F88548FA6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3042B-953E-4056-B32C-F97AA3A93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EBE40-84C7-4065-9B96-444AB8F2A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8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D1C43-3C86-49C5-8B04-DF05FA8D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6399F-DFE3-4B32-A8DC-A7702D771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139BA-7050-4A58-9DF8-324428760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8FDB-8269-4036-B981-6B170D4A76F8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C6238-0676-4813-ABED-4C6C51849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30A44-3E50-4872-81B8-4B8574892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EBE40-84C7-4065-9B96-444AB8F2A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0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AFCDB0-67A3-4208-9179-B4FC79A43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6F510-9E20-4782-A197-24FA8C434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1BF2A-8CAE-4652-88EF-595245CA5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8FDB-8269-4036-B981-6B170D4A76F8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E0A38-D4CF-41DA-92A8-09A37493C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491D1-C118-46A0-963B-66DF9B114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EBE40-84C7-4065-9B96-444AB8F2A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66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07A2E-5105-4EA9-9D9C-E637D72BD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F85A3-29F8-4551-BB4E-60828B6AD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0C707-10F1-4324-94B2-8F5FDCE1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8FDB-8269-4036-B981-6B170D4A76F8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57AB6-9ED6-4D2E-AB22-82932731C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73C62-6D50-42B7-8D03-171C3EA41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EBE40-84C7-4065-9B96-444AB8F2A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21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B43D6-811A-4367-80B8-C71B59156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7C276-E78A-49B5-9679-318DD63A8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FA530-AC92-4E11-B413-2910D150A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8FDB-8269-4036-B981-6B170D4A76F8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0484F-2937-43C5-B06E-53CFA5B00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B49B8-C1B2-444B-97B8-42382796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EBE40-84C7-4065-9B96-444AB8F2A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0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1431C-72D4-410D-9702-D2707C2B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6AAC0-1CBC-4001-B035-602E2E69E4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04D3B-A484-4054-B930-6F53A9598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DC22D-9A8D-4347-9A47-939851DEB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8FDB-8269-4036-B981-6B170D4A76F8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48809-88BD-4249-A86B-7DAD65B69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AE572-8B87-43B8-96AC-A8928BC46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EBE40-84C7-4065-9B96-444AB8F2A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95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31040-0949-4BC7-809E-4C2354DE2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FC38B-DD73-4B31-A58D-0D5491FBE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35FDEF-2643-4B8D-B889-B6F571065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DC7F4-1966-42CF-95EE-F334E5BF66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6A21AF-4F7D-4F52-8286-23686AEFDE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9604D2-69DF-4C22-8B12-65D8B1730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8FDB-8269-4036-B981-6B170D4A76F8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70EAC5-4582-409A-8572-7936D3313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5CDC29-05BE-4D5E-B98B-774CCDE5E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EBE40-84C7-4065-9B96-444AB8F2A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21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B2EB7-6095-40E6-A4D8-F3A0A31A9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705AD2-682A-4818-92C8-D056E8BC9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8FDB-8269-4036-B981-6B170D4A76F8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202DC-6362-4EC0-97C5-9C8B55255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AE2472-DF48-44BB-877D-89027FC78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EBE40-84C7-4065-9B96-444AB8F2A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01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7FBC7A-4ED4-44E8-BBED-3CDA6FC1D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8FDB-8269-4036-B981-6B170D4A76F8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F7BDEA-0F55-4A1A-B9B5-91D7268C2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A73F6-9ABF-471E-9560-900981E1F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EBE40-84C7-4065-9B96-444AB8F2A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86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FC270-2DA1-4042-86A8-209971524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BFC12-1614-4810-ADC7-22CB475A4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2BDDFC-2F91-40C7-9DF2-FED35B3DE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C6AC7-9B62-4497-8C7F-D1CD256DC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8FDB-8269-4036-B981-6B170D4A76F8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CDF18-60D2-4D2D-9183-03A841D73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3DCC4-9B5E-4C6F-99A7-14A095785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EBE40-84C7-4065-9B96-444AB8F2A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2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C8A73-F15E-4CA7-9E14-20DB67779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D05DB5-B004-48B8-9B88-5F5BE8C00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4B449-DAB2-485C-BC3A-12565060A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82DC6-3E1B-468D-92E6-5B427E855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8FDB-8269-4036-B981-6B170D4A76F8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420DF-9757-4C27-BAA7-0EAF26FE9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CF455-0926-4688-A2C0-6AB2866B2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EBE40-84C7-4065-9B96-444AB8F2A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43ECD8-C50E-4FEF-830F-EB15EB8E8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BCC1F-551E-4C54-8834-6D03C7C08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18943-4DAF-4357-A068-93628470AE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98FDB-8269-4036-B981-6B170D4A76F8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3A08C-4598-4D58-849D-50DF817970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057B1-C8E4-4E17-BF0B-B7DFE2F8C4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EBE40-84C7-4065-9B96-444AB8F2A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1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B3383FA-EECB-4B5D-970F-907A71BBE255}"/>
              </a:ext>
            </a:extLst>
          </p:cNvPr>
          <p:cNvSpPr txBox="1"/>
          <p:nvPr/>
        </p:nvSpPr>
        <p:spPr>
          <a:xfrm>
            <a:off x="406400" y="406400"/>
            <a:ext cx="2247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9D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3FDA78-48E2-4CFA-A4D3-DE8EAFD6A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2423"/>
            <a:ext cx="6858000" cy="443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535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24D6F0-8BAB-4294-9CC4-8FBF84E33F04}"/>
              </a:ext>
            </a:extLst>
          </p:cNvPr>
          <p:cNvSpPr txBox="1"/>
          <p:nvPr/>
        </p:nvSpPr>
        <p:spPr>
          <a:xfrm>
            <a:off x="419100" y="183742"/>
            <a:ext cx="2247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9D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82B0F0-0018-4D6E-8917-C70EDC9AA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56" y="760343"/>
            <a:ext cx="6306888" cy="896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846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</Words>
  <Application>Microsoft Office PowerPoint</Application>
  <PresentationFormat>A4 Paper (210x297 mm)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supermarket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Supawit SS</dc:creator>
  <cp:lastModifiedBy>Supawit SS</cp:lastModifiedBy>
  <cp:revision>1</cp:revision>
  <dcterms:created xsi:type="dcterms:W3CDTF">2021-10-23T14:17:33Z</dcterms:created>
  <dcterms:modified xsi:type="dcterms:W3CDTF">2021-10-23T14:19:59Z</dcterms:modified>
</cp:coreProperties>
</file>