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992C-B136-408A-8D21-3FD268914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2C63A-9F05-4DB8-9F43-8080D8693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AB6B8-7DA2-49D8-8389-8EC207D3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066B-746B-427F-966A-B56B7FC3169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AB6BF-4E0D-4D32-978F-2EAE52CA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C95FB-0E0B-4A0D-85B7-EE5F0958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788C-EBC7-4C69-80B8-E431AEE2B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D3B2-11C9-4C7E-81BB-DD47AB0F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A8D81-7933-411D-BC5E-FBBF645F9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49BE6-1BC5-4360-BF48-723B038D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066B-746B-427F-966A-B56B7FC3169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639E9-1EFC-46DC-ADBE-D63CEB71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20891-7B35-44CE-9C28-40413A6FF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788C-EBC7-4C69-80B8-E431AEE2B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5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EFF04-6A2B-42B3-AC42-6DCF67F0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3FD9C-8768-4183-AF92-144A5D5FE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E490B-462A-4DFD-ABF0-1CAB49718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066B-746B-427F-966A-B56B7FC3169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CB5B0-F002-4E50-BFBB-3781550B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2E9CC-FD2C-49D4-B6F9-8D5D142B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788C-EBC7-4C69-80B8-E431AEE2B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6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6A93-67FF-46AD-A90F-C4EF0DE0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E16B1-EB55-4E12-82F4-A2EBCFCA9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AC164-B0F1-4683-A748-C0377F6A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066B-746B-427F-966A-B56B7FC3169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C0D92-DFB3-4970-8D7F-5832998C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9299C-4BF4-47FB-AC56-14A2B878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788C-EBC7-4C69-80B8-E431AEE2B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1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2ACD-0395-4E1D-B31E-238B129F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617CF-16A5-4F85-A99F-63EDB0799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D9692-B86E-4FEB-85DF-5D6310E2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066B-746B-427F-966A-B56B7FC3169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0A705-C1C9-425F-8F80-C7761995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0E020-3CF4-4D38-B04F-945BFFEA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788C-EBC7-4C69-80B8-E431AEE2B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6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C11D-55C8-49A6-B72B-CD7F9178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80E3A-D894-4382-9DE8-FAFBED8C5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246CB-04D2-478E-A677-76CA7B319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533E6-5F52-4A25-9D39-2C9F31A0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066B-746B-427F-966A-B56B7FC3169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3466D-B70E-45B1-B8AE-E1EEDC90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8D823-A214-4D1C-824A-039E1AC4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788C-EBC7-4C69-80B8-E431AEE2B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4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B64B5-2126-47E3-B55C-F3BD5D4B3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8CBAF-8B59-473A-ACB0-606E31B83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6344B-4FF4-4853-A446-487978A8B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9BB3E3-C33B-495A-BA40-880426908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3366D-EEDB-450C-BB0D-F72B651F4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2323E-892B-4C8D-9761-B05D175F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066B-746B-427F-966A-B56B7FC3169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FD5BCF-6522-4B8D-8B32-E7330D06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615AD-D0D1-485E-A0C5-4AFBD69A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788C-EBC7-4C69-80B8-E431AEE2B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4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8434-57CD-4B3D-BF73-FE5F91BD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709DDC-17C2-46C9-92DD-150D1AF50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066B-746B-427F-966A-B56B7FC3169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46CA5-F172-45FC-AF04-FC1B65D6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DEDFF-6639-4E9B-BD08-CE1D1422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788C-EBC7-4C69-80B8-E431AEE2B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2777A1-60A5-4124-A4E6-7C9339F13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066B-746B-427F-966A-B56B7FC3169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DE1AE-90C7-40E4-A2DA-685158BA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E608E-46A9-443E-A814-94597148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788C-EBC7-4C69-80B8-E431AEE2B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9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66477-63C5-4147-AAEA-51EAC1F2C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38AF8-CD07-4350-AC60-79A247223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F53E1-E2FC-4611-80FB-83E9E616E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586E6-B7E4-4808-B8E5-1CD84B41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066B-746B-427F-966A-B56B7FC3169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1117A-06C9-42B5-9AE3-22E38554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1AD78-F2E7-41DA-AD1F-26310EF7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788C-EBC7-4C69-80B8-E431AEE2B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3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A1D77-ED91-4FDD-A8CB-D092EF857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CE729-FF28-4080-A07C-B91FB0ECA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35461-5305-42BA-9BA4-29E10AEC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A84CD-9D41-432F-BD01-1D20FB88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066B-746B-427F-966A-B56B7FC3169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9465F-9386-4EC3-AC4F-E58536FC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D62E9-DBF6-4BAA-BC79-ECC3E816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788C-EBC7-4C69-80B8-E431AEE2B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5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E2F865-BA8F-4FCA-810A-0274FA8A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3F154-7F8A-4C92-A5AB-F6153E536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EF9D4-355D-4360-BDCF-B3C56D8B1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4066B-746B-427F-966A-B56B7FC31697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2702F-A33E-41A9-AF69-311F49A65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1310B-4D69-4DCC-A516-FB0927B9E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788C-EBC7-4C69-80B8-E431AEE2B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1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ED11DA-8DC7-4F61-9D40-A94071B21F87}"/>
              </a:ext>
            </a:extLst>
          </p:cNvPr>
          <p:cNvSpPr txBox="1"/>
          <p:nvPr/>
        </p:nvSpPr>
        <p:spPr>
          <a:xfrm>
            <a:off x="355600" y="317500"/>
            <a:ext cx="147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10D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371DDB-400F-4308-A418-F402392C0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8771"/>
            <a:ext cx="6858000" cy="386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1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02B3E2-29F5-415B-9D56-F19D9C89B793}"/>
              </a:ext>
            </a:extLst>
          </p:cNvPr>
          <p:cNvSpPr txBox="1"/>
          <p:nvPr/>
        </p:nvSpPr>
        <p:spPr>
          <a:xfrm>
            <a:off x="355600" y="317500"/>
            <a:ext cx="147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10D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800188-C047-4CEF-8AF2-F9739B249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2" y="1181099"/>
            <a:ext cx="5699135" cy="809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0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AFE0DB-F36F-476B-9DD0-0B63B44F9902}"/>
              </a:ext>
            </a:extLst>
          </p:cNvPr>
          <p:cNvSpPr txBox="1"/>
          <p:nvPr/>
        </p:nvSpPr>
        <p:spPr>
          <a:xfrm>
            <a:off x="406400" y="292100"/>
            <a:ext cx="147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11A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D6232E-E15D-47D1-940F-B02FD4A7E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5460"/>
            <a:ext cx="6858000" cy="38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1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DF8099-2F42-4C45-92A8-95D33EEDCA6C}"/>
              </a:ext>
            </a:extLst>
          </p:cNvPr>
          <p:cNvSpPr txBox="1"/>
          <p:nvPr/>
        </p:nvSpPr>
        <p:spPr>
          <a:xfrm>
            <a:off x="406400" y="292100"/>
            <a:ext cx="147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11A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77F7EC-1A1B-4EA6-98B6-141283428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63" y="938431"/>
            <a:ext cx="5957074" cy="846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09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4</Words>
  <Application>Microsoft Office PowerPoint</Application>
  <PresentationFormat>A4 Paper (210x297 mm)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supermarket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Supawit SS</dc:creator>
  <cp:lastModifiedBy>Supawit SS</cp:lastModifiedBy>
  <cp:revision>1</cp:revision>
  <dcterms:created xsi:type="dcterms:W3CDTF">2021-10-31T12:24:02Z</dcterms:created>
  <dcterms:modified xsi:type="dcterms:W3CDTF">2021-10-31T12:30:53Z</dcterms:modified>
</cp:coreProperties>
</file>