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0B94-7D79-4A15-8A6E-8D5051A177AA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8AEB-C9B4-4DA2-99B7-F87E96EAA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02E907-8990-489D-955B-528EB4C9A623}"/>
              </a:ext>
            </a:extLst>
          </p:cNvPr>
          <p:cNvSpPr txBox="1"/>
          <p:nvPr/>
        </p:nvSpPr>
        <p:spPr>
          <a:xfrm>
            <a:off x="419100" y="2667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11B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26E538-CA72-4C0C-B1BB-4A40E830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344"/>
            <a:ext cx="6858000" cy="38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7165FA-995D-4064-87FB-346D1E5F4CCC}"/>
              </a:ext>
            </a:extLst>
          </p:cNvPr>
          <p:cNvSpPr txBox="1"/>
          <p:nvPr/>
        </p:nvSpPr>
        <p:spPr>
          <a:xfrm>
            <a:off x="419100" y="266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11B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C7735-DF27-4453-9CEE-3515456E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0" y="1015999"/>
            <a:ext cx="6007359" cy="849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9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1ABDDA-1053-4196-966E-F3465F9782A5}"/>
              </a:ext>
            </a:extLst>
          </p:cNvPr>
          <p:cNvSpPr txBox="1"/>
          <p:nvPr/>
        </p:nvSpPr>
        <p:spPr>
          <a:xfrm>
            <a:off x="419100" y="266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11C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51BA0-A3C4-47EB-8298-2542314A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331"/>
            <a:ext cx="6858000" cy="44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4F862-1988-439A-A1EC-9A002B732C30}"/>
              </a:ext>
            </a:extLst>
          </p:cNvPr>
          <p:cNvSpPr txBox="1"/>
          <p:nvPr/>
        </p:nvSpPr>
        <p:spPr>
          <a:xfrm>
            <a:off x="419100" y="2667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upermarket" panose="02000000000000000000" pitchFamily="2" charset="0"/>
                <a:cs typeface="supermarket" panose="02000000000000000000" pitchFamily="2" charset="0"/>
              </a:rPr>
              <a:t>11C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6C0A0-AE81-4EFC-80D7-BCAE59874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2" y="918391"/>
            <a:ext cx="6169068" cy="87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4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4</Words>
  <Application>Microsoft Office PowerPoint</Application>
  <PresentationFormat>A4 Paper (210x297 mm)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supermarket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Supawit SS</dc:creator>
  <cp:lastModifiedBy>Supawit SS</cp:lastModifiedBy>
  <cp:revision>2</cp:revision>
  <dcterms:created xsi:type="dcterms:W3CDTF">2021-10-25T08:23:24Z</dcterms:created>
  <dcterms:modified xsi:type="dcterms:W3CDTF">2021-10-25T09:44:50Z</dcterms:modified>
</cp:coreProperties>
</file>