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2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1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2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4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C6383-A9B6-463A-BBBB-BB563DED7A6F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6FF66-BA2D-4F74-AB59-4C5A5934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69E9E8-DF8F-4752-929C-8AE0EE0901C8}"/>
              </a:ext>
            </a:extLst>
          </p:cNvPr>
          <p:cNvSpPr txBox="1"/>
          <p:nvPr/>
        </p:nvSpPr>
        <p:spPr>
          <a:xfrm>
            <a:off x="406400" y="2921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11D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3352C-2D9B-45AF-91F7-301EDEBC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043"/>
            <a:ext cx="6858000" cy="35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8C6E8-D491-42DA-911D-21F74E3DED16}"/>
              </a:ext>
            </a:extLst>
          </p:cNvPr>
          <p:cNvSpPr txBox="1"/>
          <p:nvPr/>
        </p:nvSpPr>
        <p:spPr>
          <a:xfrm>
            <a:off x="406400" y="2921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11D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1C4D2-732B-437A-A537-D580C498D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8" y="876875"/>
            <a:ext cx="6178052" cy="87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</Words>
  <Application>Microsoft Office PowerPoint</Application>
  <PresentationFormat>A4 Paper (210x297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2</cp:revision>
  <dcterms:created xsi:type="dcterms:W3CDTF">2021-11-07T06:27:56Z</dcterms:created>
  <dcterms:modified xsi:type="dcterms:W3CDTF">2021-11-07T11:55:25Z</dcterms:modified>
</cp:coreProperties>
</file>