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E04-24C0-47FA-AAE4-8151D5E049B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1B46-1966-472A-B7E6-75F58CE5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E04-24C0-47FA-AAE4-8151D5E049B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1B46-1966-472A-B7E6-75F58CE5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E04-24C0-47FA-AAE4-8151D5E049B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1B46-1966-472A-B7E6-75F58CE5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6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E04-24C0-47FA-AAE4-8151D5E049B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1B46-1966-472A-B7E6-75F58CE5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E04-24C0-47FA-AAE4-8151D5E049B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1B46-1966-472A-B7E6-75F58CE5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E04-24C0-47FA-AAE4-8151D5E049B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1B46-1966-472A-B7E6-75F58CE5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9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E04-24C0-47FA-AAE4-8151D5E049B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1B46-1966-472A-B7E6-75F58CE5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E04-24C0-47FA-AAE4-8151D5E049B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1B46-1966-472A-B7E6-75F58CE5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6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E04-24C0-47FA-AAE4-8151D5E049B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1B46-1966-472A-B7E6-75F58CE5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E04-24C0-47FA-AAE4-8151D5E049B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1B46-1966-472A-B7E6-75F58CE5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E04-24C0-47FA-AAE4-8151D5E049B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1B46-1966-472A-B7E6-75F58CE5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2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1E04-24C0-47FA-AAE4-8151D5E049B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1B46-1966-472A-B7E6-75F58CE5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AEF5D5-E3EC-4DE6-B21B-4607D30448AD}"/>
              </a:ext>
            </a:extLst>
          </p:cNvPr>
          <p:cNvSpPr txBox="1"/>
          <p:nvPr/>
        </p:nvSpPr>
        <p:spPr>
          <a:xfrm>
            <a:off x="406400" y="215900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12A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9F152-E29B-4490-AEB5-88B78072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2565"/>
            <a:ext cx="6858000" cy="38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1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5D967B-5CDA-41A1-BD9C-4C2B5B3FDC3D}"/>
              </a:ext>
            </a:extLst>
          </p:cNvPr>
          <p:cNvSpPr txBox="1"/>
          <p:nvPr/>
        </p:nvSpPr>
        <p:spPr>
          <a:xfrm>
            <a:off x="406400" y="215900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12A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C85BA-6D40-43C2-9DC3-E69FCE1B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862231"/>
            <a:ext cx="6286500" cy="88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3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927E8A-A93C-4423-9EDE-23541CE8A97F}"/>
              </a:ext>
            </a:extLst>
          </p:cNvPr>
          <p:cNvSpPr txBox="1"/>
          <p:nvPr/>
        </p:nvSpPr>
        <p:spPr>
          <a:xfrm>
            <a:off x="406400" y="215900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12B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506FD3-5611-412B-B61C-55F7B332F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31"/>
            <a:ext cx="6858000" cy="35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2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EAA67C-FED8-4EBD-ACAE-5BE0E66858BE}"/>
              </a:ext>
            </a:extLst>
          </p:cNvPr>
          <p:cNvSpPr txBox="1"/>
          <p:nvPr/>
        </p:nvSpPr>
        <p:spPr>
          <a:xfrm>
            <a:off x="406400" y="215900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12B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C3E17-71DD-403D-8577-86613D6E0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6" y="862231"/>
            <a:ext cx="6169068" cy="872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7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</Words>
  <Application>Microsoft Office PowerPoint</Application>
  <PresentationFormat>A4 Paper (210x297 mm)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4</cp:revision>
  <dcterms:created xsi:type="dcterms:W3CDTF">2021-11-01T08:37:35Z</dcterms:created>
  <dcterms:modified xsi:type="dcterms:W3CDTF">2021-11-01T09:40:19Z</dcterms:modified>
</cp:coreProperties>
</file>