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1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6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7C46-1A98-4F51-9E37-30B155DAAB8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6392-D6DC-49DC-BC7F-B1B7670B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72E6B-CCE0-46F5-B33A-679F87797DBF}"/>
              </a:ext>
            </a:extLst>
          </p:cNvPr>
          <p:cNvSpPr txBox="1"/>
          <p:nvPr/>
        </p:nvSpPr>
        <p:spPr>
          <a:xfrm>
            <a:off x="355600" y="2159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13A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03773D-DBA3-4ABF-81FE-E684F03D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570"/>
            <a:ext cx="6858000" cy="35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00396-3245-4301-89DF-7B3860AEF5CA}"/>
              </a:ext>
            </a:extLst>
          </p:cNvPr>
          <p:cNvSpPr txBox="1"/>
          <p:nvPr/>
        </p:nvSpPr>
        <p:spPr>
          <a:xfrm>
            <a:off x="355600" y="2159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13A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99D4F-A9D6-4DAB-A65D-216833441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41604"/>
            <a:ext cx="6400800" cy="90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EE780-E8C6-4A4B-97A1-F928330485E6}"/>
              </a:ext>
            </a:extLst>
          </p:cNvPr>
          <p:cNvSpPr txBox="1"/>
          <p:nvPr/>
        </p:nvSpPr>
        <p:spPr>
          <a:xfrm>
            <a:off x="393700" y="2159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13B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0013A-B1E8-4B80-A68E-4BA33DFC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394"/>
            <a:ext cx="6858000" cy="35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0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8E596-1798-4FEB-AC12-44C1721814E7}"/>
              </a:ext>
            </a:extLst>
          </p:cNvPr>
          <p:cNvSpPr txBox="1"/>
          <p:nvPr/>
        </p:nvSpPr>
        <p:spPr>
          <a:xfrm>
            <a:off x="355600" y="2159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13B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4E1AA-A24F-4D0D-B481-4962C2FAF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767736"/>
            <a:ext cx="6464300" cy="91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4</Words>
  <Application>Microsoft Office PowerPoint</Application>
  <PresentationFormat>A4 Paper (210x297 mm)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2021-11-08T08:57:02Z</dcterms:created>
  <dcterms:modified xsi:type="dcterms:W3CDTF">2021-11-08T09:54:15Z</dcterms:modified>
</cp:coreProperties>
</file>