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4CD0-B39F-4FD1-8122-345F2761686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6BEB-324C-473F-808A-51F337A0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69893-8394-4B11-A971-C510D6E0813A}"/>
              </a:ext>
            </a:extLst>
          </p:cNvPr>
          <p:cNvSpPr txBox="1"/>
          <p:nvPr/>
        </p:nvSpPr>
        <p:spPr>
          <a:xfrm>
            <a:off x="495300" y="241300"/>
            <a:ext cx="93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6C311-39F1-4B34-9A7E-1451A2E6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075"/>
            <a:ext cx="6858000" cy="3825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3CB25-F5EB-4E28-BFFE-91D8F81B59D9}"/>
              </a:ext>
            </a:extLst>
          </p:cNvPr>
          <p:cNvSpPr txBox="1"/>
          <p:nvPr/>
        </p:nvSpPr>
        <p:spPr>
          <a:xfrm>
            <a:off x="393700" y="5101619"/>
            <a:ext cx="93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4DEFF-9667-47D2-881D-E6F68E905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0216"/>
            <a:ext cx="6858000" cy="384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E564F-551B-4DFB-81F9-C5212531618B}"/>
              </a:ext>
            </a:extLst>
          </p:cNvPr>
          <p:cNvSpPr txBox="1"/>
          <p:nvPr/>
        </p:nvSpPr>
        <p:spPr>
          <a:xfrm>
            <a:off x="495300" y="241300"/>
            <a:ext cx="93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84FF-236B-40BD-B3C0-AB8AF868977B}"/>
              </a:ext>
            </a:extLst>
          </p:cNvPr>
          <p:cNvSpPr txBox="1"/>
          <p:nvPr/>
        </p:nvSpPr>
        <p:spPr>
          <a:xfrm>
            <a:off x="381000" y="5210019"/>
            <a:ext cx="93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C5543-BC75-455E-9453-968E24C20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075"/>
            <a:ext cx="6858000" cy="3869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E993D-2F34-4E6D-BE21-0442024E7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794"/>
            <a:ext cx="6858000" cy="38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D0779-8334-45B1-A7B3-673D2B20041C}"/>
              </a:ext>
            </a:extLst>
          </p:cNvPr>
          <p:cNvSpPr txBox="1"/>
          <p:nvPr/>
        </p:nvSpPr>
        <p:spPr>
          <a:xfrm>
            <a:off x="495300" y="241300"/>
            <a:ext cx="105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15A,B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422D-483A-4FC7-B77F-148FF2E6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" y="723900"/>
            <a:ext cx="6292029" cy="89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DD355-D045-481F-A6F2-FCE1713A287E}"/>
              </a:ext>
            </a:extLst>
          </p:cNvPr>
          <p:cNvSpPr txBox="1"/>
          <p:nvPr/>
        </p:nvSpPr>
        <p:spPr>
          <a:xfrm>
            <a:off x="495300" y="241300"/>
            <a:ext cx="105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15C,D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252A1-5F22-4635-B7AD-7C36DCB7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781495"/>
            <a:ext cx="6251497" cy="88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</Words>
  <Application>Microsoft Office PowerPoint</Application>
  <PresentationFormat>A4 Paper (210x297 mm)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2021-11-15T08:42:02Z</dcterms:created>
  <dcterms:modified xsi:type="dcterms:W3CDTF">2021-11-15T08:45:06Z</dcterms:modified>
</cp:coreProperties>
</file>