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100" d="100"/>
          <a:sy n="100" d="100"/>
        </p:scale>
        <p:origin x="1896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70F0-E24C-4341-9181-1F98F6F6C4F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876D-CF22-4A6A-ABD2-7F4D16C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09C02A-7EED-43C5-948C-2BCBA4B3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9" y="2417346"/>
            <a:ext cx="4808016" cy="2284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C48A5-10F6-4318-BC2A-6E111D05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9" y="435168"/>
            <a:ext cx="4848902" cy="1781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63965-54F1-4E85-8CB6-911B443B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69" y="5346679"/>
            <a:ext cx="4285742" cy="1781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9A949-6050-4B2E-B6C1-3EF48E059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69" y="7322678"/>
            <a:ext cx="4663440" cy="221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B0E854-16B1-42A9-9CDA-B24978DDB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14" y="147011"/>
            <a:ext cx="5873771" cy="3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6F98E-FE0E-4C94-85D7-EE108E09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89" y="1143817"/>
            <a:ext cx="5686231" cy="2726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FEFD0-231D-47E2-A83B-8AD238ED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1" y="4282440"/>
            <a:ext cx="6126170" cy="292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F169A-D934-4766-81C9-1188F2914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4" y="147011"/>
            <a:ext cx="5873771" cy="375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F1C9F-2C04-43D7-AFF5-426E8EBF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9" y="1143818"/>
            <a:ext cx="5276641" cy="27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EEF006-7662-4563-BCF2-ED064753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9" y="751889"/>
            <a:ext cx="4667901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3EF7E-B8F6-4BD7-89E8-06E90DDC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8" y="5764683"/>
            <a:ext cx="5026042" cy="294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FEF28-0DA2-495E-A087-5DEB30496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4" y="147011"/>
            <a:ext cx="5873771" cy="3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55426-4164-4EFB-A4DF-1B0E6A99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2" y="906717"/>
            <a:ext cx="5938969" cy="3756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050BC-ED7C-4D87-B6C7-1954B1EC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5" y="5243012"/>
            <a:ext cx="5938970" cy="2821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5A248-F189-42D3-B39F-B95FF139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4" y="147011"/>
            <a:ext cx="5873771" cy="3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5B9548-9F24-4FFB-A764-18C1E3E6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4" y="147011"/>
            <a:ext cx="5873771" cy="375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1E982-CD00-4F92-A45B-35264B6C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743713"/>
            <a:ext cx="4625340" cy="3825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BF473-8748-4E6F-B791-100AAEC00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4" y="4570271"/>
            <a:ext cx="3053245" cy="23414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ADE1A3-0941-40E8-A445-76E0700BA98F}"/>
              </a:ext>
            </a:extLst>
          </p:cNvPr>
          <p:cNvCxnSpPr>
            <a:cxnSpLocks/>
          </p:cNvCxnSpPr>
          <p:nvPr/>
        </p:nvCxnSpPr>
        <p:spPr>
          <a:xfrm flipV="1">
            <a:off x="944880" y="5086999"/>
            <a:ext cx="914400" cy="184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AFB813-B356-44EA-94A1-AD4EFFD15876}"/>
              </a:ext>
            </a:extLst>
          </p:cNvPr>
          <p:cNvCxnSpPr>
            <a:cxnSpLocks/>
          </p:cNvCxnSpPr>
          <p:nvPr/>
        </p:nvCxnSpPr>
        <p:spPr>
          <a:xfrm flipV="1">
            <a:off x="1280160" y="5110314"/>
            <a:ext cx="594360" cy="101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5F2DFE-268E-4F61-A568-B03CC08C8649}"/>
              </a:ext>
            </a:extLst>
          </p:cNvPr>
          <p:cNvCxnSpPr>
            <a:cxnSpLocks/>
          </p:cNvCxnSpPr>
          <p:nvPr/>
        </p:nvCxnSpPr>
        <p:spPr>
          <a:xfrm flipV="1">
            <a:off x="1330960" y="5154556"/>
            <a:ext cx="528320" cy="209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A7B6B2-F8CD-414C-A47F-CA8C02755F91}"/>
              </a:ext>
            </a:extLst>
          </p:cNvPr>
          <p:cNvCxnSpPr>
            <a:cxnSpLocks/>
          </p:cNvCxnSpPr>
          <p:nvPr/>
        </p:nvCxnSpPr>
        <p:spPr>
          <a:xfrm>
            <a:off x="1074502" y="5551160"/>
            <a:ext cx="335280" cy="599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79D414-C4D0-467D-B37B-806BA3E705C7}"/>
              </a:ext>
            </a:extLst>
          </p:cNvPr>
          <p:cNvSpPr txBox="1"/>
          <p:nvPr/>
        </p:nvSpPr>
        <p:spPr>
          <a:xfrm>
            <a:off x="1874520" y="496989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 </a:t>
            </a:r>
            <a:r>
              <a:rPr lang="th-TH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ตัว </a:t>
            </a:r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 </a:t>
            </a:r>
            <a:r>
              <a:rPr lang="th-TH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ตำแหน่ง</a:t>
            </a:r>
            <a:endParaRPr lang="en-US" b="1" dirty="0">
              <a:solidFill>
                <a:srgbClr val="0070C0"/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CFE2D5-4AA4-4A10-824B-37876FB334A8}"/>
              </a:ext>
            </a:extLst>
          </p:cNvPr>
          <p:cNvSpPr txBox="1"/>
          <p:nvPr/>
        </p:nvSpPr>
        <p:spPr>
          <a:xfrm>
            <a:off x="916940" y="6150811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2 </a:t>
            </a:r>
            <a:r>
              <a:rPr lang="th-TH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ตัว </a:t>
            </a:r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 </a:t>
            </a:r>
            <a:r>
              <a:rPr lang="th-TH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ตำแหน่ง</a:t>
            </a:r>
            <a:endParaRPr lang="en-US" b="1" dirty="0">
              <a:solidFill>
                <a:srgbClr val="0070C0"/>
              </a:solidFill>
              <a:latin typeface="supermarket" panose="02000000000000000000" pitchFamily="2" charset="0"/>
              <a:cs typeface="supermarket" panose="02000000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9DF73C-88D6-4C24-AA8D-9549408AE4BE}"/>
              </a:ext>
            </a:extLst>
          </p:cNvPr>
          <p:cNvCxnSpPr>
            <a:cxnSpLocks/>
          </p:cNvCxnSpPr>
          <p:nvPr/>
        </p:nvCxnSpPr>
        <p:spPr>
          <a:xfrm flipH="1">
            <a:off x="1009691" y="2895600"/>
            <a:ext cx="171409" cy="158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9DD1150-9DC4-43BB-A525-D8703F1C0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740" y="5022253"/>
            <a:ext cx="2993788" cy="201439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DB7B35-49F8-4992-BC6B-D63C98FC584D}"/>
              </a:ext>
            </a:extLst>
          </p:cNvPr>
          <p:cNvCxnSpPr>
            <a:cxnSpLocks/>
          </p:cNvCxnSpPr>
          <p:nvPr/>
        </p:nvCxnSpPr>
        <p:spPr>
          <a:xfrm>
            <a:off x="4328160" y="3409712"/>
            <a:ext cx="1493520" cy="461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6C9053-B455-44F9-B7BA-4DDC45EC6847}"/>
              </a:ext>
            </a:extLst>
          </p:cNvPr>
          <p:cNvCxnSpPr/>
          <p:nvPr/>
        </p:nvCxnSpPr>
        <p:spPr>
          <a:xfrm flipH="1">
            <a:off x="5635031" y="3909060"/>
            <a:ext cx="213278" cy="97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DEEB87-F5B3-4B35-B17B-C0CC67629FB8}"/>
              </a:ext>
            </a:extLst>
          </p:cNvPr>
          <p:cNvSpPr txBox="1"/>
          <p:nvPr/>
        </p:nvSpPr>
        <p:spPr>
          <a:xfrm>
            <a:off x="3763353" y="4652921"/>
            <a:ext cx="5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a-b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632F7-1884-4983-8BD7-91DB4B3C9EA9}"/>
              </a:ext>
            </a:extLst>
          </p:cNvPr>
          <p:cNvSpPr txBox="1"/>
          <p:nvPr/>
        </p:nvSpPr>
        <p:spPr>
          <a:xfrm>
            <a:off x="329273" y="7304681"/>
            <a:ext cx="5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a*b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1193492-490A-430F-AB9E-9265D7655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62" y="7674013"/>
            <a:ext cx="2993788" cy="201439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0963313-E6A0-4D6C-BDE5-C2D92DDF151C}"/>
              </a:ext>
            </a:extLst>
          </p:cNvPr>
          <p:cNvSpPr txBox="1"/>
          <p:nvPr/>
        </p:nvSpPr>
        <p:spPr>
          <a:xfrm>
            <a:off x="3642360" y="7318808"/>
            <a:ext cx="5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a/b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BA7B438-2333-4206-B740-C08EF75EC3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836" y="7674013"/>
            <a:ext cx="2986168" cy="20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15</Words>
  <Application>Microsoft Office PowerPoint</Application>
  <PresentationFormat>A4 Paper (210x297 mm)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2021-08-16T10:23:18Z</dcterms:created>
  <dcterms:modified xsi:type="dcterms:W3CDTF">2021-08-30T02:44:52Z</dcterms:modified>
</cp:coreProperties>
</file>