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34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026E-B0E0-4A7E-AB58-ADD24616E42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F5D7-6AF0-4B95-9FFF-3C504E17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CE3FE5-70CF-4B2D-A029-582FA39A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664"/>
            <a:ext cx="6858000" cy="3531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741382-ED4C-4645-91EE-7F781F8AA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4771"/>
            <a:ext cx="6858000" cy="3539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A5E07B-7122-47BB-B781-9A30CA4E2A02}"/>
              </a:ext>
            </a:extLst>
          </p:cNvPr>
          <p:cNvSpPr txBox="1"/>
          <p:nvPr/>
        </p:nvSpPr>
        <p:spPr>
          <a:xfrm>
            <a:off x="419100" y="220623"/>
            <a:ext cx="9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3A</a:t>
            </a:r>
          </a:p>
        </p:txBody>
      </p:sp>
    </p:spTree>
    <p:extLst>
      <p:ext uri="{BB962C8B-B14F-4D97-AF65-F5344CB8AC3E}">
        <p14:creationId xmlns:p14="http://schemas.microsoft.com/office/powerpoint/2010/main" val="23837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5B1E0-CD80-4929-9413-B0E5EA2E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925"/>
            <a:ext cx="6858000" cy="3551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118F8-1D71-4AF8-A3AA-FF385A4A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334"/>
            <a:ext cx="6858000" cy="3553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3837A-0AA0-4948-9370-E60D351A09A8}"/>
              </a:ext>
            </a:extLst>
          </p:cNvPr>
          <p:cNvSpPr txBox="1"/>
          <p:nvPr/>
        </p:nvSpPr>
        <p:spPr>
          <a:xfrm>
            <a:off x="419100" y="312412"/>
            <a:ext cx="9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3A</a:t>
            </a:r>
          </a:p>
        </p:txBody>
      </p:sp>
    </p:spTree>
    <p:extLst>
      <p:ext uri="{BB962C8B-B14F-4D97-AF65-F5344CB8AC3E}">
        <p14:creationId xmlns:p14="http://schemas.microsoft.com/office/powerpoint/2010/main" val="94357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92529-080B-498A-ADBF-22D4BB97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479"/>
            <a:ext cx="6858000" cy="3523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C0BF0C-E96C-475E-800E-CEC506BF72CF}"/>
              </a:ext>
            </a:extLst>
          </p:cNvPr>
          <p:cNvSpPr txBox="1"/>
          <p:nvPr/>
        </p:nvSpPr>
        <p:spPr>
          <a:xfrm>
            <a:off x="279400" y="154482"/>
            <a:ext cx="9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F92D-0FF7-4866-93C0-2C5FF1C74DF5}"/>
              </a:ext>
            </a:extLst>
          </p:cNvPr>
          <p:cNvSpPr txBox="1"/>
          <p:nvPr/>
        </p:nvSpPr>
        <p:spPr>
          <a:xfrm>
            <a:off x="279400" y="5339497"/>
            <a:ext cx="9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390AC3-2C21-4451-B204-489A52C6A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7095"/>
            <a:ext cx="6858000" cy="353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5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65E72-D206-43B7-BD28-233C56AEAC89}"/>
              </a:ext>
            </a:extLst>
          </p:cNvPr>
          <p:cNvSpPr txBox="1"/>
          <p:nvPr/>
        </p:nvSpPr>
        <p:spPr>
          <a:xfrm>
            <a:off x="330200" y="183297"/>
            <a:ext cx="9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C1307-2D87-4FD8-B58B-4E1F06F6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294"/>
            <a:ext cx="6858000" cy="3560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B4E4D4-EEF9-4FF3-9E98-ECD129A2C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2979"/>
            <a:ext cx="6858000" cy="3523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D2072-6677-4024-9C2F-90FC469824F2}"/>
              </a:ext>
            </a:extLst>
          </p:cNvPr>
          <p:cNvSpPr txBox="1"/>
          <p:nvPr/>
        </p:nvSpPr>
        <p:spPr>
          <a:xfrm>
            <a:off x="165100" y="5551982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3D2</a:t>
            </a:r>
          </a:p>
        </p:txBody>
      </p:sp>
    </p:spTree>
    <p:extLst>
      <p:ext uri="{BB962C8B-B14F-4D97-AF65-F5344CB8AC3E}">
        <p14:creationId xmlns:p14="http://schemas.microsoft.com/office/powerpoint/2010/main" val="219257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2325A2-D62E-4A95-8071-3697EE86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00"/>
            <a:ext cx="6858000" cy="5297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3371C-B60B-4975-98D4-75EC9120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7784"/>
            <a:ext cx="6858000" cy="3608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AE181C-F947-41EC-B969-ED17ABE64C29}"/>
              </a:ext>
            </a:extLst>
          </p:cNvPr>
          <p:cNvSpPr txBox="1"/>
          <p:nvPr/>
        </p:nvSpPr>
        <p:spPr>
          <a:xfrm>
            <a:off x="355600" y="159055"/>
            <a:ext cx="9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3A</a:t>
            </a:r>
          </a:p>
        </p:txBody>
      </p:sp>
    </p:spTree>
    <p:extLst>
      <p:ext uri="{BB962C8B-B14F-4D97-AF65-F5344CB8AC3E}">
        <p14:creationId xmlns:p14="http://schemas.microsoft.com/office/powerpoint/2010/main" val="257115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18C65A-FA97-4AC1-ABA2-BDF4A680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89"/>
            <a:ext cx="6858000" cy="2780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0CCF6-1058-421A-BE55-0FA4F95A3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4938"/>
            <a:ext cx="6858000" cy="5462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BC491-DAF9-415A-96B7-E784ABD1C7FF}"/>
              </a:ext>
            </a:extLst>
          </p:cNvPr>
          <p:cNvSpPr txBox="1"/>
          <p:nvPr/>
        </p:nvSpPr>
        <p:spPr>
          <a:xfrm>
            <a:off x="355600" y="159055"/>
            <a:ext cx="9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12B6C-D408-459C-9C91-1C22C46AA3E0}"/>
              </a:ext>
            </a:extLst>
          </p:cNvPr>
          <p:cNvSpPr txBox="1"/>
          <p:nvPr/>
        </p:nvSpPr>
        <p:spPr>
          <a:xfrm>
            <a:off x="279400" y="3823430"/>
            <a:ext cx="9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8CB3A-743D-40C0-BFAA-0915B8EA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4427"/>
            <a:ext cx="6858000" cy="57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3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AD950-9168-4350-BFF1-15676497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228"/>
            <a:ext cx="6858000" cy="4153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35ED7-9FBE-4D13-B8DC-FD6E50297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5845"/>
            <a:ext cx="6858000" cy="4116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8A042B-3BC4-45A4-B1E0-3706F92C1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34639"/>
            <a:ext cx="6858000" cy="2636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98A2B1-7D78-4FB3-A7C5-6CD455FB1951}"/>
              </a:ext>
            </a:extLst>
          </p:cNvPr>
          <p:cNvSpPr txBox="1"/>
          <p:nvPr/>
        </p:nvSpPr>
        <p:spPr>
          <a:xfrm>
            <a:off x="520700" y="0"/>
            <a:ext cx="9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B494E-F51C-4A56-B8F2-2CE901D7B783}"/>
              </a:ext>
            </a:extLst>
          </p:cNvPr>
          <p:cNvSpPr txBox="1"/>
          <p:nvPr/>
        </p:nvSpPr>
        <p:spPr>
          <a:xfrm>
            <a:off x="387350" y="5747154"/>
            <a:ext cx="12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3D2</a:t>
            </a:r>
          </a:p>
        </p:txBody>
      </p:sp>
    </p:spTree>
    <p:extLst>
      <p:ext uri="{BB962C8B-B14F-4D97-AF65-F5344CB8AC3E}">
        <p14:creationId xmlns:p14="http://schemas.microsoft.com/office/powerpoint/2010/main" val="162737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11</Words>
  <Application>Microsoft Office PowerPoint</Application>
  <PresentationFormat>A4 Paper (210x297 mm)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2</cp:revision>
  <dcterms:created xsi:type="dcterms:W3CDTF">2021-08-23T09:01:53Z</dcterms:created>
  <dcterms:modified xsi:type="dcterms:W3CDTF">2021-08-29T11:10:02Z</dcterms:modified>
</cp:coreProperties>
</file>