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7E39-8925-4034-B47F-B36FA4D43F7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C3A3-68FD-425E-A303-999D52D7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ACB59-5403-476D-A6B2-C2A00613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270"/>
            <a:ext cx="6858000" cy="3509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80A34-18E7-4195-B592-43DC78C3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8338"/>
            <a:ext cx="6858000" cy="3503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B5C41B-6683-4E69-A422-8AE5A4130D7B}"/>
              </a:ext>
            </a:extLst>
          </p:cNvPr>
          <p:cNvSpPr txBox="1"/>
          <p:nvPr/>
        </p:nvSpPr>
        <p:spPr>
          <a:xfrm>
            <a:off x="355600" y="94440"/>
            <a:ext cx="1435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C6184-46B6-4C14-9794-6472531FB33E}"/>
              </a:ext>
            </a:extLst>
          </p:cNvPr>
          <p:cNvSpPr txBox="1"/>
          <p:nvPr/>
        </p:nvSpPr>
        <p:spPr>
          <a:xfrm>
            <a:off x="355600" y="5064942"/>
            <a:ext cx="1435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3E2</a:t>
            </a:r>
          </a:p>
        </p:txBody>
      </p:sp>
    </p:spTree>
    <p:extLst>
      <p:ext uri="{BB962C8B-B14F-4D97-AF65-F5344CB8AC3E}">
        <p14:creationId xmlns:p14="http://schemas.microsoft.com/office/powerpoint/2010/main" val="274041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A13C1-B14B-4DBC-BC9C-7F953DDE16FD}"/>
              </a:ext>
            </a:extLst>
          </p:cNvPr>
          <p:cNvSpPr txBox="1"/>
          <p:nvPr/>
        </p:nvSpPr>
        <p:spPr>
          <a:xfrm>
            <a:off x="571500" y="698500"/>
            <a:ext cx="119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3F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52CA7-5801-4355-89CF-84D11BB5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527"/>
            <a:ext cx="6858000" cy="35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1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08800C-FFF4-47A2-962D-23F0EC18B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903"/>
            <a:ext cx="6858000" cy="97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3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</Words>
  <Application>Microsoft Office PowerPoint</Application>
  <PresentationFormat>A4 Paper (210x297 mm)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2</cp:revision>
  <dcterms:created xsi:type="dcterms:W3CDTF">2021-08-23T11:29:13Z</dcterms:created>
  <dcterms:modified xsi:type="dcterms:W3CDTF">2021-08-23T16:02:26Z</dcterms:modified>
</cp:coreProperties>
</file>