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01AA-AAFF-49CD-81FE-9552BF6D1AF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CF19-2EF5-415D-B646-3DE76843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F7A85-FF75-4356-8DE1-23FD1120E480}"/>
              </a:ext>
            </a:extLst>
          </p:cNvPr>
          <p:cNvSpPr txBox="1"/>
          <p:nvPr/>
        </p:nvSpPr>
        <p:spPr>
          <a:xfrm>
            <a:off x="279400" y="127000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4A1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2316BD-39D2-42F8-8C51-BEC6EA89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9" y="5471061"/>
            <a:ext cx="4790812" cy="320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64DC5-A50F-437F-9647-B31DB586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4" y="896441"/>
            <a:ext cx="4779787" cy="3208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953B8-3F3B-4D7E-AA32-9F320DEC00E4}"/>
              </a:ext>
            </a:extLst>
          </p:cNvPr>
          <p:cNvSpPr txBox="1"/>
          <p:nvPr/>
        </p:nvSpPr>
        <p:spPr>
          <a:xfrm>
            <a:off x="593989" y="4489586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4A2</a:t>
            </a:r>
          </a:p>
        </p:txBody>
      </p:sp>
    </p:spTree>
    <p:extLst>
      <p:ext uri="{BB962C8B-B14F-4D97-AF65-F5344CB8AC3E}">
        <p14:creationId xmlns:p14="http://schemas.microsoft.com/office/powerpoint/2010/main" val="19023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CD89F-5BAC-46B9-84EC-031BFBC87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4" y="5801389"/>
            <a:ext cx="4804383" cy="320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B231E-144F-4E20-BBBF-B241760E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" y="1335682"/>
            <a:ext cx="4798927" cy="320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D06AA-BD70-4530-912F-AF6B8B49601F}"/>
              </a:ext>
            </a:extLst>
          </p:cNvPr>
          <p:cNvSpPr txBox="1"/>
          <p:nvPr/>
        </p:nvSpPr>
        <p:spPr>
          <a:xfrm>
            <a:off x="607070" y="322321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5DBD-6630-4298-A931-0258F8C5D0B0}"/>
              </a:ext>
            </a:extLst>
          </p:cNvPr>
          <p:cNvSpPr txBox="1"/>
          <p:nvPr/>
        </p:nvSpPr>
        <p:spPr>
          <a:xfrm>
            <a:off x="487314" y="4699000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4A4</a:t>
            </a:r>
          </a:p>
        </p:txBody>
      </p:sp>
    </p:spTree>
    <p:extLst>
      <p:ext uri="{BB962C8B-B14F-4D97-AF65-F5344CB8AC3E}">
        <p14:creationId xmlns:p14="http://schemas.microsoft.com/office/powerpoint/2010/main" val="99760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62D2F-8FE6-4475-9B8F-E5CFD09B6CD4}"/>
              </a:ext>
            </a:extLst>
          </p:cNvPr>
          <p:cNvSpPr txBox="1"/>
          <p:nvPr/>
        </p:nvSpPr>
        <p:spPr>
          <a:xfrm>
            <a:off x="279400" y="127000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40FDC-006E-4349-890B-3AABF79A55A6}"/>
              </a:ext>
            </a:extLst>
          </p:cNvPr>
          <p:cNvSpPr txBox="1"/>
          <p:nvPr/>
        </p:nvSpPr>
        <p:spPr>
          <a:xfrm>
            <a:off x="476250" y="4568279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B4D2E-65DA-49D7-BBDB-DCA799FE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205"/>
            <a:ext cx="6858000" cy="3399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AD337-230F-4BB2-A723-122CFE977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907136"/>
            <a:ext cx="5205037" cy="3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8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94590-E745-481C-B6B6-6C45CBCEB04F}"/>
              </a:ext>
            </a:extLst>
          </p:cNvPr>
          <p:cNvSpPr txBox="1"/>
          <p:nvPr/>
        </p:nvSpPr>
        <p:spPr>
          <a:xfrm>
            <a:off x="355600" y="342900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6DDF0-7E9F-4BBA-80CE-65E207A0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341"/>
            <a:ext cx="6858000" cy="581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D0084-D082-47FE-9406-C509193B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817"/>
            <a:ext cx="6858000" cy="2345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DF4E3-C36C-4791-AB94-F2B87C802641}"/>
              </a:ext>
            </a:extLst>
          </p:cNvPr>
          <p:cNvSpPr txBox="1"/>
          <p:nvPr/>
        </p:nvSpPr>
        <p:spPr>
          <a:xfrm>
            <a:off x="266700" y="3893401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9BAB8-9F87-4AA6-87C3-DA464F4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918115"/>
            <a:ext cx="65532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26A0-D05E-4D36-B08E-007CB54F848F}"/>
              </a:ext>
            </a:extLst>
          </p:cNvPr>
          <p:cNvSpPr txBox="1"/>
          <p:nvPr/>
        </p:nvSpPr>
        <p:spPr>
          <a:xfrm>
            <a:off x="482600" y="375501"/>
            <a:ext cx="105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4D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01B5F-7297-41F0-A102-5E7EB41A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1" y="1373023"/>
            <a:ext cx="662079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E2DBA2-1E95-4C4C-80E8-86FA02A7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2210"/>
            <a:ext cx="6858000" cy="55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A4 Paper (210x297 mm)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2021-09-05T11:24:34Z</dcterms:created>
  <dcterms:modified xsi:type="dcterms:W3CDTF">2021-09-05T11:30:29Z</dcterms:modified>
</cp:coreProperties>
</file>