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6D78-E5A2-4716-96D5-C8A3F566B9D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077B-07BE-4005-8357-92F6DE71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5D85E-1F9F-4554-A5D3-3FF25512DC76}"/>
              </a:ext>
            </a:extLst>
          </p:cNvPr>
          <p:cNvSpPr txBox="1"/>
          <p:nvPr/>
        </p:nvSpPr>
        <p:spPr>
          <a:xfrm>
            <a:off x="419100" y="2319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0AF48-44FF-4B4C-8C38-3603516EA21D}"/>
              </a:ext>
            </a:extLst>
          </p:cNvPr>
          <p:cNvSpPr txBox="1"/>
          <p:nvPr/>
        </p:nvSpPr>
        <p:spPr>
          <a:xfrm>
            <a:off x="419100" y="4599057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C4148-B374-4B0F-9796-A65C6455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2804"/>
            <a:ext cx="6858000" cy="340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B627-0D21-4402-9114-720B903D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6858000" cy="33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E80C5-7837-4A84-9A22-908FC7F12ECA}"/>
              </a:ext>
            </a:extLst>
          </p:cNvPr>
          <p:cNvSpPr txBox="1"/>
          <p:nvPr/>
        </p:nvSpPr>
        <p:spPr>
          <a:xfrm>
            <a:off x="419100" y="2319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D5153-EA8F-4EF0-A2DD-AF5057F30C15}"/>
              </a:ext>
            </a:extLst>
          </p:cNvPr>
          <p:cNvSpPr txBox="1"/>
          <p:nvPr/>
        </p:nvSpPr>
        <p:spPr>
          <a:xfrm>
            <a:off x="419100" y="53119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7152B-715E-4C03-AFFD-6605A46A0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694"/>
            <a:ext cx="6858000" cy="3394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940E7-6D18-4FA1-BD32-A8ABA7B81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728"/>
            <a:ext cx="6858000" cy="35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894CA7-3421-4817-8766-0446D59B9039}"/>
              </a:ext>
            </a:extLst>
          </p:cNvPr>
          <p:cNvSpPr txBox="1"/>
          <p:nvPr/>
        </p:nvSpPr>
        <p:spPr>
          <a:xfrm>
            <a:off x="419100" y="2319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5D1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CD1EC-7A62-4C6F-8D20-7AC1C1350C28}"/>
              </a:ext>
            </a:extLst>
          </p:cNvPr>
          <p:cNvSpPr txBox="1"/>
          <p:nvPr/>
        </p:nvSpPr>
        <p:spPr>
          <a:xfrm>
            <a:off x="419100" y="4953000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5D2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CA50C-4143-48B1-86E0-6CD86BBA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9284"/>
            <a:ext cx="6858000" cy="3434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EBC09-03CD-4B92-8554-0F5926DE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08"/>
            <a:ext cx="6858000" cy="34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4C8D3-B234-4AFC-BAA5-3B0C4A0D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858000" cy="692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11C9-9966-426A-B48E-BDEE9C754C14}"/>
              </a:ext>
            </a:extLst>
          </p:cNvPr>
          <p:cNvSpPr txBox="1"/>
          <p:nvPr/>
        </p:nvSpPr>
        <p:spPr>
          <a:xfrm>
            <a:off x="482600" y="4351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DC81A-731D-4D29-A078-0E52AB5D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4" y="2020762"/>
            <a:ext cx="6601746" cy="75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7287B-05FB-4EF7-BD4F-42D94889B0E4}"/>
              </a:ext>
            </a:extLst>
          </p:cNvPr>
          <p:cNvSpPr txBox="1"/>
          <p:nvPr/>
        </p:nvSpPr>
        <p:spPr>
          <a:xfrm>
            <a:off x="482600" y="4351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E80A9-7F50-4B30-8D85-F6CBDA39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3" y="1143000"/>
            <a:ext cx="6220693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D281E-4ED1-4623-8504-6B23946C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7" y="1705053"/>
            <a:ext cx="6477904" cy="75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8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FDCD8-12C3-44AC-B50D-353F89319343}"/>
              </a:ext>
            </a:extLst>
          </p:cNvPr>
          <p:cNvSpPr txBox="1"/>
          <p:nvPr/>
        </p:nvSpPr>
        <p:spPr>
          <a:xfrm>
            <a:off x="482600" y="435114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81C8A-FEAB-43C6-843A-658D02BD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" y="1271073"/>
            <a:ext cx="6620799" cy="73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</Words>
  <Application>Microsoft Office PowerPoint</Application>
  <PresentationFormat>A4 Paper (210x297 mm)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2021-09-06T08:06:10Z</dcterms:created>
  <dcterms:modified xsi:type="dcterms:W3CDTF">2021-09-06T09:26:51Z</dcterms:modified>
</cp:coreProperties>
</file>