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7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8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81D-9910-441E-BD2E-4CE2898F391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1505-6B5B-4B3D-9A20-6659176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69C579-A6A2-4F5E-BD48-2095DA0DCA7A}"/>
              </a:ext>
            </a:extLst>
          </p:cNvPr>
          <p:cNvSpPr txBox="1"/>
          <p:nvPr/>
        </p:nvSpPr>
        <p:spPr>
          <a:xfrm>
            <a:off x="444500" y="228600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49CC4-A839-410E-BFE3-1D46C0253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513"/>
            <a:ext cx="6858000" cy="35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9736C-DE04-4E13-9D42-B131E0CDBE11}"/>
              </a:ext>
            </a:extLst>
          </p:cNvPr>
          <p:cNvSpPr txBox="1"/>
          <p:nvPr/>
        </p:nvSpPr>
        <p:spPr>
          <a:xfrm>
            <a:off x="444500" y="228600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777DB-0F53-439A-BF41-ECA4E9E1E9B1}"/>
              </a:ext>
            </a:extLst>
          </p:cNvPr>
          <p:cNvSpPr txBox="1"/>
          <p:nvPr/>
        </p:nvSpPr>
        <p:spPr>
          <a:xfrm>
            <a:off x="444500" y="4953000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5E2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DEE7E-8602-440A-AD53-4D117156A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565"/>
            <a:ext cx="6858000" cy="3814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AE7BA-3028-4EA7-BDAC-F67219832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4182"/>
            <a:ext cx="6858000" cy="35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5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0ABD4-D057-47D2-B400-E48A17672CCC}"/>
              </a:ext>
            </a:extLst>
          </p:cNvPr>
          <p:cNvSpPr txBox="1"/>
          <p:nvPr/>
        </p:nvSpPr>
        <p:spPr>
          <a:xfrm>
            <a:off x="444500" y="228600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5A</a:t>
            </a:r>
          </a:p>
        </p:txBody>
      </p:sp>
    </p:spTree>
    <p:extLst>
      <p:ext uri="{BB962C8B-B14F-4D97-AF65-F5344CB8AC3E}">
        <p14:creationId xmlns:p14="http://schemas.microsoft.com/office/powerpoint/2010/main" val="89343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0ABD4-D057-47D2-B400-E48A17672CCC}"/>
              </a:ext>
            </a:extLst>
          </p:cNvPr>
          <p:cNvSpPr txBox="1"/>
          <p:nvPr/>
        </p:nvSpPr>
        <p:spPr>
          <a:xfrm>
            <a:off x="444500" y="228600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D6E6A-BBC4-4762-B0C2-068D1E9C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930"/>
            <a:ext cx="6858000" cy="559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C24F8-7EA3-4A92-AE7E-3A5A5E32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" y="1877516"/>
            <a:ext cx="6801799" cy="71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D0C8B8-CB67-48D9-B60A-0C28F6A1C249}"/>
              </a:ext>
            </a:extLst>
          </p:cNvPr>
          <p:cNvSpPr txBox="1"/>
          <p:nvPr/>
        </p:nvSpPr>
        <p:spPr>
          <a:xfrm>
            <a:off x="444500" y="228600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5E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F9A29-3717-4974-9C88-335553E4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977"/>
            <a:ext cx="6858000" cy="579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E0E15-082A-48CE-8FC7-826DCD67B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400"/>
            <a:ext cx="6858000" cy="62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</Words>
  <Application>Microsoft Office PowerPoint</Application>
  <PresentationFormat>A4 Paper (210x297 mm)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2021-09-12T12:27:16Z</dcterms:created>
  <dcterms:modified xsi:type="dcterms:W3CDTF">2021-09-12T12:31:18Z</dcterms:modified>
</cp:coreProperties>
</file>