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4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488C-CCF5-4D2C-A1B2-D223001C2E3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4F17-A6E5-4CC4-8353-863A3145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7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488C-CCF5-4D2C-A1B2-D223001C2E3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4F17-A6E5-4CC4-8353-863A3145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7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488C-CCF5-4D2C-A1B2-D223001C2E3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4F17-A6E5-4CC4-8353-863A3145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3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488C-CCF5-4D2C-A1B2-D223001C2E3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4F17-A6E5-4CC4-8353-863A3145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488C-CCF5-4D2C-A1B2-D223001C2E3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4F17-A6E5-4CC4-8353-863A3145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0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488C-CCF5-4D2C-A1B2-D223001C2E3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4F17-A6E5-4CC4-8353-863A3145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488C-CCF5-4D2C-A1B2-D223001C2E3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4F17-A6E5-4CC4-8353-863A3145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7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488C-CCF5-4D2C-A1B2-D223001C2E3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4F17-A6E5-4CC4-8353-863A3145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3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488C-CCF5-4D2C-A1B2-D223001C2E3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4F17-A6E5-4CC4-8353-863A3145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1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488C-CCF5-4D2C-A1B2-D223001C2E3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4F17-A6E5-4CC4-8353-863A3145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0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488C-CCF5-4D2C-A1B2-D223001C2E3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B4F17-A6E5-4CC4-8353-863A3145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8488C-CCF5-4D2C-A1B2-D223001C2E3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B4F17-A6E5-4CC4-8353-863A3145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171938-7911-410C-A933-B27CDBB80FEF}"/>
              </a:ext>
            </a:extLst>
          </p:cNvPr>
          <p:cNvSpPr txBox="1"/>
          <p:nvPr/>
        </p:nvSpPr>
        <p:spPr>
          <a:xfrm>
            <a:off x="419100" y="214614"/>
            <a:ext cx="118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6A1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93ACD-CC03-4950-BDD0-984211786706}"/>
              </a:ext>
            </a:extLst>
          </p:cNvPr>
          <p:cNvSpPr txBox="1"/>
          <p:nvPr/>
        </p:nvSpPr>
        <p:spPr>
          <a:xfrm>
            <a:off x="419099" y="4834841"/>
            <a:ext cx="118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6A2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EA0B0-7B5A-49EC-93C4-CFEDA1BF5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8" y="5834812"/>
            <a:ext cx="5917307" cy="3509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870F5-8D5B-40E6-86B5-41E2EDAF8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8" y="930847"/>
            <a:ext cx="5908876" cy="35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7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05BA8-25D2-428D-AE7F-E4EF4DB62735}"/>
              </a:ext>
            </a:extLst>
          </p:cNvPr>
          <p:cNvSpPr txBox="1"/>
          <p:nvPr/>
        </p:nvSpPr>
        <p:spPr>
          <a:xfrm>
            <a:off x="581146" y="920670"/>
            <a:ext cx="118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6A3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DB8A5-737D-4617-AAE6-32CF3CF9D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2" y="2150130"/>
            <a:ext cx="5955175" cy="34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7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3B88BD-03A7-441E-9179-5C0727D12D67}"/>
              </a:ext>
            </a:extLst>
          </p:cNvPr>
          <p:cNvSpPr txBox="1"/>
          <p:nvPr/>
        </p:nvSpPr>
        <p:spPr>
          <a:xfrm>
            <a:off x="419100" y="214614"/>
            <a:ext cx="118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6A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03E86-07F7-41E0-B1E3-D870984F6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9" y="1045611"/>
            <a:ext cx="5492187" cy="780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1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</Words>
  <Application>Microsoft Office PowerPoint</Application>
  <PresentationFormat>A4 Paper (210x297 mm)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1</cp:revision>
  <dcterms:created xsi:type="dcterms:W3CDTF">2021-09-18T08:46:15Z</dcterms:created>
  <dcterms:modified xsi:type="dcterms:W3CDTF">2021-09-18T08:49:15Z</dcterms:modified>
</cp:coreProperties>
</file>