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7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1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3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5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1291-4D02-4451-AF04-018780D634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D1EB-5FDB-487C-B11D-27D7007E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C8518F-8B31-4803-91E6-1B8211BEF2CA}"/>
              </a:ext>
            </a:extLst>
          </p:cNvPr>
          <p:cNvSpPr txBox="1"/>
          <p:nvPr/>
        </p:nvSpPr>
        <p:spPr>
          <a:xfrm>
            <a:off x="241300" y="241301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73C48-8DE2-4D08-BD49-4353F5B020F8}"/>
              </a:ext>
            </a:extLst>
          </p:cNvPr>
          <p:cNvSpPr txBox="1"/>
          <p:nvPr/>
        </p:nvSpPr>
        <p:spPr>
          <a:xfrm>
            <a:off x="177800" y="4693502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6B2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E5EAB-3113-49A1-A323-B7D6795D7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499"/>
            <a:ext cx="6858000" cy="3845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4EC00-C53F-4DB2-A2E5-64353FC00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933"/>
            <a:ext cx="6858000" cy="38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6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87ECA-5980-4539-B74E-2A9B72392D6C}"/>
              </a:ext>
            </a:extLst>
          </p:cNvPr>
          <p:cNvSpPr txBox="1"/>
          <p:nvPr/>
        </p:nvSpPr>
        <p:spPr>
          <a:xfrm>
            <a:off x="241300" y="275444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6C 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D8392-2B58-4A63-91B8-8F37AC2B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6858000" cy="89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9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2C4E0-FA0E-4CB7-AF37-1B194856ACFC}"/>
              </a:ext>
            </a:extLst>
          </p:cNvPr>
          <p:cNvSpPr txBox="1"/>
          <p:nvPr/>
        </p:nvSpPr>
        <p:spPr>
          <a:xfrm>
            <a:off x="304800" y="165100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854EC-1B48-4D04-A895-D3C627D50F74}"/>
              </a:ext>
            </a:extLst>
          </p:cNvPr>
          <p:cNvSpPr txBox="1"/>
          <p:nvPr/>
        </p:nvSpPr>
        <p:spPr>
          <a:xfrm>
            <a:off x="304800" y="4827195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6C2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19FBB-5F88-4798-9417-C6805AC5C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9575"/>
            <a:ext cx="6858000" cy="381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678E3-C8F9-4313-A015-7FE89325A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175"/>
            <a:ext cx="6858000" cy="38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B9AFF-06AA-497C-979F-58863AAE2592}"/>
              </a:ext>
            </a:extLst>
          </p:cNvPr>
          <p:cNvSpPr txBox="1"/>
          <p:nvPr/>
        </p:nvSpPr>
        <p:spPr>
          <a:xfrm>
            <a:off x="177800" y="232770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6C3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B2D62-AF31-4CA5-839B-B3F6AEF8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011"/>
            <a:ext cx="6858000" cy="3779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0A475-A7F6-4FD7-8C96-5708E572F066}"/>
              </a:ext>
            </a:extLst>
          </p:cNvPr>
          <p:cNvSpPr txBox="1"/>
          <p:nvPr/>
        </p:nvSpPr>
        <p:spPr>
          <a:xfrm>
            <a:off x="177800" y="5019479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6D1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703F8-F374-4EFF-AFDD-97A3933C9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0476"/>
            <a:ext cx="6858000" cy="41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1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D4ABD-BD30-42FC-A04F-AE57C1C7D352}"/>
              </a:ext>
            </a:extLst>
          </p:cNvPr>
          <p:cNvSpPr txBox="1"/>
          <p:nvPr/>
        </p:nvSpPr>
        <p:spPr>
          <a:xfrm>
            <a:off x="431800" y="183877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6D2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38F80-BEC3-4CFB-B318-6DA9F6CAFB08}"/>
              </a:ext>
            </a:extLst>
          </p:cNvPr>
          <p:cNvSpPr txBox="1"/>
          <p:nvPr/>
        </p:nvSpPr>
        <p:spPr>
          <a:xfrm>
            <a:off x="431800" y="5325770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6D3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B1872-8A4C-4005-A0E0-B26B4BCA0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097"/>
            <a:ext cx="6858000" cy="4210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6A1A7-F1EC-4153-89D2-E8B01A3F6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44"/>
            <a:ext cx="6858000" cy="41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64944-1369-4DB2-88E4-9E35FA37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4" y="1106441"/>
            <a:ext cx="6639852" cy="657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988C3-9234-4EFE-B0E9-72B5B6EBD0A2}"/>
              </a:ext>
            </a:extLst>
          </p:cNvPr>
          <p:cNvSpPr txBox="1"/>
          <p:nvPr/>
        </p:nvSpPr>
        <p:spPr>
          <a:xfrm>
            <a:off x="241300" y="275444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328100-D99E-4C16-96E7-8A95FF0BB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3758"/>
            <a:ext cx="6601746" cy="38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AEB8D7-2C4A-4A13-BBB0-2F6620EF9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4755"/>
            <a:ext cx="6858000" cy="45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5F472-498C-4969-832B-64845F475BE1}"/>
              </a:ext>
            </a:extLst>
          </p:cNvPr>
          <p:cNvSpPr txBox="1"/>
          <p:nvPr/>
        </p:nvSpPr>
        <p:spPr>
          <a:xfrm>
            <a:off x="241300" y="275444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76BFC-68DD-4A78-9F16-0DDC6568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7" y="1106441"/>
            <a:ext cx="6601746" cy="1009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2CC3A-6405-4499-9FC6-953FE3B5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785415"/>
            <a:ext cx="5982535" cy="74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9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A1C3B-BCDB-44D5-ACE0-426BC9C80C18}"/>
              </a:ext>
            </a:extLst>
          </p:cNvPr>
          <p:cNvSpPr txBox="1"/>
          <p:nvPr/>
        </p:nvSpPr>
        <p:spPr>
          <a:xfrm>
            <a:off x="229725" y="0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FB6BB-F0B6-48A3-98FB-7C974E636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0" y="801598"/>
            <a:ext cx="6230219" cy="6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C1387F-8CCA-42AE-8AC2-4C891A859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0" y="1303725"/>
            <a:ext cx="6630325" cy="86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8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E29D3-D01C-4691-8DD3-F0FCFFC7FA6F}"/>
              </a:ext>
            </a:extLst>
          </p:cNvPr>
          <p:cNvSpPr txBox="1"/>
          <p:nvPr/>
        </p:nvSpPr>
        <p:spPr>
          <a:xfrm>
            <a:off x="241300" y="275444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6D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61534-0EBD-47C9-BD3C-36F87568B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173"/>
            <a:ext cx="6858000" cy="88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7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F06CF2-1CD8-4810-B7B2-BF46D7C1213B}"/>
              </a:ext>
            </a:extLst>
          </p:cNvPr>
          <p:cNvSpPr txBox="1"/>
          <p:nvPr/>
        </p:nvSpPr>
        <p:spPr>
          <a:xfrm>
            <a:off x="241300" y="275444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6B 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6EB9E-BA9C-4216-93D6-60FA8B58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6858000" cy="89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2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17</Words>
  <Application>Microsoft Office PowerPoint</Application>
  <PresentationFormat>A4 Paper (210x297 mm)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2</cp:revision>
  <dcterms:created xsi:type="dcterms:W3CDTF">2021-09-13T09:22:26Z</dcterms:created>
  <dcterms:modified xsi:type="dcterms:W3CDTF">2021-09-20T04:01:54Z</dcterms:modified>
</cp:coreProperties>
</file>