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4" y="-17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B775-93F4-47A1-A96B-4290C97292B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E25-92EB-4212-9336-A06665C4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7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B775-93F4-47A1-A96B-4290C97292B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E25-92EB-4212-9336-A06665C4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5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B775-93F4-47A1-A96B-4290C97292B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E25-92EB-4212-9336-A06665C4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7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B775-93F4-47A1-A96B-4290C97292B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E25-92EB-4212-9336-A06665C4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9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B775-93F4-47A1-A96B-4290C97292B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E25-92EB-4212-9336-A06665C4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2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B775-93F4-47A1-A96B-4290C97292B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E25-92EB-4212-9336-A06665C4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B775-93F4-47A1-A96B-4290C97292B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E25-92EB-4212-9336-A06665C4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2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B775-93F4-47A1-A96B-4290C97292B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E25-92EB-4212-9336-A06665C4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B775-93F4-47A1-A96B-4290C97292B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E25-92EB-4212-9336-A06665C4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B775-93F4-47A1-A96B-4290C97292B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E25-92EB-4212-9336-A06665C4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5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B775-93F4-47A1-A96B-4290C97292B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E25-92EB-4212-9336-A06665C4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6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B775-93F4-47A1-A96B-4290C97292B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1BE25-92EB-4212-9336-A06665C4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69704A-902D-41EF-96EF-4D089C180087}"/>
              </a:ext>
            </a:extLst>
          </p:cNvPr>
          <p:cNvSpPr txBox="1"/>
          <p:nvPr/>
        </p:nvSpPr>
        <p:spPr>
          <a:xfrm>
            <a:off x="444500" y="203200"/>
            <a:ext cx="96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7B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2A248-D374-4C1F-822D-CF0FCA74F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792"/>
            <a:ext cx="6858000" cy="40440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85F115-6118-44F4-B83A-7BE3058E366E}"/>
              </a:ext>
            </a:extLst>
          </p:cNvPr>
          <p:cNvSpPr txBox="1"/>
          <p:nvPr/>
        </p:nvSpPr>
        <p:spPr>
          <a:xfrm>
            <a:off x="342900" y="5284052"/>
            <a:ext cx="96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7C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C3D755-63B7-4189-9AD1-423B2F246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294"/>
            <a:ext cx="6858000" cy="40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0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2212AA-8839-4D48-A868-84BFE5B5F139}"/>
              </a:ext>
            </a:extLst>
          </p:cNvPr>
          <p:cNvSpPr txBox="1"/>
          <p:nvPr/>
        </p:nvSpPr>
        <p:spPr>
          <a:xfrm>
            <a:off x="444500" y="203200"/>
            <a:ext cx="96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7D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74D887-02A7-49A6-9C90-5F13233D6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4883"/>
            <a:ext cx="6858000" cy="404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4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99615C-6D02-421A-9533-9BEF2CB806E2}"/>
              </a:ext>
            </a:extLst>
          </p:cNvPr>
          <p:cNvSpPr txBox="1"/>
          <p:nvPr/>
        </p:nvSpPr>
        <p:spPr>
          <a:xfrm>
            <a:off x="444500" y="302260"/>
            <a:ext cx="96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7B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5DFC2-D6C4-4FA0-9BC2-EED2F5DC3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2" y="999698"/>
            <a:ext cx="6258798" cy="638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B8417-6C68-44ED-946C-02C6C17B7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85" y="1874182"/>
            <a:ext cx="5763429" cy="764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2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3DF3F6-1E68-4565-832F-833EBA21D6E4}"/>
              </a:ext>
            </a:extLst>
          </p:cNvPr>
          <p:cNvSpPr txBox="1"/>
          <p:nvPr/>
        </p:nvSpPr>
        <p:spPr>
          <a:xfrm>
            <a:off x="459740" y="81280"/>
            <a:ext cx="96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7C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F8FFB1-7068-4EBB-AD63-88677ABBF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88" y="912277"/>
            <a:ext cx="5334744" cy="533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8B4776-913C-455C-9E4F-B0891E4AA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21" y="1743274"/>
            <a:ext cx="5172797" cy="758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73A1D4-803D-46BA-9F74-C0131CA4D6C1}"/>
              </a:ext>
            </a:extLst>
          </p:cNvPr>
          <p:cNvSpPr txBox="1"/>
          <p:nvPr/>
        </p:nvSpPr>
        <p:spPr>
          <a:xfrm>
            <a:off x="482600" y="111760"/>
            <a:ext cx="96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7D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27FBCF-80E5-4CA4-97A1-38FE90C3A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720045"/>
            <a:ext cx="5020376" cy="647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328C20-9BCB-40ED-ABDC-7C3DFC59A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06" y="1367835"/>
            <a:ext cx="5458587" cy="72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9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6</Words>
  <Application>Microsoft Office PowerPoint</Application>
  <PresentationFormat>A4 Paper (210x297 mm)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supermarket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Supawit SS</dc:creator>
  <cp:lastModifiedBy>Supawit SS</cp:lastModifiedBy>
  <cp:revision>1</cp:revision>
  <dcterms:created xsi:type="dcterms:W3CDTF">2021-09-20T09:12:15Z</dcterms:created>
  <dcterms:modified xsi:type="dcterms:W3CDTF">2021-09-20T09:34:19Z</dcterms:modified>
</cp:coreProperties>
</file>