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184" r:id="rId1"/>
  </p:sldMasterIdLst>
  <p:notesMasterIdLst>
    <p:notesMasterId r:id="rId3"/>
  </p:notesMasterIdLst>
  <p:sldIdLst>
    <p:sldId id="256" r:id="rId2"/>
  </p:sldIdLst>
  <p:sldSz cx="32918400" cy="438912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907">
          <p15:clr>
            <a:srgbClr val="A4A3A4"/>
          </p15:clr>
        </p15:guide>
        <p15:guide id="2" pos="10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7C8C83-23AC-9142-B834-17C17A2A288E}" v="56" dt="2023-08-31T16:14:50.6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266"/>
    <p:restoredTop sz="91748"/>
  </p:normalViewPr>
  <p:slideViewPr>
    <p:cSldViewPr>
      <p:cViewPr varScale="1">
        <p:scale>
          <a:sx n="36" d="100"/>
          <a:sy n="36" d="100"/>
        </p:scale>
        <p:origin x="1496" y="272"/>
      </p:cViewPr>
      <p:guideLst>
        <p:guide orient="horz" pos="26907"/>
        <p:guide pos="1008"/>
      </p:guideLst>
    </p:cSldViewPr>
  </p:slideViewPr>
  <p:outlineViewPr>
    <p:cViewPr>
      <p:scale>
        <a:sx n="33" d="100"/>
        <a:sy n="33" d="100"/>
      </p:scale>
      <p:origin x="0" y="0"/>
    </p:cViewPr>
  </p:outlin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7963F65-256E-8979-811D-F3C424699081}"/>
              </a:ext>
            </a:extLst>
          </p:cNvPr>
          <p:cNvSpPr>
            <a:spLocks noGrp="1" noChangeArrowheads="1"/>
          </p:cNvSpPr>
          <p:nvPr>
            <p:ph type="hdr" sz="quarter"/>
          </p:nvPr>
        </p:nvSpPr>
        <p:spPr bwMode="auto">
          <a:xfrm>
            <a:off x="0" y="0"/>
            <a:ext cx="2971800" cy="463550"/>
          </a:xfrm>
          <a:prstGeom prst="rect">
            <a:avLst/>
          </a:prstGeom>
          <a:noFill/>
          <a:ln>
            <a:noFill/>
          </a:ln>
          <a:extLst>
            <a:ext uri="{909E8E84-426E-40dd-AFC4-6F175D3DCCD1}"/>
            <a:ext uri="{91240B29-F687-4f45-9708-019B960494DF}"/>
          </a:extLst>
        </p:spPr>
        <p:txBody>
          <a:bodyPr vert="horz" wrap="square" lIns="94581" tIns="47290" rIns="94581" bIns="47290" numCol="1" anchor="t" anchorCtr="0" compatLnSpc="1">
            <a:prstTxWarp prst="textNoShape">
              <a:avLst/>
            </a:prstTxWarp>
          </a:bodyPr>
          <a:lstStyle>
            <a:lvl1pPr defTabSz="946150">
              <a:defRPr sz="1200">
                <a:latin typeface="Arial" charset="0"/>
                <a:ea typeface="ＭＳ Ｐゴシック" pitchFamily="34" charset="-128"/>
                <a:cs typeface="+mn-cs"/>
              </a:defRPr>
            </a:lvl1pPr>
          </a:lstStyle>
          <a:p>
            <a:pPr>
              <a:defRPr/>
            </a:pPr>
            <a:endParaRPr lang="en-US"/>
          </a:p>
        </p:txBody>
      </p:sp>
      <p:sp>
        <p:nvSpPr>
          <p:cNvPr id="3075" name="Rectangle 3">
            <a:extLst>
              <a:ext uri="{FF2B5EF4-FFF2-40B4-BE49-F238E27FC236}">
                <a16:creationId xmlns:a16="http://schemas.microsoft.com/office/drawing/2014/main" id="{7A35C8C7-A746-583E-9793-6158DF371FD3}"/>
              </a:ext>
            </a:extLst>
          </p:cNvPr>
          <p:cNvSpPr>
            <a:spLocks noGrp="1" noChangeArrowheads="1"/>
          </p:cNvSpPr>
          <p:nvPr>
            <p:ph type="dt" idx="1"/>
          </p:nvPr>
        </p:nvSpPr>
        <p:spPr bwMode="auto">
          <a:xfrm>
            <a:off x="3886200" y="0"/>
            <a:ext cx="2971800" cy="463550"/>
          </a:xfrm>
          <a:prstGeom prst="rect">
            <a:avLst/>
          </a:prstGeom>
          <a:noFill/>
          <a:ln>
            <a:noFill/>
          </a:ln>
          <a:extLst>
            <a:ext uri="{909E8E84-426E-40dd-AFC4-6F175D3DCCD1}"/>
            <a:ext uri="{91240B29-F687-4f45-9708-019B960494DF}"/>
          </a:extLst>
        </p:spPr>
        <p:txBody>
          <a:bodyPr vert="horz" wrap="square" lIns="94581" tIns="47290" rIns="94581" bIns="47290" numCol="1" anchor="t" anchorCtr="0" compatLnSpc="1">
            <a:prstTxWarp prst="textNoShape">
              <a:avLst/>
            </a:prstTxWarp>
          </a:bodyPr>
          <a:lstStyle>
            <a:lvl1pPr algn="r" defTabSz="946150">
              <a:defRPr sz="1200">
                <a:latin typeface="Arial" charset="0"/>
                <a:ea typeface="ＭＳ Ｐゴシック" pitchFamily="34" charset="-128"/>
                <a:cs typeface="+mn-cs"/>
              </a:defRPr>
            </a:lvl1pPr>
          </a:lstStyle>
          <a:p>
            <a:pPr>
              <a:defRPr/>
            </a:pPr>
            <a:endParaRPr lang="en-US"/>
          </a:p>
        </p:txBody>
      </p:sp>
      <p:sp>
        <p:nvSpPr>
          <p:cNvPr id="13316" name="Rectangle 4">
            <a:extLst>
              <a:ext uri="{FF2B5EF4-FFF2-40B4-BE49-F238E27FC236}">
                <a16:creationId xmlns:a16="http://schemas.microsoft.com/office/drawing/2014/main" id="{A1A67496-D068-D8A1-EFDD-831A10744598}"/>
              </a:ext>
            </a:extLst>
          </p:cNvPr>
          <p:cNvSpPr>
            <a:spLocks noGrp="1" noRot="1" noChangeAspect="1" noChangeArrowheads="1" noTextEdit="1"/>
          </p:cNvSpPr>
          <p:nvPr>
            <p:ph type="sldImg" idx="2"/>
          </p:nvPr>
        </p:nvSpPr>
        <p:spPr bwMode="auto">
          <a:xfrm>
            <a:off x="2122488" y="698500"/>
            <a:ext cx="2613025" cy="3484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DBB4D641-00A3-E01C-5715-0E4EEE73CA22}"/>
              </a:ext>
            </a:extLst>
          </p:cNvPr>
          <p:cNvSpPr>
            <a:spLocks noGrp="1" noChangeArrowheads="1"/>
          </p:cNvSpPr>
          <p:nvPr>
            <p:ph type="body" sz="quarter" idx="3"/>
          </p:nvPr>
        </p:nvSpPr>
        <p:spPr bwMode="auto">
          <a:xfrm>
            <a:off x="914400" y="4414838"/>
            <a:ext cx="5029200" cy="4183062"/>
          </a:xfrm>
          <a:prstGeom prst="rect">
            <a:avLst/>
          </a:prstGeom>
          <a:noFill/>
          <a:ln>
            <a:noFill/>
          </a:ln>
          <a:extLst>
            <a:ext uri="{909E8E84-426E-40dd-AFC4-6F175D3DCCD1}"/>
            <a:ext uri="{91240B29-F687-4f45-9708-019B960494DF}"/>
          </a:extLst>
        </p:spPr>
        <p:txBody>
          <a:bodyPr vert="horz" wrap="square" lIns="94581" tIns="47290" rIns="94581" bIns="4729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085D09DB-7F5B-C2FF-F6A1-3B694E6E79F6}"/>
              </a:ext>
            </a:extLst>
          </p:cNvPr>
          <p:cNvSpPr>
            <a:spLocks noGrp="1" noChangeArrowheads="1"/>
          </p:cNvSpPr>
          <p:nvPr>
            <p:ph type="ftr" sz="quarter" idx="4"/>
          </p:nvPr>
        </p:nvSpPr>
        <p:spPr bwMode="auto">
          <a:xfrm>
            <a:off x="0" y="8832850"/>
            <a:ext cx="2971800" cy="463550"/>
          </a:xfrm>
          <a:prstGeom prst="rect">
            <a:avLst/>
          </a:prstGeom>
          <a:noFill/>
          <a:ln>
            <a:noFill/>
          </a:ln>
          <a:extLst>
            <a:ext uri="{909E8E84-426E-40dd-AFC4-6F175D3DCCD1}"/>
            <a:ext uri="{91240B29-F687-4f45-9708-019B960494DF}"/>
          </a:extLst>
        </p:spPr>
        <p:txBody>
          <a:bodyPr vert="horz" wrap="square" lIns="94581" tIns="47290" rIns="94581" bIns="47290" numCol="1" anchor="b" anchorCtr="0" compatLnSpc="1">
            <a:prstTxWarp prst="textNoShape">
              <a:avLst/>
            </a:prstTxWarp>
          </a:bodyPr>
          <a:lstStyle>
            <a:lvl1pPr defTabSz="946150">
              <a:defRPr sz="1200">
                <a:latin typeface="Arial" charset="0"/>
                <a:ea typeface="ＭＳ Ｐゴシック" pitchFamily="34" charset="-128"/>
                <a:cs typeface="+mn-cs"/>
              </a:defRPr>
            </a:lvl1pPr>
          </a:lstStyle>
          <a:p>
            <a:pPr>
              <a:defRPr/>
            </a:pPr>
            <a:endParaRPr lang="en-US"/>
          </a:p>
        </p:txBody>
      </p:sp>
      <p:sp>
        <p:nvSpPr>
          <p:cNvPr id="3079" name="Rectangle 7">
            <a:extLst>
              <a:ext uri="{FF2B5EF4-FFF2-40B4-BE49-F238E27FC236}">
                <a16:creationId xmlns:a16="http://schemas.microsoft.com/office/drawing/2014/main" id="{D3617E56-BB22-E119-15D3-4170A7510F6C}"/>
              </a:ext>
            </a:extLst>
          </p:cNvPr>
          <p:cNvSpPr>
            <a:spLocks noGrp="1" noChangeArrowheads="1"/>
          </p:cNvSpPr>
          <p:nvPr>
            <p:ph type="sldNum" sz="quarter" idx="5"/>
          </p:nvPr>
        </p:nvSpPr>
        <p:spPr bwMode="auto">
          <a:xfrm>
            <a:off x="3886200" y="8832850"/>
            <a:ext cx="2971800" cy="463550"/>
          </a:xfrm>
          <a:prstGeom prst="rect">
            <a:avLst/>
          </a:prstGeom>
          <a:noFill/>
          <a:ln>
            <a:noFill/>
          </a:ln>
          <a:extLst>
            <a:ext uri="{909E8E84-426E-40dd-AFC4-6F175D3DCCD1}"/>
            <a:ext uri="{91240B29-F687-4f45-9708-019B960494DF}"/>
          </a:extLst>
        </p:spPr>
        <p:txBody>
          <a:bodyPr vert="horz" wrap="square" lIns="94581" tIns="47290" rIns="94581" bIns="47290" numCol="1" anchor="b" anchorCtr="0" compatLnSpc="1">
            <a:prstTxWarp prst="textNoShape">
              <a:avLst/>
            </a:prstTxWarp>
          </a:bodyPr>
          <a:lstStyle>
            <a:lvl1pPr algn="r" defTabSz="946150">
              <a:defRPr sz="1200"/>
            </a:lvl1pPr>
          </a:lstStyle>
          <a:p>
            <a:fld id="{EA557958-200A-B248-B736-9F70027D23D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A53832FB-91B6-B194-75AB-3095478BB5A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defTabSz="946150">
              <a:defRPr sz="2200">
                <a:solidFill>
                  <a:schemeClr val="tx1"/>
                </a:solidFill>
                <a:latin typeface="Arial" panose="020B0604020202020204" pitchFamily="34" charset="0"/>
                <a:ea typeface="ＭＳ Ｐゴシック" panose="020B0600070205080204" pitchFamily="34" charset="-128"/>
              </a:defRPr>
            </a:lvl1pPr>
            <a:lvl2pPr marL="742950" indent="-285750" defTabSz="946150">
              <a:defRPr sz="2200">
                <a:solidFill>
                  <a:schemeClr val="tx1"/>
                </a:solidFill>
                <a:latin typeface="Arial" panose="020B0604020202020204" pitchFamily="34" charset="0"/>
                <a:ea typeface="ＭＳ Ｐゴシック" panose="020B0600070205080204" pitchFamily="34" charset="-128"/>
              </a:defRPr>
            </a:lvl2pPr>
            <a:lvl3pPr marL="1143000" indent="-228600" defTabSz="946150">
              <a:defRPr sz="2200">
                <a:solidFill>
                  <a:schemeClr val="tx1"/>
                </a:solidFill>
                <a:latin typeface="Arial" panose="020B0604020202020204" pitchFamily="34" charset="0"/>
                <a:ea typeface="ＭＳ Ｐゴシック" panose="020B0600070205080204" pitchFamily="34" charset="-128"/>
              </a:defRPr>
            </a:lvl3pPr>
            <a:lvl4pPr marL="1600200" indent="-228600" defTabSz="946150">
              <a:defRPr sz="2200">
                <a:solidFill>
                  <a:schemeClr val="tx1"/>
                </a:solidFill>
                <a:latin typeface="Arial" panose="020B0604020202020204" pitchFamily="34" charset="0"/>
                <a:ea typeface="ＭＳ Ｐゴシック" panose="020B0600070205080204" pitchFamily="34" charset="-128"/>
              </a:defRPr>
            </a:lvl4pPr>
            <a:lvl5pPr marL="2057400" indent="-228600" defTabSz="946150">
              <a:defRPr sz="2200">
                <a:solidFill>
                  <a:schemeClr val="tx1"/>
                </a:solidFill>
                <a:latin typeface="Arial" panose="020B0604020202020204" pitchFamily="34" charset="0"/>
                <a:ea typeface="ＭＳ Ｐゴシック" panose="020B0600070205080204" pitchFamily="34" charset="-128"/>
              </a:defRPr>
            </a:lvl5pPr>
            <a:lvl6pPr marL="2514600" indent="-228600" defTabSz="94615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6pPr>
            <a:lvl7pPr marL="2971800" indent="-228600" defTabSz="94615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7pPr>
            <a:lvl8pPr marL="3429000" indent="-228600" defTabSz="94615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8pPr>
            <a:lvl9pPr marL="3886200" indent="-228600" defTabSz="94615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9pPr>
          </a:lstStyle>
          <a:p>
            <a:fld id="{82497066-BE3F-1646-A816-1EC066C5F575}" type="slidenum">
              <a:rPr lang="en-US" altLang="en-US" sz="1200"/>
              <a:pPr/>
              <a:t>1</a:t>
            </a:fld>
            <a:endParaRPr lang="en-US" altLang="en-US" sz="1200"/>
          </a:p>
        </p:txBody>
      </p:sp>
      <p:sp>
        <p:nvSpPr>
          <p:cNvPr id="15362" name="Rectangle 2">
            <a:extLst>
              <a:ext uri="{FF2B5EF4-FFF2-40B4-BE49-F238E27FC236}">
                <a16:creationId xmlns:a16="http://schemas.microsoft.com/office/drawing/2014/main" id="{E4BB29DA-16FD-FF15-1379-B0B7EAA18308}"/>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92576C63-95EB-E85D-1737-FF7663F09E0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AFF9D14-AC15-4848-9CE6-74488E4D2156}" type="slidenum">
              <a:rPr lang="en-US" altLang="en-US" smtClean="0"/>
              <a:pPr/>
              <a:t>‹#›</a:t>
            </a:fld>
            <a:endParaRPr lang="en-US" altLang="en-US"/>
          </a:p>
        </p:txBody>
      </p:sp>
    </p:spTree>
    <p:extLst>
      <p:ext uri="{BB962C8B-B14F-4D97-AF65-F5344CB8AC3E}">
        <p14:creationId xmlns:p14="http://schemas.microsoft.com/office/powerpoint/2010/main" val="36811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9FEE4A9-E607-8643-88E2-2FFB84924DA5}" type="slidenum">
              <a:rPr lang="en-US" altLang="en-US" smtClean="0"/>
              <a:pPr/>
              <a:t>‹#›</a:t>
            </a:fld>
            <a:endParaRPr lang="en-US" altLang="en-US"/>
          </a:p>
        </p:txBody>
      </p:sp>
    </p:spTree>
    <p:extLst>
      <p:ext uri="{BB962C8B-B14F-4D97-AF65-F5344CB8AC3E}">
        <p14:creationId xmlns:p14="http://schemas.microsoft.com/office/powerpoint/2010/main" val="2705097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9FEE4A9-E607-8643-88E2-2FFB84924DA5}" type="slidenum">
              <a:rPr lang="en-US" altLang="en-US" smtClean="0"/>
              <a:pPr/>
              <a:t>‹#›</a:t>
            </a:fld>
            <a:endParaRPr lang="en-US" altLang="en-US"/>
          </a:p>
        </p:txBody>
      </p:sp>
    </p:spTree>
    <p:extLst>
      <p:ext uri="{BB962C8B-B14F-4D97-AF65-F5344CB8AC3E}">
        <p14:creationId xmlns:p14="http://schemas.microsoft.com/office/powerpoint/2010/main" val="1202917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9FEE4A9-E607-8643-88E2-2FFB84924DA5}" type="slidenum">
              <a:rPr lang="en-US" altLang="en-US" smtClean="0"/>
              <a:pPr/>
              <a:t>‹#›</a:t>
            </a:fld>
            <a:endParaRPr lang="en-US" altLang="en-US"/>
          </a:p>
        </p:txBody>
      </p:sp>
    </p:spTree>
    <p:extLst>
      <p:ext uri="{BB962C8B-B14F-4D97-AF65-F5344CB8AC3E}">
        <p14:creationId xmlns:p14="http://schemas.microsoft.com/office/powerpoint/2010/main" val="306378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C880FD3-2231-6647-A890-68F5D88E418E}" type="slidenum">
              <a:rPr lang="en-US" altLang="en-US" smtClean="0"/>
              <a:pPr/>
              <a:t>‹#›</a:t>
            </a:fld>
            <a:endParaRPr lang="en-US" altLang="en-US"/>
          </a:p>
        </p:txBody>
      </p:sp>
    </p:spTree>
    <p:extLst>
      <p:ext uri="{BB962C8B-B14F-4D97-AF65-F5344CB8AC3E}">
        <p14:creationId xmlns:p14="http://schemas.microsoft.com/office/powerpoint/2010/main" val="336550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9FEE4A9-E607-8643-88E2-2FFB84924DA5}" type="slidenum">
              <a:rPr lang="en-US" altLang="en-US" smtClean="0"/>
              <a:pPr/>
              <a:t>‹#›</a:t>
            </a:fld>
            <a:endParaRPr lang="en-US" altLang="en-US"/>
          </a:p>
        </p:txBody>
      </p:sp>
    </p:spTree>
    <p:extLst>
      <p:ext uri="{BB962C8B-B14F-4D97-AF65-F5344CB8AC3E}">
        <p14:creationId xmlns:p14="http://schemas.microsoft.com/office/powerpoint/2010/main" val="3243651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89FEE4A9-E607-8643-88E2-2FFB84924DA5}" type="slidenum">
              <a:rPr lang="en-US" altLang="en-US" smtClean="0"/>
              <a:pPr/>
              <a:t>‹#›</a:t>
            </a:fld>
            <a:endParaRPr lang="en-US" altLang="en-US"/>
          </a:p>
        </p:txBody>
      </p:sp>
    </p:spTree>
    <p:extLst>
      <p:ext uri="{BB962C8B-B14F-4D97-AF65-F5344CB8AC3E}">
        <p14:creationId xmlns:p14="http://schemas.microsoft.com/office/powerpoint/2010/main" val="3813370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D2E65DD-1CA8-254D-8EB7-C7206CF50E86}" type="slidenum">
              <a:rPr lang="en-US" altLang="en-US" smtClean="0"/>
              <a:pPr/>
              <a:t>‹#›</a:t>
            </a:fld>
            <a:endParaRPr lang="en-US" altLang="en-US"/>
          </a:p>
        </p:txBody>
      </p:sp>
    </p:spTree>
    <p:extLst>
      <p:ext uri="{BB962C8B-B14F-4D97-AF65-F5344CB8AC3E}">
        <p14:creationId xmlns:p14="http://schemas.microsoft.com/office/powerpoint/2010/main" val="2529302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84E5FC77-6A80-C049-91E2-EEA0B2D7ADD1}" type="slidenum">
              <a:rPr lang="en-US" altLang="en-US" smtClean="0"/>
              <a:pPr/>
              <a:t>‹#›</a:t>
            </a:fld>
            <a:endParaRPr lang="en-US" altLang="en-US"/>
          </a:p>
        </p:txBody>
      </p:sp>
    </p:spTree>
    <p:extLst>
      <p:ext uri="{BB962C8B-B14F-4D97-AF65-F5344CB8AC3E}">
        <p14:creationId xmlns:p14="http://schemas.microsoft.com/office/powerpoint/2010/main" val="2333596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9FEE4A9-E607-8643-88E2-2FFB84924DA5}" type="slidenum">
              <a:rPr lang="en-US" altLang="en-US" smtClean="0"/>
              <a:pPr/>
              <a:t>‹#›</a:t>
            </a:fld>
            <a:endParaRPr lang="en-US" altLang="en-US"/>
          </a:p>
        </p:txBody>
      </p:sp>
    </p:spTree>
    <p:extLst>
      <p:ext uri="{BB962C8B-B14F-4D97-AF65-F5344CB8AC3E}">
        <p14:creationId xmlns:p14="http://schemas.microsoft.com/office/powerpoint/2010/main" val="2010502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FEE4A9-E607-8643-88E2-2FFB84924DA5}" type="slidenum">
              <a:rPr lang="en-US" altLang="en-US" smtClean="0"/>
              <a:pPr/>
              <a:t>‹#›</a:t>
            </a:fld>
            <a:endParaRPr lang="en-US" altLang="en-US"/>
          </a:p>
        </p:txBody>
      </p:sp>
    </p:spTree>
    <p:extLst>
      <p:ext uri="{BB962C8B-B14F-4D97-AF65-F5344CB8AC3E}">
        <p14:creationId xmlns:p14="http://schemas.microsoft.com/office/powerpoint/2010/main" val="342457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89FEE4A9-E607-8643-88E2-2FFB84924DA5}" type="slidenum">
              <a:rPr lang="en-US" altLang="en-US" smtClean="0"/>
              <a:pPr/>
              <a:t>‹#›</a:t>
            </a:fld>
            <a:endParaRPr lang="en-US" altLang="en-US"/>
          </a:p>
        </p:txBody>
      </p:sp>
    </p:spTree>
    <p:extLst>
      <p:ext uri="{BB962C8B-B14F-4D97-AF65-F5344CB8AC3E}">
        <p14:creationId xmlns:p14="http://schemas.microsoft.com/office/powerpoint/2010/main" val="2893915422"/>
      </p:ext>
    </p:extLst>
  </p:cSld>
  <p:clrMap bg1="lt1" tx1="dk1" bg2="lt2" tx2="dk2" accent1="accent1" accent2="accent2" accent3="accent3" accent4="accent4" accent5="accent5" accent6="accent6" hlink="hlink" folHlink="folHlink"/>
  <p:sldLayoutIdLst>
    <p:sldLayoutId id="2147484185" r:id="rId1"/>
    <p:sldLayoutId id="2147484186" r:id="rId2"/>
    <p:sldLayoutId id="2147484187" r:id="rId3"/>
    <p:sldLayoutId id="2147484188" r:id="rId4"/>
    <p:sldLayoutId id="2147484189" r:id="rId5"/>
    <p:sldLayoutId id="2147484190" r:id="rId6"/>
    <p:sldLayoutId id="2147484191" r:id="rId7"/>
    <p:sldLayoutId id="2147484192" r:id="rId8"/>
    <p:sldLayoutId id="2147484193" r:id="rId9"/>
    <p:sldLayoutId id="2147484194" r:id="rId10"/>
    <p:sldLayoutId id="2147484195"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4337" name="Text Box 13">
            <a:extLst>
              <a:ext uri="{FF2B5EF4-FFF2-40B4-BE49-F238E27FC236}">
                <a16:creationId xmlns:a16="http://schemas.microsoft.com/office/drawing/2014/main" id="{B1DAFCB3-6012-6ABB-0B3E-C37CD92FD81C}"/>
              </a:ext>
            </a:extLst>
          </p:cNvPr>
          <p:cNvSpPr txBox="1">
            <a:spLocks noChangeArrowheads="1"/>
          </p:cNvSpPr>
          <p:nvPr/>
        </p:nvSpPr>
        <p:spPr bwMode="auto">
          <a:xfrm>
            <a:off x="0" y="1981200"/>
            <a:ext cx="3291840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3172" tIns="11588" rIns="23172" bIns="11588" anchor="ctr"/>
          <a:lstStyle>
            <a:lvl1pPr defTabSz="825500">
              <a:defRPr sz="2200">
                <a:solidFill>
                  <a:schemeClr val="tx1"/>
                </a:solidFill>
                <a:latin typeface="Arial" panose="020B0604020202020204" pitchFamily="34" charset="0"/>
                <a:ea typeface="ＭＳ Ｐゴシック" panose="020B0600070205080204" pitchFamily="34" charset="-128"/>
              </a:defRPr>
            </a:lvl1pPr>
            <a:lvl2pPr marL="742950" indent="-285750" defTabSz="825500">
              <a:defRPr sz="2200">
                <a:solidFill>
                  <a:schemeClr val="tx1"/>
                </a:solidFill>
                <a:latin typeface="Arial" panose="020B0604020202020204" pitchFamily="34" charset="0"/>
                <a:ea typeface="ＭＳ Ｐゴシック" panose="020B0600070205080204" pitchFamily="34" charset="-128"/>
              </a:defRPr>
            </a:lvl2pPr>
            <a:lvl3pPr marL="1143000" indent="-228600" defTabSz="825500">
              <a:defRPr sz="2200">
                <a:solidFill>
                  <a:schemeClr val="tx1"/>
                </a:solidFill>
                <a:latin typeface="Arial" panose="020B0604020202020204" pitchFamily="34" charset="0"/>
                <a:ea typeface="ＭＳ Ｐゴシック" panose="020B0600070205080204" pitchFamily="34" charset="-128"/>
              </a:defRPr>
            </a:lvl3pPr>
            <a:lvl4pPr marL="1600200" indent="-228600" defTabSz="825500">
              <a:defRPr sz="2200">
                <a:solidFill>
                  <a:schemeClr val="tx1"/>
                </a:solidFill>
                <a:latin typeface="Arial" panose="020B0604020202020204" pitchFamily="34" charset="0"/>
                <a:ea typeface="ＭＳ Ｐゴシック" panose="020B0600070205080204" pitchFamily="34" charset="-128"/>
              </a:defRPr>
            </a:lvl4pPr>
            <a:lvl5pPr marL="2057400" indent="-228600" defTabSz="825500">
              <a:defRPr sz="2200">
                <a:solidFill>
                  <a:schemeClr val="tx1"/>
                </a:solidFill>
                <a:latin typeface="Arial" panose="020B0604020202020204" pitchFamily="34" charset="0"/>
                <a:ea typeface="ＭＳ Ｐゴシック" panose="020B0600070205080204" pitchFamily="34" charset="-128"/>
              </a:defRPr>
            </a:lvl5pPr>
            <a:lvl6pPr marL="25146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6pPr>
            <a:lvl7pPr marL="29718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7pPr>
            <a:lvl8pPr marL="34290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8pPr>
            <a:lvl9pPr marL="38862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9pPr>
          </a:lstStyle>
          <a:p>
            <a:pPr algn="ctr">
              <a:spcAft>
                <a:spcPct val="5000"/>
              </a:spcAft>
            </a:pPr>
            <a:r>
              <a:rPr lang="en-US" altLang="en-US" sz="8000" b="1" dirty="0"/>
              <a:t>Geographic and Policy-Level Barriers in Cervical Cancer Care: A Systematic Review of Structural Racism and Survival Outcomes</a:t>
            </a:r>
          </a:p>
        </p:txBody>
      </p:sp>
      <p:sp>
        <p:nvSpPr>
          <p:cNvPr id="14338" name="Text Box 56">
            <a:extLst>
              <a:ext uri="{FF2B5EF4-FFF2-40B4-BE49-F238E27FC236}">
                <a16:creationId xmlns:a16="http://schemas.microsoft.com/office/drawing/2014/main" id="{20CF9C06-7E7E-E562-B6C3-5371CF302920}"/>
              </a:ext>
            </a:extLst>
          </p:cNvPr>
          <p:cNvSpPr txBox="1">
            <a:spLocks noChangeArrowheads="1"/>
          </p:cNvSpPr>
          <p:nvPr/>
        </p:nvSpPr>
        <p:spPr bwMode="auto">
          <a:xfrm>
            <a:off x="1371600" y="6172200"/>
            <a:ext cx="14622463" cy="1357312"/>
          </a:xfrm>
          <a:prstGeom prst="rect">
            <a:avLst/>
          </a:prstGeom>
          <a:solidFill>
            <a:srgbClr val="205F9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3172" tIns="11588" rIns="23172" bIns="11588" anchor="ctr"/>
          <a:lstStyle>
            <a:lvl1pPr defTabSz="825500">
              <a:defRPr sz="2200">
                <a:solidFill>
                  <a:schemeClr val="tx1"/>
                </a:solidFill>
                <a:latin typeface="Arial" panose="020B0604020202020204" pitchFamily="34" charset="0"/>
                <a:ea typeface="ＭＳ Ｐゴシック" panose="020B0600070205080204" pitchFamily="34" charset="-128"/>
              </a:defRPr>
            </a:lvl1pPr>
            <a:lvl2pPr marL="742950" indent="-285750" defTabSz="825500">
              <a:defRPr sz="2200">
                <a:solidFill>
                  <a:schemeClr val="tx1"/>
                </a:solidFill>
                <a:latin typeface="Arial" panose="020B0604020202020204" pitchFamily="34" charset="0"/>
                <a:ea typeface="ＭＳ Ｐゴシック" panose="020B0600070205080204" pitchFamily="34" charset="-128"/>
              </a:defRPr>
            </a:lvl2pPr>
            <a:lvl3pPr marL="1143000" indent="-228600" defTabSz="825500">
              <a:defRPr sz="2200">
                <a:solidFill>
                  <a:schemeClr val="tx1"/>
                </a:solidFill>
                <a:latin typeface="Arial" panose="020B0604020202020204" pitchFamily="34" charset="0"/>
                <a:ea typeface="ＭＳ Ｐゴシック" panose="020B0600070205080204" pitchFamily="34" charset="-128"/>
              </a:defRPr>
            </a:lvl3pPr>
            <a:lvl4pPr marL="1600200" indent="-228600" defTabSz="825500">
              <a:defRPr sz="2200">
                <a:solidFill>
                  <a:schemeClr val="tx1"/>
                </a:solidFill>
                <a:latin typeface="Arial" panose="020B0604020202020204" pitchFamily="34" charset="0"/>
                <a:ea typeface="ＭＳ Ｐゴシック" panose="020B0600070205080204" pitchFamily="34" charset="-128"/>
              </a:defRPr>
            </a:lvl4pPr>
            <a:lvl5pPr marL="2057400" indent="-228600" defTabSz="825500">
              <a:defRPr sz="2200">
                <a:solidFill>
                  <a:schemeClr val="tx1"/>
                </a:solidFill>
                <a:latin typeface="Arial" panose="020B0604020202020204" pitchFamily="34" charset="0"/>
                <a:ea typeface="ＭＳ Ｐゴシック" panose="020B0600070205080204" pitchFamily="34" charset="-128"/>
              </a:defRPr>
            </a:lvl5pPr>
            <a:lvl6pPr marL="25146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6pPr>
            <a:lvl7pPr marL="29718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7pPr>
            <a:lvl8pPr marL="34290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8pPr>
            <a:lvl9pPr marL="38862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9pPr>
          </a:lstStyle>
          <a:p>
            <a:pPr algn="ctr"/>
            <a:r>
              <a:rPr lang="en-US" altLang="en-US" sz="4800" b="1" dirty="0">
                <a:solidFill>
                  <a:schemeClr val="bg1"/>
                </a:solidFill>
              </a:rPr>
              <a:t>BACKGROUND</a:t>
            </a:r>
            <a:endParaRPr lang="en-US" altLang="en-US" sz="4800" b="1" dirty="0">
              <a:solidFill>
                <a:schemeClr val="bg1"/>
              </a:solidFill>
              <a:latin typeface="Impact" panose="020B0806030902050204" pitchFamily="34" charset="0"/>
            </a:endParaRPr>
          </a:p>
        </p:txBody>
      </p:sp>
      <p:pic>
        <p:nvPicPr>
          <p:cNvPr id="14339" name="Picture 1">
            <a:extLst>
              <a:ext uri="{FF2B5EF4-FFF2-40B4-BE49-F238E27FC236}">
                <a16:creationId xmlns:a16="http://schemas.microsoft.com/office/drawing/2014/main" id="{E89039A3-CCA1-EB1B-42DD-E11C5933BE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454438" y="2254567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2">
            <a:extLst>
              <a:ext uri="{FF2B5EF4-FFF2-40B4-BE49-F238E27FC236}">
                <a16:creationId xmlns:a16="http://schemas.microsoft.com/office/drawing/2014/main" id="{D16A8D74-8C02-6A45-7C33-30519C760D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454438" y="22545675"/>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Box 5">
            <a:extLst>
              <a:ext uri="{FF2B5EF4-FFF2-40B4-BE49-F238E27FC236}">
                <a16:creationId xmlns:a16="http://schemas.microsoft.com/office/drawing/2014/main" id="{87D60592-8F71-4E00-AED7-4C43C342E066}"/>
              </a:ext>
            </a:extLst>
          </p:cNvPr>
          <p:cNvSpPr txBox="1">
            <a:spLocks noChangeArrowheads="1"/>
          </p:cNvSpPr>
          <p:nvPr/>
        </p:nvSpPr>
        <p:spPr bwMode="auto">
          <a:xfrm>
            <a:off x="1981200" y="16611600"/>
            <a:ext cx="136398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Arial" panose="020B0604020202020204" pitchFamily="34" charset="0"/>
                <a:ea typeface="ＭＳ Ｐゴシック" panose="020B0600070205080204" pitchFamily="34" charset="-128"/>
              </a:defRPr>
            </a:lvl1pPr>
            <a:lvl2pPr marL="742950" indent="-285750">
              <a:defRPr sz="2200">
                <a:solidFill>
                  <a:schemeClr val="tx1"/>
                </a:solidFill>
                <a:latin typeface="Arial" panose="020B0604020202020204" pitchFamily="34" charset="0"/>
                <a:ea typeface="ＭＳ Ｐゴシック" panose="020B0600070205080204" pitchFamily="34" charset="-128"/>
              </a:defRPr>
            </a:lvl2pPr>
            <a:lvl3pPr marL="1143000" indent="-228600">
              <a:defRPr sz="2200">
                <a:solidFill>
                  <a:schemeClr val="tx1"/>
                </a:solidFill>
                <a:latin typeface="Arial" panose="020B0604020202020204" pitchFamily="34" charset="0"/>
                <a:ea typeface="ＭＳ Ｐゴシック" panose="020B0600070205080204" pitchFamily="34" charset="-128"/>
              </a:defRPr>
            </a:lvl3pPr>
            <a:lvl4pPr marL="1600200" indent="-228600">
              <a:defRPr sz="2200">
                <a:solidFill>
                  <a:schemeClr val="tx1"/>
                </a:solidFill>
                <a:latin typeface="Arial" panose="020B0604020202020204" pitchFamily="34" charset="0"/>
                <a:ea typeface="ＭＳ Ｐゴシック" panose="020B0600070205080204" pitchFamily="34" charset="-128"/>
              </a:defRPr>
            </a:lvl4pPr>
            <a:lvl5pPr marL="2057400" indent="-228600">
              <a:defRPr sz="2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4342" name="Text Box 13">
            <a:extLst>
              <a:ext uri="{FF2B5EF4-FFF2-40B4-BE49-F238E27FC236}">
                <a16:creationId xmlns:a16="http://schemas.microsoft.com/office/drawing/2014/main" id="{BC49C5E6-9D49-0885-D83E-06ACF7E55F1A}"/>
              </a:ext>
            </a:extLst>
          </p:cNvPr>
          <p:cNvSpPr txBox="1">
            <a:spLocks noChangeArrowheads="1"/>
          </p:cNvSpPr>
          <p:nvPr/>
        </p:nvSpPr>
        <p:spPr bwMode="auto">
          <a:xfrm>
            <a:off x="1450975" y="5251450"/>
            <a:ext cx="30006925"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3172" tIns="11588" rIns="23172" bIns="11588" anchor="ctr"/>
          <a:lstStyle>
            <a:lvl1pPr defTabSz="825500">
              <a:defRPr sz="2200">
                <a:solidFill>
                  <a:schemeClr val="tx1"/>
                </a:solidFill>
                <a:latin typeface="Arial" panose="020B0604020202020204" pitchFamily="34" charset="0"/>
                <a:ea typeface="ＭＳ Ｐゴシック" panose="020B0600070205080204" pitchFamily="34" charset="-128"/>
              </a:defRPr>
            </a:lvl1pPr>
            <a:lvl2pPr marL="742950" indent="-285750" defTabSz="825500">
              <a:defRPr sz="2200">
                <a:solidFill>
                  <a:schemeClr val="tx1"/>
                </a:solidFill>
                <a:latin typeface="Arial" panose="020B0604020202020204" pitchFamily="34" charset="0"/>
                <a:ea typeface="ＭＳ Ｐゴシック" panose="020B0600070205080204" pitchFamily="34" charset="-128"/>
              </a:defRPr>
            </a:lvl2pPr>
            <a:lvl3pPr marL="1143000" indent="-228600" defTabSz="825500">
              <a:defRPr sz="2200">
                <a:solidFill>
                  <a:schemeClr val="tx1"/>
                </a:solidFill>
                <a:latin typeface="Arial" panose="020B0604020202020204" pitchFamily="34" charset="0"/>
                <a:ea typeface="ＭＳ Ｐゴシック" panose="020B0600070205080204" pitchFamily="34" charset="-128"/>
              </a:defRPr>
            </a:lvl3pPr>
            <a:lvl4pPr marL="1600200" indent="-228600" defTabSz="825500">
              <a:defRPr sz="2200">
                <a:solidFill>
                  <a:schemeClr val="tx1"/>
                </a:solidFill>
                <a:latin typeface="Arial" panose="020B0604020202020204" pitchFamily="34" charset="0"/>
                <a:ea typeface="ＭＳ Ｐゴシック" panose="020B0600070205080204" pitchFamily="34" charset="-128"/>
              </a:defRPr>
            </a:lvl4pPr>
            <a:lvl5pPr marL="2057400" indent="-228600" defTabSz="825500">
              <a:defRPr sz="2200">
                <a:solidFill>
                  <a:schemeClr val="tx1"/>
                </a:solidFill>
                <a:latin typeface="Arial" panose="020B0604020202020204" pitchFamily="34" charset="0"/>
                <a:ea typeface="ＭＳ Ｐゴシック" panose="020B0600070205080204" pitchFamily="34" charset="-128"/>
              </a:defRPr>
            </a:lvl5pPr>
            <a:lvl6pPr marL="25146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6pPr>
            <a:lvl7pPr marL="29718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7pPr>
            <a:lvl8pPr marL="34290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8pPr>
            <a:lvl9pPr marL="38862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9pPr>
          </a:lstStyle>
          <a:p>
            <a:pPr algn="ctr">
              <a:spcAft>
                <a:spcPct val="5000"/>
              </a:spcAft>
            </a:pPr>
            <a:endParaRPr lang="en-US" altLang="en-US" sz="7200" b="1" dirty="0"/>
          </a:p>
          <a:p>
            <a:pPr algn="ctr">
              <a:spcAft>
                <a:spcPct val="5000"/>
              </a:spcAft>
            </a:pPr>
            <a:r>
              <a:rPr lang="en-US" sz="3600" dirty="0"/>
              <a:t>Sukhman Parhar</a:t>
            </a:r>
            <a:r>
              <a:rPr lang="en-US" sz="3600" baseline="30000" dirty="0"/>
              <a:t>1</a:t>
            </a:r>
            <a:r>
              <a:rPr lang="en-US" sz="3600" dirty="0"/>
              <a:t>, Amber Rockson</a:t>
            </a:r>
            <a:r>
              <a:rPr lang="en-US" sz="3600" baseline="30000" dirty="0"/>
              <a:t>1</a:t>
            </a:r>
            <a:r>
              <a:rPr lang="en-US" sz="3600" dirty="0"/>
              <a:t>, Alexis Schaefer</a:t>
            </a:r>
            <a:r>
              <a:rPr lang="en-US" sz="3600" baseline="30000" dirty="0"/>
              <a:t>1</a:t>
            </a:r>
            <a:r>
              <a:rPr lang="en-US" sz="3600" dirty="0"/>
              <a:t>, Zihan Xiong</a:t>
            </a:r>
            <a:r>
              <a:rPr lang="en-US" sz="3600" baseline="30000" dirty="0"/>
              <a:t>1</a:t>
            </a:r>
            <a:r>
              <a:rPr lang="en-US" sz="3600" dirty="0"/>
              <a:t>, Mila Cordero</a:t>
            </a:r>
            <a:r>
              <a:rPr lang="en-US" sz="3600" baseline="30000" dirty="0"/>
              <a:t>1</a:t>
            </a:r>
            <a:r>
              <a:rPr lang="en-US" sz="3600" dirty="0"/>
              <a:t>, Ngozi C. Obi</a:t>
            </a:r>
            <a:r>
              <a:rPr lang="en-US" sz="3600" baseline="30000" dirty="0"/>
              <a:t>1,2</a:t>
            </a:r>
            <a:r>
              <a:rPr lang="en-US" sz="3600" dirty="0"/>
              <a:t>, Sarah O’Shea</a:t>
            </a:r>
            <a:r>
              <a:rPr lang="en-US" sz="3600" baseline="30000" dirty="0"/>
              <a:t>3</a:t>
            </a:r>
            <a:r>
              <a:rPr lang="en-US" sz="3600" dirty="0"/>
              <a:t>, Jessica Y. Islam</a:t>
            </a:r>
            <a:r>
              <a:rPr lang="en-US" sz="3600" baseline="30000" dirty="0"/>
              <a:t>5</a:t>
            </a:r>
            <a:r>
              <a:rPr lang="en-US" sz="3600" dirty="0"/>
              <a:t>, Jennifer Tsui</a:t>
            </a:r>
            <a:r>
              <a:rPr lang="en-US" sz="3600" baseline="30000" dirty="0"/>
              <a:t>6,7</a:t>
            </a:r>
            <a:r>
              <a:rPr lang="en-US" sz="3600" dirty="0"/>
              <a:t>, &amp; Adana A. M. Llanos</a:t>
            </a:r>
            <a:r>
              <a:rPr lang="en-US" sz="3600" baseline="30000" dirty="0"/>
              <a:t>1,4</a:t>
            </a:r>
            <a:endParaRPr lang="en-US" sz="3600" dirty="0"/>
          </a:p>
          <a:p>
            <a:pPr algn="ctr">
              <a:spcAft>
                <a:spcPct val="5000"/>
              </a:spcAft>
            </a:pPr>
            <a:endParaRPr lang="en-US" altLang="en-US" sz="5400" dirty="0"/>
          </a:p>
          <a:p>
            <a:pPr algn="ctr">
              <a:spcAft>
                <a:spcPct val="5000"/>
              </a:spcAft>
            </a:pPr>
            <a:endParaRPr lang="en-US" altLang="en-US" sz="7200" dirty="0"/>
          </a:p>
        </p:txBody>
      </p:sp>
      <p:sp>
        <p:nvSpPr>
          <p:cNvPr id="14343" name="Text Box 56">
            <a:extLst>
              <a:ext uri="{FF2B5EF4-FFF2-40B4-BE49-F238E27FC236}">
                <a16:creationId xmlns:a16="http://schemas.microsoft.com/office/drawing/2014/main" id="{B69C25B6-6D75-51F3-81A5-4D7D9F2B7B8F}"/>
              </a:ext>
            </a:extLst>
          </p:cNvPr>
          <p:cNvSpPr txBox="1">
            <a:spLocks noChangeArrowheads="1"/>
          </p:cNvSpPr>
          <p:nvPr/>
        </p:nvSpPr>
        <p:spPr bwMode="auto">
          <a:xfrm>
            <a:off x="1371600" y="18057664"/>
            <a:ext cx="14851062" cy="1357312"/>
          </a:xfrm>
          <a:prstGeom prst="rect">
            <a:avLst/>
          </a:prstGeom>
          <a:solidFill>
            <a:srgbClr val="205F9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3172" tIns="11588" rIns="23172" bIns="11588" anchor="ctr"/>
          <a:lstStyle>
            <a:lvl1pPr defTabSz="825500">
              <a:defRPr sz="2200">
                <a:solidFill>
                  <a:schemeClr val="tx1"/>
                </a:solidFill>
                <a:latin typeface="Arial" panose="020B0604020202020204" pitchFamily="34" charset="0"/>
                <a:ea typeface="ＭＳ Ｐゴシック" panose="020B0600070205080204" pitchFamily="34" charset="-128"/>
              </a:defRPr>
            </a:lvl1pPr>
            <a:lvl2pPr marL="742950" indent="-285750" defTabSz="825500">
              <a:defRPr sz="2200">
                <a:solidFill>
                  <a:schemeClr val="tx1"/>
                </a:solidFill>
                <a:latin typeface="Arial" panose="020B0604020202020204" pitchFamily="34" charset="0"/>
                <a:ea typeface="ＭＳ Ｐゴシック" panose="020B0600070205080204" pitchFamily="34" charset="-128"/>
              </a:defRPr>
            </a:lvl2pPr>
            <a:lvl3pPr marL="1143000" indent="-228600" defTabSz="825500">
              <a:defRPr sz="2200">
                <a:solidFill>
                  <a:schemeClr val="tx1"/>
                </a:solidFill>
                <a:latin typeface="Arial" panose="020B0604020202020204" pitchFamily="34" charset="0"/>
                <a:ea typeface="ＭＳ Ｐゴシック" panose="020B0600070205080204" pitchFamily="34" charset="-128"/>
              </a:defRPr>
            </a:lvl3pPr>
            <a:lvl4pPr marL="1600200" indent="-228600" defTabSz="825500">
              <a:defRPr sz="2200">
                <a:solidFill>
                  <a:schemeClr val="tx1"/>
                </a:solidFill>
                <a:latin typeface="Arial" panose="020B0604020202020204" pitchFamily="34" charset="0"/>
                <a:ea typeface="ＭＳ Ｐゴシック" panose="020B0600070205080204" pitchFamily="34" charset="-128"/>
              </a:defRPr>
            </a:lvl4pPr>
            <a:lvl5pPr marL="2057400" indent="-228600" defTabSz="825500">
              <a:defRPr sz="2200">
                <a:solidFill>
                  <a:schemeClr val="tx1"/>
                </a:solidFill>
                <a:latin typeface="Arial" panose="020B0604020202020204" pitchFamily="34" charset="0"/>
                <a:ea typeface="ＭＳ Ｐゴシック" panose="020B0600070205080204" pitchFamily="34" charset="-128"/>
              </a:defRPr>
            </a:lvl5pPr>
            <a:lvl6pPr marL="25146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6pPr>
            <a:lvl7pPr marL="29718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7pPr>
            <a:lvl8pPr marL="34290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8pPr>
            <a:lvl9pPr marL="38862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9pPr>
          </a:lstStyle>
          <a:p>
            <a:pPr algn="ctr"/>
            <a:r>
              <a:rPr lang="en-US" altLang="en-US" sz="4800" b="1" dirty="0">
                <a:solidFill>
                  <a:schemeClr val="bg1"/>
                </a:solidFill>
              </a:rPr>
              <a:t>DESIGN and METHODS</a:t>
            </a:r>
            <a:endParaRPr lang="en-US" altLang="en-US" sz="4800" b="1" dirty="0">
              <a:solidFill>
                <a:schemeClr val="bg1"/>
              </a:solidFill>
              <a:latin typeface="Impact" panose="020B0806030902050204" pitchFamily="34" charset="0"/>
            </a:endParaRPr>
          </a:p>
        </p:txBody>
      </p:sp>
      <p:sp>
        <p:nvSpPr>
          <p:cNvPr id="14344" name="Text Box 56">
            <a:extLst>
              <a:ext uri="{FF2B5EF4-FFF2-40B4-BE49-F238E27FC236}">
                <a16:creationId xmlns:a16="http://schemas.microsoft.com/office/drawing/2014/main" id="{F140A7C9-4E74-AC37-CB6A-B5D4530C6C6C}"/>
              </a:ext>
            </a:extLst>
          </p:cNvPr>
          <p:cNvSpPr txBox="1">
            <a:spLocks noChangeArrowheads="1"/>
          </p:cNvSpPr>
          <p:nvPr/>
        </p:nvSpPr>
        <p:spPr bwMode="auto">
          <a:xfrm>
            <a:off x="17918113" y="29374822"/>
            <a:ext cx="14209713" cy="1357313"/>
          </a:xfrm>
          <a:prstGeom prst="rect">
            <a:avLst/>
          </a:prstGeom>
          <a:solidFill>
            <a:srgbClr val="205F9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3172" tIns="11588" rIns="23172" bIns="11588" anchor="ctr"/>
          <a:lstStyle>
            <a:lvl1pPr defTabSz="825500">
              <a:defRPr sz="2200">
                <a:solidFill>
                  <a:schemeClr val="tx1"/>
                </a:solidFill>
                <a:latin typeface="Arial" panose="020B0604020202020204" pitchFamily="34" charset="0"/>
                <a:ea typeface="ＭＳ Ｐゴシック" panose="020B0600070205080204" pitchFamily="34" charset="-128"/>
              </a:defRPr>
            </a:lvl1pPr>
            <a:lvl2pPr marL="742950" indent="-285750" defTabSz="825500">
              <a:defRPr sz="2200">
                <a:solidFill>
                  <a:schemeClr val="tx1"/>
                </a:solidFill>
                <a:latin typeface="Arial" panose="020B0604020202020204" pitchFamily="34" charset="0"/>
                <a:ea typeface="ＭＳ Ｐゴシック" panose="020B0600070205080204" pitchFamily="34" charset="-128"/>
              </a:defRPr>
            </a:lvl2pPr>
            <a:lvl3pPr marL="1143000" indent="-228600" defTabSz="825500">
              <a:defRPr sz="2200">
                <a:solidFill>
                  <a:schemeClr val="tx1"/>
                </a:solidFill>
                <a:latin typeface="Arial" panose="020B0604020202020204" pitchFamily="34" charset="0"/>
                <a:ea typeface="ＭＳ Ｐゴシック" panose="020B0600070205080204" pitchFamily="34" charset="-128"/>
              </a:defRPr>
            </a:lvl3pPr>
            <a:lvl4pPr marL="1600200" indent="-228600" defTabSz="825500">
              <a:defRPr sz="2200">
                <a:solidFill>
                  <a:schemeClr val="tx1"/>
                </a:solidFill>
                <a:latin typeface="Arial" panose="020B0604020202020204" pitchFamily="34" charset="0"/>
                <a:ea typeface="ＭＳ Ｐゴシック" panose="020B0600070205080204" pitchFamily="34" charset="-128"/>
              </a:defRPr>
            </a:lvl4pPr>
            <a:lvl5pPr marL="2057400" indent="-228600" defTabSz="825500">
              <a:defRPr sz="2200">
                <a:solidFill>
                  <a:schemeClr val="tx1"/>
                </a:solidFill>
                <a:latin typeface="Arial" panose="020B0604020202020204" pitchFamily="34" charset="0"/>
                <a:ea typeface="ＭＳ Ｐゴシック" panose="020B0600070205080204" pitchFamily="34" charset="-128"/>
              </a:defRPr>
            </a:lvl5pPr>
            <a:lvl6pPr marL="25146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6pPr>
            <a:lvl7pPr marL="29718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7pPr>
            <a:lvl8pPr marL="34290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8pPr>
            <a:lvl9pPr marL="38862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9pPr>
          </a:lstStyle>
          <a:p>
            <a:pPr algn="ctr"/>
            <a:r>
              <a:rPr lang="en-US" altLang="en-US" sz="4800" b="1" dirty="0">
                <a:solidFill>
                  <a:schemeClr val="bg1"/>
                </a:solidFill>
              </a:rPr>
              <a:t>NEXT STEPS</a:t>
            </a:r>
            <a:endParaRPr lang="en-US" altLang="en-US" sz="4800" b="1" dirty="0">
              <a:solidFill>
                <a:schemeClr val="bg1"/>
              </a:solidFill>
              <a:latin typeface="Impact" panose="020B0806030902050204" pitchFamily="34" charset="0"/>
            </a:endParaRPr>
          </a:p>
        </p:txBody>
      </p:sp>
      <p:sp>
        <p:nvSpPr>
          <p:cNvPr id="14346" name="Text Box 56">
            <a:extLst>
              <a:ext uri="{FF2B5EF4-FFF2-40B4-BE49-F238E27FC236}">
                <a16:creationId xmlns:a16="http://schemas.microsoft.com/office/drawing/2014/main" id="{A9B4768B-97FD-E9B7-9783-13627FAD406A}"/>
              </a:ext>
            </a:extLst>
          </p:cNvPr>
          <p:cNvSpPr txBox="1">
            <a:spLocks noChangeArrowheads="1"/>
          </p:cNvSpPr>
          <p:nvPr/>
        </p:nvSpPr>
        <p:spPr bwMode="auto">
          <a:xfrm>
            <a:off x="1371600" y="37282437"/>
            <a:ext cx="14851062" cy="1357313"/>
          </a:xfrm>
          <a:prstGeom prst="rect">
            <a:avLst/>
          </a:prstGeom>
          <a:solidFill>
            <a:srgbClr val="205F9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3172" tIns="11588" rIns="23172" bIns="11588" anchor="ctr"/>
          <a:lstStyle>
            <a:lvl1pPr defTabSz="825500">
              <a:defRPr sz="2200">
                <a:solidFill>
                  <a:schemeClr val="tx1"/>
                </a:solidFill>
                <a:latin typeface="Arial" panose="020B0604020202020204" pitchFamily="34" charset="0"/>
                <a:ea typeface="ＭＳ Ｐゴシック" panose="020B0600070205080204" pitchFamily="34" charset="-128"/>
              </a:defRPr>
            </a:lvl1pPr>
            <a:lvl2pPr marL="742950" indent="-285750" defTabSz="825500">
              <a:defRPr sz="2200">
                <a:solidFill>
                  <a:schemeClr val="tx1"/>
                </a:solidFill>
                <a:latin typeface="Arial" panose="020B0604020202020204" pitchFamily="34" charset="0"/>
                <a:ea typeface="ＭＳ Ｐゴシック" panose="020B0600070205080204" pitchFamily="34" charset="-128"/>
              </a:defRPr>
            </a:lvl2pPr>
            <a:lvl3pPr marL="1143000" indent="-228600" defTabSz="825500">
              <a:defRPr sz="2200">
                <a:solidFill>
                  <a:schemeClr val="tx1"/>
                </a:solidFill>
                <a:latin typeface="Arial" panose="020B0604020202020204" pitchFamily="34" charset="0"/>
                <a:ea typeface="ＭＳ Ｐゴシック" panose="020B0600070205080204" pitchFamily="34" charset="-128"/>
              </a:defRPr>
            </a:lvl3pPr>
            <a:lvl4pPr marL="1600200" indent="-228600" defTabSz="825500">
              <a:defRPr sz="2200">
                <a:solidFill>
                  <a:schemeClr val="tx1"/>
                </a:solidFill>
                <a:latin typeface="Arial" panose="020B0604020202020204" pitchFamily="34" charset="0"/>
                <a:ea typeface="ＭＳ Ｐゴシック" panose="020B0600070205080204" pitchFamily="34" charset="-128"/>
              </a:defRPr>
            </a:lvl4pPr>
            <a:lvl5pPr marL="2057400" indent="-228600" defTabSz="825500">
              <a:defRPr sz="2200">
                <a:solidFill>
                  <a:schemeClr val="tx1"/>
                </a:solidFill>
                <a:latin typeface="Arial" panose="020B0604020202020204" pitchFamily="34" charset="0"/>
                <a:ea typeface="ＭＳ Ｐゴシック" panose="020B0600070205080204" pitchFamily="34" charset="-128"/>
              </a:defRPr>
            </a:lvl5pPr>
            <a:lvl6pPr marL="25146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6pPr>
            <a:lvl7pPr marL="29718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7pPr>
            <a:lvl8pPr marL="34290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8pPr>
            <a:lvl9pPr marL="38862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9pPr>
          </a:lstStyle>
          <a:p>
            <a:pPr algn="ctr"/>
            <a:r>
              <a:rPr lang="en-US" altLang="en-US" sz="4800" b="1" dirty="0">
                <a:solidFill>
                  <a:schemeClr val="bg1"/>
                </a:solidFill>
                <a:latin typeface="+mn-lt"/>
              </a:rPr>
              <a:t>REFERENCES and ACKNOWLEDGEMENTS </a:t>
            </a:r>
          </a:p>
        </p:txBody>
      </p:sp>
      <p:pic>
        <p:nvPicPr>
          <p:cNvPr id="3" name="Picture 2">
            <a:extLst>
              <a:ext uri="{FF2B5EF4-FFF2-40B4-BE49-F238E27FC236}">
                <a16:creationId xmlns:a16="http://schemas.microsoft.com/office/drawing/2014/main" id="{6F61A176-FB9B-07C6-1F08-4B40E80228D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16089" y="465701"/>
            <a:ext cx="15728722" cy="1104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6">
            <a:extLst>
              <a:ext uri="{FF2B5EF4-FFF2-40B4-BE49-F238E27FC236}">
                <a16:creationId xmlns:a16="http://schemas.microsoft.com/office/drawing/2014/main" id="{D86F097E-9A56-9B67-B0F8-08F73917B7F8}"/>
              </a:ext>
            </a:extLst>
          </p:cNvPr>
          <p:cNvSpPr txBox="1">
            <a:spLocks noChangeArrowheads="1"/>
          </p:cNvSpPr>
          <p:nvPr/>
        </p:nvSpPr>
        <p:spPr bwMode="auto">
          <a:xfrm>
            <a:off x="17918113" y="6087324"/>
            <a:ext cx="14333541" cy="1354293"/>
          </a:xfrm>
          <a:prstGeom prst="rect">
            <a:avLst/>
          </a:prstGeom>
          <a:solidFill>
            <a:srgbClr val="205F9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3172" tIns="11588" rIns="23172" bIns="11588" anchor="ctr"/>
          <a:lstStyle>
            <a:lvl1pPr defTabSz="825500">
              <a:defRPr sz="2200">
                <a:solidFill>
                  <a:schemeClr val="tx1"/>
                </a:solidFill>
                <a:latin typeface="Arial" panose="020B0604020202020204" pitchFamily="34" charset="0"/>
                <a:ea typeface="ＭＳ Ｐゴシック" panose="020B0600070205080204" pitchFamily="34" charset="-128"/>
              </a:defRPr>
            </a:lvl1pPr>
            <a:lvl2pPr marL="742950" indent="-285750" defTabSz="825500">
              <a:defRPr sz="2200">
                <a:solidFill>
                  <a:schemeClr val="tx1"/>
                </a:solidFill>
                <a:latin typeface="Arial" panose="020B0604020202020204" pitchFamily="34" charset="0"/>
                <a:ea typeface="ＭＳ Ｐゴシック" panose="020B0600070205080204" pitchFamily="34" charset="-128"/>
              </a:defRPr>
            </a:lvl2pPr>
            <a:lvl3pPr marL="1143000" indent="-228600" defTabSz="825500">
              <a:defRPr sz="2200">
                <a:solidFill>
                  <a:schemeClr val="tx1"/>
                </a:solidFill>
                <a:latin typeface="Arial" panose="020B0604020202020204" pitchFamily="34" charset="0"/>
                <a:ea typeface="ＭＳ Ｐゴシック" panose="020B0600070205080204" pitchFamily="34" charset="-128"/>
              </a:defRPr>
            </a:lvl3pPr>
            <a:lvl4pPr marL="1600200" indent="-228600" defTabSz="825500">
              <a:defRPr sz="2200">
                <a:solidFill>
                  <a:schemeClr val="tx1"/>
                </a:solidFill>
                <a:latin typeface="Arial" panose="020B0604020202020204" pitchFamily="34" charset="0"/>
                <a:ea typeface="ＭＳ Ｐゴシック" panose="020B0600070205080204" pitchFamily="34" charset="-128"/>
              </a:defRPr>
            </a:lvl4pPr>
            <a:lvl5pPr marL="2057400" indent="-228600" defTabSz="825500">
              <a:defRPr sz="2200">
                <a:solidFill>
                  <a:schemeClr val="tx1"/>
                </a:solidFill>
                <a:latin typeface="Arial" panose="020B0604020202020204" pitchFamily="34" charset="0"/>
                <a:ea typeface="ＭＳ Ｐゴシック" panose="020B0600070205080204" pitchFamily="34" charset="-128"/>
              </a:defRPr>
            </a:lvl5pPr>
            <a:lvl6pPr marL="25146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6pPr>
            <a:lvl7pPr marL="29718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7pPr>
            <a:lvl8pPr marL="34290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8pPr>
            <a:lvl9pPr marL="38862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9pPr>
          </a:lstStyle>
          <a:p>
            <a:pPr algn="ctr"/>
            <a:r>
              <a:rPr lang="en-US" altLang="en-US" sz="4800" b="1" dirty="0">
                <a:solidFill>
                  <a:schemeClr val="bg1"/>
                </a:solidFill>
              </a:rPr>
              <a:t>RESULTS</a:t>
            </a:r>
            <a:endParaRPr lang="en-US" altLang="en-US" sz="4800" b="1" dirty="0">
              <a:solidFill>
                <a:schemeClr val="bg1"/>
              </a:solidFill>
              <a:latin typeface="Impact" panose="020B0806030902050204" pitchFamily="34" charset="0"/>
            </a:endParaRPr>
          </a:p>
        </p:txBody>
      </p:sp>
      <p:sp>
        <p:nvSpPr>
          <p:cNvPr id="6" name="Text Box 56">
            <a:extLst>
              <a:ext uri="{FF2B5EF4-FFF2-40B4-BE49-F238E27FC236}">
                <a16:creationId xmlns:a16="http://schemas.microsoft.com/office/drawing/2014/main" id="{65D87654-0258-C3DD-D22F-0A295939C1A9}"/>
              </a:ext>
            </a:extLst>
          </p:cNvPr>
          <p:cNvSpPr txBox="1">
            <a:spLocks noChangeArrowheads="1"/>
          </p:cNvSpPr>
          <p:nvPr/>
        </p:nvSpPr>
        <p:spPr bwMode="auto">
          <a:xfrm>
            <a:off x="17721039" y="37282436"/>
            <a:ext cx="14209713" cy="1357313"/>
          </a:xfrm>
          <a:prstGeom prst="rect">
            <a:avLst/>
          </a:prstGeom>
          <a:solidFill>
            <a:srgbClr val="205F9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3172" tIns="11588" rIns="23172" bIns="11588" anchor="ctr"/>
          <a:lstStyle>
            <a:lvl1pPr defTabSz="825500">
              <a:defRPr sz="2200">
                <a:solidFill>
                  <a:schemeClr val="tx1"/>
                </a:solidFill>
                <a:latin typeface="Arial" panose="020B0604020202020204" pitchFamily="34" charset="0"/>
                <a:ea typeface="ＭＳ Ｐゴシック" panose="020B0600070205080204" pitchFamily="34" charset="-128"/>
              </a:defRPr>
            </a:lvl1pPr>
            <a:lvl2pPr marL="742950" indent="-285750" defTabSz="825500">
              <a:defRPr sz="2200">
                <a:solidFill>
                  <a:schemeClr val="tx1"/>
                </a:solidFill>
                <a:latin typeface="Arial" panose="020B0604020202020204" pitchFamily="34" charset="0"/>
                <a:ea typeface="ＭＳ Ｐゴシック" panose="020B0600070205080204" pitchFamily="34" charset="-128"/>
              </a:defRPr>
            </a:lvl2pPr>
            <a:lvl3pPr marL="1143000" indent="-228600" defTabSz="825500">
              <a:defRPr sz="2200">
                <a:solidFill>
                  <a:schemeClr val="tx1"/>
                </a:solidFill>
                <a:latin typeface="Arial" panose="020B0604020202020204" pitchFamily="34" charset="0"/>
                <a:ea typeface="ＭＳ Ｐゴシック" panose="020B0600070205080204" pitchFamily="34" charset="-128"/>
              </a:defRPr>
            </a:lvl3pPr>
            <a:lvl4pPr marL="1600200" indent="-228600" defTabSz="825500">
              <a:defRPr sz="2200">
                <a:solidFill>
                  <a:schemeClr val="tx1"/>
                </a:solidFill>
                <a:latin typeface="Arial" panose="020B0604020202020204" pitchFamily="34" charset="0"/>
                <a:ea typeface="ＭＳ Ｐゴシック" panose="020B0600070205080204" pitchFamily="34" charset="-128"/>
              </a:defRPr>
            </a:lvl4pPr>
            <a:lvl5pPr marL="2057400" indent="-228600" defTabSz="825500">
              <a:defRPr sz="2200">
                <a:solidFill>
                  <a:schemeClr val="tx1"/>
                </a:solidFill>
                <a:latin typeface="Arial" panose="020B0604020202020204" pitchFamily="34" charset="0"/>
                <a:ea typeface="ＭＳ Ｐゴシック" panose="020B0600070205080204" pitchFamily="34" charset="-128"/>
              </a:defRPr>
            </a:lvl5pPr>
            <a:lvl6pPr marL="25146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6pPr>
            <a:lvl7pPr marL="29718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7pPr>
            <a:lvl8pPr marL="34290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8pPr>
            <a:lvl9pPr marL="38862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9pPr>
          </a:lstStyle>
          <a:p>
            <a:pPr algn="ctr"/>
            <a:r>
              <a:rPr lang="en-US" altLang="en-US" sz="4800" b="1" dirty="0">
                <a:solidFill>
                  <a:schemeClr val="bg1"/>
                </a:solidFill>
                <a:latin typeface="+mn-lt"/>
              </a:rPr>
              <a:t>EPIDEMIOLOGY COMPETENCIES I APPLIED</a:t>
            </a:r>
          </a:p>
        </p:txBody>
      </p:sp>
      <p:sp>
        <p:nvSpPr>
          <p:cNvPr id="8" name="Text Box 56">
            <a:extLst>
              <a:ext uri="{FF2B5EF4-FFF2-40B4-BE49-F238E27FC236}">
                <a16:creationId xmlns:a16="http://schemas.microsoft.com/office/drawing/2014/main" id="{6C97CA1C-3FC9-FC09-6499-FB5B904A139B}"/>
              </a:ext>
            </a:extLst>
          </p:cNvPr>
          <p:cNvSpPr txBox="1">
            <a:spLocks noChangeArrowheads="1"/>
          </p:cNvSpPr>
          <p:nvPr/>
        </p:nvSpPr>
        <p:spPr bwMode="auto">
          <a:xfrm>
            <a:off x="1371600" y="13833929"/>
            <a:ext cx="14822487" cy="1357312"/>
          </a:xfrm>
          <a:prstGeom prst="rect">
            <a:avLst/>
          </a:prstGeom>
          <a:solidFill>
            <a:srgbClr val="205F9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23172" tIns="11588" rIns="23172" bIns="11588" anchor="ctr"/>
          <a:lstStyle>
            <a:lvl1pPr defTabSz="825500">
              <a:defRPr sz="2200">
                <a:solidFill>
                  <a:schemeClr val="tx1"/>
                </a:solidFill>
                <a:latin typeface="Arial" panose="020B0604020202020204" pitchFamily="34" charset="0"/>
                <a:ea typeface="ＭＳ Ｐゴシック" panose="020B0600070205080204" pitchFamily="34" charset="-128"/>
              </a:defRPr>
            </a:lvl1pPr>
            <a:lvl2pPr marL="742950" indent="-285750" defTabSz="825500">
              <a:defRPr sz="2200">
                <a:solidFill>
                  <a:schemeClr val="tx1"/>
                </a:solidFill>
                <a:latin typeface="Arial" panose="020B0604020202020204" pitchFamily="34" charset="0"/>
                <a:ea typeface="ＭＳ Ｐゴシック" panose="020B0600070205080204" pitchFamily="34" charset="-128"/>
              </a:defRPr>
            </a:lvl2pPr>
            <a:lvl3pPr marL="1143000" indent="-228600" defTabSz="825500">
              <a:defRPr sz="2200">
                <a:solidFill>
                  <a:schemeClr val="tx1"/>
                </a:solidFill>
                <a:latin typeface="Arial" panose="020B0604020202020204" pitchFamily="34" charset="0"/>
                <a:ea typeface="ＭＳ Ｐゴシック" panose="020B0600070205080204" pitchFamily="34" charset="-128"/>
              </a:defRPr>
            </a:lvl3pPr>
            <a:lvl4pPr marL="1600200" indent="-228600" defTabSz="825500">
              <a:defRPr sz="2200">
                <a:solidFill>
                  <a:schemeClr val="tx1"/>
                </a:solidFill>
                <a:latin typeface="Arial" panose="020B0604020202020204" pitchFamily="34" charset="0"/>
                <a:ea typeface="ＭＳ Ｐゴシック" panose="020B0600070205080204" pitchFamily="34" charset="-128"/>
              </a:defRPr>
            </a:lvl4pPr>
            <a:lvl5pPr marL="2057400" indent="-228600" defTabSz="825500">
              <a:defRPr sz="2200">
                <a:solidFill>
                  <a:schemeClr val="tx1"/>
                </a:solidFill>
                <a:latin typeface="Arial" panose="020B0604020202020204" pitchFamily="34" charset="0"/>
                <a:ea typeface="ＭＳ Ｐゴシック" panose="020B0600070205080204" pitchFamily="34" charset="-128"/>
              </a:defRPr>
            </a:lvl5pPr>
            <a:lvl6pPr marL="25146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6pPr>
            <a:lvl7pPr marL="29718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7pPr>
            <a:lvl8pPr marL="34290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8pPr>
            <a:lvl9pPr marL="3886200" indent="-228600" defTabSz="825500" eaLnBrk="0" fontAlgn="base" hangingPunct="0">
              <a:spcBef>
                <a:spcPct val="0"/>
              </a:spcBef>
              <a:spcAft>
                <a:spcPct val="0"/>
              </a:spcAft>
              <a:defRPr sz="2200">
                <a:solidFill>
                  <a:schemeClr val="tx1"/>
                </a:solidFill>
                <a:latin typeface="Arial" panose="020B0604020202020204" pitchFamily="34" charset="0"/>
                <a:ea typeface="ＭＳ Ｐゴシック" panose="020B0600070205080204" pitchFamily="34" charset="-128"/>
              </a:defRPr>
            </a:lvl9pPr>
          </a:lstStyle>
          <a:p>
            <a:pPr algn="ctr"/>
            <a:r>
              <a:rPr lang="en-US" altLang="en-US" sz="4800" b="1" dirty="0">
                <a:solidFill>
                  <a:schemeClr val="bg1"/>
                </a:solidFill>
              </a:rPr>
              <a:t>PROJECT AIMS</a:t>
            </a:r>
            <a:endParaRPr lang="en-US" altLang="en-US" sz="4800" b="1" dirty="0">
              <a:solidFill>
                <a:schemeClr val="bg1"/>
              </a:solidFill>
              <a:latin typeface="Impact" panose="020B0806030902050204" pitchFamily="34" charset="0"/>
            </a:endParaRPr>
          </a:p>
        </p:txBody>
      </p:sp>
      <p:graphicFrame>
        <p:nvGraphicFramePr>
          <p:cNvPr id="2" name="Table 1">
            <a:extLst>
              <a:ext uri="{FF2B5EF4-FFF2-40B4-BE49-F238E27FC236}">
                <a16:creationId xmlns:a16="http://schemas.microsoft.com/office/drawing/2014/main" id="{BAC7B79D-E519-EDF2-D57B-D6E8100DDB89}"/>
              </a:ext>
            </a:extLst>
          </p:cNvPr>
          <p:cNvGraphicFramePr>
            <a:graphicFrameLocks noGrp="1"/>
          </p:cNvGraphicFramePr>
          <p:nvPr>
            <p:extLst>
              <p:ext uri="{D42A27DB-BD31-4B8C-83A1-F6EECF244321}">
                <p14:modId xmlns:p14="http://schemas.microsoft.com/office/powerpoint/2010/main" val="2984676949"/>
              </p:ext>
            </p:extLst>
          </p:nvPr>
        </p:nvGraphicFramePr>
        <p:xfrm>
          <a:off x="17721039" y="39203527"/>
          <a:ext cx="14152570" cy="3596640"/>
        </p:xfrm>
        <a:graphic>
          <a:graphicData uri="http://schemas.openxmlformats.org/drawingml/2006/table">
            <a:tbl>
              <a:tblPr firstRow="1" bandRow="1">
                <a:tableStyleId>{93296810-A885-4BE3-A3E7-6D5BEEA58F35}</a:tableStyleId>
              </a:tblPr>
              <a:tblGrid>
                <a:gridCol w="7076285">
                  <a:extLst>
                    <a:ext uri="{9D8B030D-6E8A-4147-A177-3AD203B41FA5}">
                      <a16:colId xmlns:a16="http://schemas.microsoft.com/office/drawing/2014/main" val="2650772315"/>
                    </a:ext>
                  </a:extLst>
                </a:gridCol>
                <a:gridCol w="7076285">
                  <a:extLst>
                    <a:ext uri="{9D8B030D-6E8A-4147-A177-3AD203B41FA5}">
                      <a16:colId xmlns:a16="http://schemas.microsoft.com/office/drawing/2014/main" val="803641599"/>
                    </a:ext>
                  </a:extLst>
                </a:gridCol>
              </a:tblGrid>
              <a:tr h="0">
                <a:tc>
                  <a:txBody>
                    <a:bodyPr/>
                    <a:lstStyle/>
                    <a:p>
                      <a:r>
                        <a:rPr lang="en-US" sz="2800" dirty="0"/>
                        <a:t>Competency</a:t>
                      </a:r>
                    </a:p>
                  </a:txBody>
                  <a:tcPr/>
                </a:tc>
                <a:tc>
                  <a:txBody>
                    <a:bodyPr/>
                    <a:lstStyle/>
                    <a:p>
                      <a:r>
                        <a:rPr lang="en-US" sz="2800" dirty="0"/>
                        <a:t>I applied it by. . .</a:t>
                      </a:r>
                    </a:p>
                  </a:txBody>
                  <a:tcPr/>
                </a:tc>
                <a:extLst>
                  <a:ext uri="{0D108BD9-81ED-4DB2-BD59-A6C34878D82A}">
                    <a16:rowId xmlns:a16="http://schemas.microsoft.com/office/drawing/2014/main" val="271619849"/>
                  </a:ext>
                </a:extLst>
              </a:tr>
              <a:tr h="870811">
                <a:tc>
                  <a:txBody>
                    <a:bodyPr/>
                    <a:lstStyle/>
                    <a:p>
                      <a:r>
                        <a:rPr lang="en-US" sz="3200" dirty="0"/>
                        <a:t>Appraise epidemiological literature critically</a:t>
                      </a:r>
                    </a:p>
                  </a:txBody>
                  <a:tcPr/>
                </a:tc>
                <a:tc>
                  <a:txBody>
                    <a:bodyPr/>
                    <a:lstStyle/>
                    <a:p>
                      <a:pPr marL="0" marR="0">
                        <a:buNone/>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I systematically reviewed and evaluated peer-reviewed studies on structural racism and cervical cancer care using Covidence, PubMed, and citation management tools. I assessed study quality, extracted relevant data, and translated findings into thematic categories for synthesis and policy implications.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93135097"/>
                  </a:ext>
                </a:extLst>
              </a:tr>
              <a:tr h="870811">
                <a:tc>
                  <a:txBody>
                    <a:bodyPr/>
                    <a:lstStyle/>
                    <a:p>
                      <a:r>
                        <a:rPr lang="en-US" sz="3200" dirty="0"/>
                        <a:t>Analyze public health problems in terms of magnitude, distribution, and determinants</a:t>
                      </a:r>
                    </a:p>
                  </a:txBody>
                  <a:tcPr/>
                </a:tc>
                <a:tc>
                  <a:txBody>
                    <a:bodyPr/>
                    <a:lstStyle/>
                    <a:p>
                      <a:pPr marL="0" marR="0">
                        <a:buNone/>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I examined how geographic and policy-level structural racism contributes to disparities in cervical cancer treatment and survival, assessing the distribution of barriers across populations and settings, with a focus on Medicaid expansion and rural versus urban differences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08329660"/>
                  </a:ext>
                </a:extLst>
              </a:tr>
            </a:tbl>
          </a:graphicData>
        </a:graphic>
      </p:graphicFrame>
      <p:sp>
        <p:nvSpPr>
          <p:cNvPr id="11" name="TextBox 10">
            <a:extLst>
              <a:ext uri="{FF2B5EF4-FFF2-40B4-BE49-F238E27FC236}">
                <a16:creationId xmlns:a16="http://schemas.microsoft.com/office/drawing/2014/main" id="{75F0C73C-2ED1-1C91-4548-A58DBB77E4D4}"/>
              </a:ext>
            </a:extLst>
          </p:cNvPr>
          <p:cNvSpPr txBox="1"/>
          <p:nvPr/>
        </p:nvSpPr>
        <p:spPr>
          <a:xfrm>
            <a:off x="1554161" y="7848600"/>
            <a:ext cx="14514513" cy="5509200"/>
          </a:xfrm>
          <a:prstGeom prst="rect">
            <a:avLst/>
          </a:prstGeom>
          <a:noFill/>
        </p:spPr>
        <p:txBody>
          <a:bodyPr wrap="square" rtlCol="0">
            <a:spAutoFit/>
          </a:bodyPr>
          <a:lstStyle/>
          <a:p>
            <a:pPr marL="571500" indent="-571500">
              <a:buFont typeface="Arial" panose="020B0604020202020204" pitchFamily="34" charset="0"/>
              <a:buChar char="•"/>
            </a:pPr>
            <a:r>
              <a:rPr lang="en-US" sz="4400" dirty="0"/>
              <a:t>Cervical cancer disproportionately affects marginalized U.S. populations.</a:t>
            </a:r>
          </a:p>
          <a:p>
            <a:pPr marL="571500" indent="-571500">
              <a:buFont typeface="Arial" panose="020B0604020202020204" pitchFamily="34" charset="0"/>
              <a:buChar char="•"/>
            </a:pPr>
            <a:r>
              <a:rPr lang="en-US" sz="4400" dirty="0"/>
              <a:t>Structural racism in health systems drives inequities in survival.</a:t>
            </a:r>
          </a:p>
          <a:p>
            <a:pPr marL="571500" indent="-571500">
              <a:buFont typeface="Arial" panose="020B0604020202020204" pitchFamily="34" charset="0"/>
              <a:buChar char="•"/>
            </a:pPr>
            <a:r>
              <a:rPr lang="en-US" sz="4400" dirty="0"/>
              <a:t>Policy and geographic barriers—Medicaid expansion, distribution of treatment centers, safety-net hospital reliance—shape outcomes.</a:t>
            </a:r>
          </a:p>
          <a:p>
            <a:pPr marL="571500" indent="-571500">
              <a:buFont typeface="Arial" panose="020B0604020202020204" pitchFamily="34" charset="0"/>
              <a:buChar char="•"/>
            </a:pPr>
            <a:r>
              <a:rPr lang="en-US" sz="4400" dirty="0"/>
              <a:t>Identifying upstream drivers is critical for equity.</a:t>
            </a:r>
          </a:p>
        </p:txBody>
      </p:sp>
      <p:sp>
        <p:nvSpPr>
          <p:cNvPr id="12" name="TextBox 11">
            <a:extLst>
              <a:ext uri="{FF2B5EF4-FFF2-40B4-BE49-F238E27FC236}">
                <a16:creationId xmlns:a16="http://schemas.microsoft.com/office/drawing/2014/main" id="{1ECF2011-E85F-93B4-F5F4-A675F05106B2}"/>
              </a:ext>
            </a:extLst>
          </p:cNvPr>
          <p:cNvSpPr txBox="1"/>
          <p:nvPr/>
        </p:nvSpPr>
        <p:spPr>
          <a:xfrm>
            <a:off x="1554161" y="15191241"/>
            <a:ext cx="13639799" cy="2800767"/>
          </a:xfrm>
          <a:prstGeom prst="rect">
            <a:avLst/>
          </a:prstGeom>
          <a:noFill/>
        </p:spPr>
        <p:txBody>
          <a:bodyPr wrap="square" rtlCol="0">
            <a:spAutoFit/>
          </a:bodyPr>
          <a:lstStyle/>
          <a:p>
            <a:pPr marL="571500" indent="-571500">
              <a:buFont typeface="Arial" panose="020B0604020202020204" pitchFamily="34" charset="0"/>
              <a:buChar char="•"/>
            </a:pPr>
            <a:r>
              <a:rPr lang="en-US" sz="4400" dirty="0"/>
              <a:t>Synthesize evidence on how structural racism influences cervical cancer care and survival.</a:t>
            </a:r>
          </a:p>
          <a:p>
            <a:pPr marL="571500" indent="-571500">
              <a:buFont typeface="Arial" panose="020B0604020202020204" pitchFamily="34" charset="0"/>
              <a:buChar char="•"/>
            </a:pPr>
            <a:r>
              <a:rPr lang="en-US" sz="4400" dirty="0"/>
              <a:t>Focus: Geographic &amp; policy barriers  </a:t>
            </a:r>
          </a:p>
          <a:p>
            <a:pPr marL="571500" indent="-571500">
              <a:buFont typeface="Arial" panose="020B0604020202020204" pitchFamily="34" charset="0"/>
              <a:buChar char="•"/>
            </a:pPr>
            <a:r>
              <a:rPr lang="en-US" sz="4400" dirty="0"/>
              <a:t>Assess effects on treatment initiation and survival.</a:t>
            </a:r>
          </a:p>
        </p:txBody>
      </p:sp>
      <p:sp>
        <p:nvSpPr>
          <p:cNvPr id="19" name="TextBox 18">
            <a:extLst>
              <a:ext uri="{FF2B5EF4-FFF2-40B4-BE49-F238E27FC236}">
                <a16:creationId xmlns:a16="http://schemas.microsoft.com/office/drawing/2014/main" id="{4BD5C475-A277-B2EA-531E-55D4136FED16}"/>
              </a:ext>
            </a:extLst>
          </p:cNvPr>
          <p:cNvSpPr txBox="1"/>
          <p:nvPr/>
        </p:nvSpPr>
        <p:spPr>
          <a:xfrm flipV="1">
            <a:off x="8758011" y="61908375"/>
            <a:ext cx="3248530" cy="45719"/>
          </a:xfrm>
          <a:prstGeom prst="rect">
            <a:avLst/>
          </a:prstGeom>
          <a:noFill/>
        </p:spPr>
        <p:txBody>
          <a:bodyPr wrap="square" rtlCol="0">
            <a:spAutoFit/>
          </a:bodyPr>
          <a:lstStyle/>
          <a:p>
            <a:endParaRPr lang="en-US" dirty="0"/>
          </a:p>
        </p:txBody>
      </p:sp>
      <p:sp>
        <p:nvSpPr>
          <p:cNvPr id="21" name="Rectangle 7">
            <a:extLst>
              <a:ext uri="{FF2B5EF4-FFF2-40B4-BE49-F238E27FC236}">
                <a16:creationId xmlns:a16="http://schemas.microsoft.com/office/drawing/2014/main" id="{5B09F26E-79AF-1ED6-A690-2DD5E148A96C}"/>
              </a:ext>
            </a:extLst>
          </p:cNvPr>
          <p:cNvSpPr>
            <a:spLocks noChangeArrowheads="1"/>
          </p:cNvSpPr>
          <p:nvPr/>
        </p:nvSpPr>
        <p:spPr bwMode="auto">
          <a:xfrm>
            <a:off x="1368056" y="19412367"/>
            <a:ext cx="1449860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400" b="0" i="0" u="none" strike="noStrike" cap="none" normalizeH="0" baseline="0" dirty="0">
                <a:ln>
                  <a:noFill/>
                </a:ln>
                <a:solidFill>
                  <a:schemeClr val="tx1"/>
                </a:solidFill>
                <a:effectLst/>
                <a:latin typeface="Arial" panose="020B0604020202020204" pitchFamily="34" charset="0"/>
              </a:rPr>
              <a:t>Systematic review</a:t>
            </a:r>
          </a:p>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400" b="0" i="0" u="none" strike="noStrike" cap="none" normalizeH="0" baseline="0" dirty="0">
                <a:ln>
                  <a:noFill/>
                </a:ln>
                <a:solidFill>
                  <a:schemeClr val="tx1"/>
                </a:solidFill>
                <a:effectLst/>
                <a:latin typeface="Arial" panose="020B0604020202020204" pitchFamily="34" charset="0"/>
              </a:rPr>
              <a:t>Data sources: PubMed, CINAHL, Web of Science, Embase (English-language, 2022–2025)</a:t>
            </a:r>
          </a:p>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400" b="0" i="0" u="none" strike="noStrike" cap="none" normalizeH="0" baseline="0" dirty="0">
                <a:ln>
                  <a:noFill/>
                </a:ln>
                <a:solidFill>
                  <a:schemeClr val="tx1"/>
                </a:solidFill>
                <a:effectLst/>
                <a:latin typeface="Arial" panose="020B0604020202020204" pitchFamily="34" charset="0"/>
              </a:rPr>
              <a:t>Screening &amp; extraction in Covidence</a:t>
            </a:r>
          </a:p>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400" b="0" i="0" u="none" strike="noStrike" cap="none" normalizeH="0" baseline="0" dirty="0">
                <a:ln>
                  <a:noFill/>
                </a:ln>
                <a:solidFill>
                  <a:schemeClr val="tx1"/>
                </a:solidFill>
                <a:effectLst/>
                <a:latin typeface="Arial" panose="020B0604020202020204" pitchFamily="34" charset="0"/>
              </a:rPr>
              <a:t>Variables: demographics, structural barriers, cancer outcomes.</a:t>
            </a:r>
          </a:p>
        </p:txBody>
      </p:sp>
      <p:sp>
        <p:nvSpPr>
          <p:cNvPr id="22" name="TextBox 21">
            <a:extLst>
              <a:ext uri="{FF2B5EF4-FFF2-40B4-BE49-F238E27FC236}">
                <a16:creationId xmlns:a16="http://schemas.microsoft.com/office/drawing/2014/main" id="{948F055F-AAEC-01A8-C1A7-C191F99B887A}"/>
              </a:ext>
            </a:extLst>
          </p:cNvPr>
          <p:cNvSpPr txBox="1"/>
          <p:nvPr/>
        </p:nvSpPr>
        <p:spPr>
          <a:xfrm>
            <a:off x="17918113" y="7848600"/>
            <a:ext cx="14514513" cy="5509200"/>
          </a:xfrm>
          <a:prstGeom prst="rect">
            <a:avLst/>
          </a:prstGeom>
          <a:noFill/>
        </p:spPr>
        <p:txBody>
          <a:bodyPr wrap="square" rtlCol="0">
            <a:spAutoFit/>
          </a:bodyPr>
          <a:lstStyle/>
          <a:p>
            <a:r>
              <a:rPr lang="en-US" sz="4400" dirty="0"/>
              <a:t>Preliminary findings suggest that Medicaid expansion is associated with improved access to treatment and reduced disparities in survival, while lack of expansion is linked to delayed diagnosis and treatment initiation. Geographic inequities, particularly rural residence and limited access to comprehensive cancer centers, were consistently associated with poorer outcomes. These barriers disproportionately affect Black, Latina, and Indigenous women </a:t>
            </a:r>
          </a:p>
        </p:txBody>
      </p:sp>
      <p:sp>
        <p:nvSpPr>
          <p:cNvPr id="23" name="TextBox 22">
            <a:extLst>
              <a:ext uri="{FF2B5EF4-FFF2-40B4-BE49-F238E27FC236}">
                <a16:creationId xmlns:a16="http://schemas.microsoft.com/office/drawing/2014/main" id="{8C0B2810-AE4D-D8F8-4DA3-562463183B43}"/>
              </a:ext>
            </a:extLst>
          </p:cNvPr>
          <p:cNvSpPr txBox="1"/>
          <p:nvPr/>
        </p:nvSpPr>
        <p:spPr>
          <a:xfrm>
            <a:off x="17918113" y="30994901"/>
            <a:ext cx="13169900" cy="6186309"/>
          </a:xfrm>
          <a:prstGeom prst="rect">
            <a:avLst/>
          </a:prstGeom>
          <a:noFill/>
        </p:spPr>
        <p:txBody>
          <a:bodyPr wrap="square" rtlCol="0">
            <a:spAutoFit/>
          </a:bodyPr>
          <a:lstStyle/>
          <a:p>
            <a:r>
              <a:rPr lang="en-US" sz="4400" dirty="0"/>
              <a:t>The review highlights how structural racism shapes cervical cancer care and survival, identifying where inequities are most pronounced. Ongoing synthesis will refine coding of policy and geographic barriers, with data displayed in descriptive tables to identify evidence gaps. Findings will inform actionable policy reforms, including Medicaid expansion and investment in safety-net systems, advancing equity in cancer care</a:t>
            </a:r>
          </a:p>
        </p:txBody>
      </p:sp>
      <p:pic>
        <p:nvPicPr>
          <p:cNvPr id="16" name="Picture 15" descr="A logo with pink and blue ribbons&#10;&#10;AI-generated content may be incorrect.">
            <a:extLst>
              <a:ext uri="{FF2B5EF4-FFF2-40B4-BE49-F238E27FC236}">
                <a16:creationId xmlns:a16="http://schemas.microsoft.com/office/drawing/2014/main" id="{762902BD-57DA-0C6F-76CB-7E92B9FD0E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381051" y="465701"/>
            <a:ext cx="2702102" cy="1374212"/>
          </a:xfrm>
          <a:prstGeom prst="rect">
            <a:avLst/>
          </a:prstGeom>
        </p:spPr>
      </p:pic>
      <p:pic>
        <p:nvPicPr>
          <p:cNvPr id="18" name="Picture 17" descr="A flowchart of a flowchart&#10;&#10;AI-generated content may be incorrect.">
            <a:extLst>
              <a:ext uri="{FF2B5EF4-FFF2-40B4-BE49-F238E27FC236}">
                <a16:creationId xmlns:a16="http://schemas.microsoft.com/office/drawing/2014/main" id="{E2CE605F-7DE1-B833-47D2-67A42C6D7B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4161" y="23567351"/>
            <a:ext cx="15393744" cy="12972256"/>
          </a:xfrm>
          <a:prstGeom prst="rect">
            <a:avLst/>
          </a:prstGeom>
        </p:spPr>
      </p:pic>
      <p:sp>
        <p:nvSpPr>
          <p:cNvPr id="20" name="TextBox 19">
            <a:extLst>
              <a:ext uri="{FF2B5EF4-FFF2-40B4-BE49-F238E27FC236}">
                <a16:creationId xmlns:a16="http://schemas.microsoft.com/office/drawing/2014/main" id="{1DD3BA9E-0177-A180-A9E1-0F9A0629C43C}"/>
              </a:ext>
            </a:extLst>
          </p:cNvPr>
          <p:cNvSpPr txBox="1"/>
          <p:nvPr/>
        </p:nvSpPr>
        <p:spPr>
          <a:xfrm>
            <a:off x="6124588" y="39227128"/>
            <a:ext cx="8515376" cy="4031873"/>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We thank Marian LaForest for her contributions to the literature search that supported this work.</a:t>
            </a:r>
          </a:p>
          <a:p>
            <a:endParaRPr lang="en-US" sz="3200" dirty="0"/>
          </a:p>
          <a:p>
            <a:r>
              <a:rPr lang="en-US" altLang="en-US" sz="3200" dirty="0">
                <a:latin typeface="Arial" panose="020B0604020202020204" pitchFamily="34" charset="0"/>
              </a:rPr>
              <a:t>Supported by the National Institute on Minority Health and Health Disparities (NIMHD) grant 1R01MD018250-01</a:t>
            </a:r>
          </a:p>
          <a:p>
            <a:endParaRPr lang="en-US" sz="3200" dirty="0"/>
          </a:p>
        </p:txBody>
      </p:sp>
      <p:pic>
        <p:nvPicPr>
          <p:cNvPr id="24" name="Picture 23" descr="A logo with pink and blue ribbons&#10;&#10;AI-generated content may be incorrect.">
            <a:extLst>
              <a:ext uri="{FF2B5EF4-FFF2-40B4-BE49-F238E27FC236}">
                <a16:creationId xmlns:a16="http://schemas.microsoft.com/office/drawing/2014/main" id="{41592FCC-3029-C9E9-F9A9-0EFB54FDE85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79999" y="42559448"/>
            <a:ext cx="2307319" cy="1169588"/>
          </a:xfrm>
          <a:prstGeom prst="rect">
            <a:avLst/>
          </a:prstGeom>
        </p:spPr>
      </p:pic>
      <p:pic>
        <p:nvPicPr>
          <p:cNvPr id="31" name="Picture 30" descr="A diagram of a cancer outcomes&#10;&#10;AI-generated content may be incorrect.">
            <a:extLst>
              <a:ext uri="{FF2B5EF4-FFF2-40B4-BE49-F238E27FC236}">
                <a16:creationId xmlns:a16="http://schemas.microsoft.com/office/drawing/2014/main" id="{972639B1-397E-E9DF-64FF-8B1D40C114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721039" y="13833929"/>
            <a:ext cx="14851062" cy="14409066"/>
          </a:xfrm>
          <a:prstGeom prst="rect">
            <a:avLst/>
          </a:prstGeom>
        </p:spPr>
      </p:pic>
      <p:pic>
        <p:nvPicPr>
          <p:cNvPr id="33" name="Picture 32" descr="A qr code on a white background&#10;&#10;AI-generated content may be incorrect.">
            <a:extLst>
              <a:ext uri="{FF2B5EF4-FFF2-40B4-BE49-F238E27FC236}">
                <a16:creationId xmlns:a16="http://schemas.microsoft.com/office/drawing/2014/main" id="{8C6C5F98-2C38-9851-0B07-4B425061578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44791" y="38980619"/>
            <a:ext cx="4280657" cy="4280657"/>
          </a:xfrm>
          <a:prstGeom prst="rect">
            <a:avLst/>
          </a:prstGeom>
        </p:spPr>
      </p:pic>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32482</TotalTime>
  <Words>451</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Impact</vt:lpstr>
      <vt:lpstr>Times New Roman</vt:lpstr>
      <vt:lpstr>Office 2013 - 2022 Theme</vt:lpstr>
      <vt:lpstr>PowerPoint Presentation</vt:lpstr>
    </vt:vector>
  </TitlesOfParts>
  <Company>Columbia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ICAP</dc:creator>
  <cp:lastModifiedBy>Parhar, Sukhman</cp:lastModifiedBy>
  <cp:revision>164</cp:revision>
  <dcterms:created xsi:type="dcterms:W3CDTF">2006-06-05T17:41:03Z</dcterms:created>
  <dcterms:modified xsi:type="dcterms:W3CDTF">2025-10-27T23:36:18Z</dcterms:modified>
</cp:coreProperties>
</file>