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Josefin Slab"/>
      <p:regular r:id="rId14"/>
      <p:bold r:id="rId15"/>
      <p:italic r:id="rId16"/>
      <p:boldItalic r:id="rId17"/>
    </p:embeddedFont>
    <p:embeddedFont>
      <p:font typeface="Anton"/>
      <p:regular r:id="rId18"/>
    </p:embeddedFont>
    <p:embeddedFont>
      <p:font typeface="Staatliches"/>
      <p:regular r:id="rId19"/>
    </p:embeddedFont>
    <p:embeddedFont>
      <p:font typeface="Anaheim"/>
      <p:regular r:id="rId20"/>
    </p:embeddedFont>
    <p:embeddedFont>
      <p:font typeface="Abel"/>
      <p:regular r:id="rId21"/>
    </p:embeddedFont>
    <p:embeddedFont>
      <p:font typeface="Josefin Sans"/>
      <p:regular r:id="rId22"/>
      <p:bold r:id="rId23"/>
      <p:italic r:id="rId24"/>
      <p:boldItalic r:id="rId25"/>
    </p:embeddedFont>
    <p:embeddedFont>
      <p:font typeface="Unica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  <p15:guide id="4" orient="horz" pos="12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27"/>
        <p:guide pos="2971" orient="horz"/>
        <p:guide pos="2880"/>
        <p:guide pos="120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aheim-regular.fntdata"/><Relationship Id="rId22" Type="http://schemas.openxmlformats.org/officeDocument/2006/relationships/font" Target="fonts/JosefinSans-regular.fntdata"/><Relationship Id="rId21" Type="http://schemas.openxmlformats.org/officeDocument/2006/relationships/font" Target="fonts/Abel-regular.fntdata"/><Relationship Id="rId24" Type="http://schemas.openxmlformats.org/officeDocument/2006/relationships/font" Target="fonts/JosefinSans-italic.fntdata"/><Relationship Id="rId23" Type="http://schemas.openxmlformats.org/officeDocument/2006/relationships/font" Target="fonts/Josefi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nicaOne-regular.fntdata"/><Relationship Id="rId25" Type="http://schemas.openxmlformats.org/officeDocument/2006/relationships/font" Target="fonts/Josefi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JosefinSlab-bold.fntdata"/><Relationship Id="rId14" Type="http://schemas.openxmlformats.org/officeDocument/2006/relationships/font" Target="fonts/JosefinSlab-regular.fntdata"/><Relationship Id="rId17" Type="http://schemas.openxmlformats.org/officeDocument/2006/relationships/font" Target="fonts/JosefinSlab-boldItalic.fntdata"/><Relationship Id="rId16" Type="http://schemas.openxmlformats.org/officeDocument/2006/relationships/font" Target="fonts/JosefinSlab-italic.fntdata"/><Relationship Id="rId19" Type="http://schemas.openxmlformats.org/officeDocument/2006/relationships/font" Target="fonts/Staatliches-regular.fntdata"/><Relationship Id="rId18" Type="http://schemas.openxmlformats.org/officeDocument/2006/relationships/font" Target="fonts/Anto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fce81f19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fce81f19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2db8bf69e_0_1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2db8bf69e_0_1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2db8bf69e_0_1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2db8bf69e_0_1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29bd141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29bd141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729bd141af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729bd141af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82e07899a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82e07899a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729bd141af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729bd141af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SLIDE">
  <p:cSld name="CUSTOM_7">
    <p:bg>
      <p:bgPr>
        <a:solidFill>
          <a:srgbClr val="F3F3F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 1">
  <p:cSld name="CUSTOM_6_1_1_1_1">
    <p:bg>
      <p:bgPr>
        <a:solidFill>
          <a:srgbClr val="F3F3F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">
  <p:cSld name="CUSTOM_6_1_1_2">
    <p:bg>
      <p:bgPr>
        <a:solidFill>
          <a:srgbClr val="F3F3F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NUMBER">
  <p:cSld name="CUSTOM_6_1_1_2_1_1">
    <p:bg>
      <p:bgPr>
        <a:solidFill>
          <a:srgbClr val="F3F3F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X COLUMNS">
  <p:cSld name="CUSTOM_6_1_1_2_1_1_1">
    <p:bg>
      <p:bgPr>
        <a:solidFill>
          <a:srgbClr val="F3F3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4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6" name="Google Shape;86;p14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4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4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2" name="Google Shape;92;p14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4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CUSTOM_17">
    <p:bg>
      <p:bgPr>
        <a:solidFill>
          <a:srgbClr val="F3F3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15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+ TEXT">
  <p:cSld name="CUSTOM_17_1">
    <p:bg>
      <p:bgPr>
        <a:solidFill>
          <a:srgbClr val="F3F3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 2">
  <p:cSld name="CUSTOM_6_1_1_1_2">
    <p:bg>
      <p:bgPr>
        <a:solidFill>
          <a:srgbClr val="F3F3F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>
                <a:solidFill>
                  <a:srgbClr val="F3F3F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2">
  <p:cSld name="CUSTOM_6_1_1_2_1_1_1_1">
    <p:bg>
      <p:bgPr>
        <a:solidFill>
          <a:srgbClr val="F3F3F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8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18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CUSTOM_11_1_2_1">
    <p:bg>
      <p:bgPr>
        <a:solidFill>
          <a:srgbClr val="F3F3F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/>
              </a:rPr>
              <a:t>Slidesgo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/>
              </a:rPr>
              <a:t>Flaticon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/>
              </a:rPr>
              <a:t>Freepik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. </a:t>
            </a:r>
            <a:endParaRPr b="1" sz="9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4" name="Google Shape;124;p19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CUSTOM_12_1_1">
    <p:bg>
      <p:bgPr>
        <a:solidFill>
          <a:srgbClr val="EFEFE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TEXT">
  <p:cSld name="CUSTOM_7_1">
    <p:bg>
      <p:bgPr>
        <a:solidFill>
          <a:srgbClr val="F3F3F3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4">
    <p:bg>
      <p:bgPr>
        <a:solidFill>
          <a:srgbClr val="F3F3F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TEXT 1">
  <p:cSld name="CUSTOM_14_1">
    <p:bg>
      <p:bgPr>
        <a:solidFill>
          <a:srgbClr val="F3F3F3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16">
    <p:bg>
      <p:bgPr>
        <a:solidFill>
          <a:srgbClr val="F3F3F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>
  <p:cSld name="CUSTOM_16_2">
    <p:bg>
      <p:bgPr>
        <a:solidFill>
          <a:srgbClr val="F3F3F3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CUSTOM_16_1">
    <p:bg>
      <p:bgPr>
        <a:solidFill>
          <a:srgbClr val="F3F3F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">
  <p:cSld name="CUSTOM_16_1_1">
    <p:bg>
      <p:bgPr>
        <a:solidFill>
          <a:srgbClr val="F3F3F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">
  <p:cSld name="CUSTOM_6_1_1_1">
    <p:bg>
      <p:bgPr>
        <a:solidFill>
          <a:srgbClr val="F3F3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8FAF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b="1" sz="28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chive.ics.uci.edu/ml/datasets/bank+marketing#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fmla="val 1472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5293936" y="1772996"/>
            <a:ext cx="2633225" cy="567875"/>
          </a:xfrm>
          <a:custGeom>
            <a:rect b="b" l="l" r="r" t="t"/>
            <a:pathLst>
              <a:path extrusionOk="0" h="6274" w="29094">
                <a:moveTo>
                  <a:pt x="25522" y="0"/>
                </a:moveTo>
                <a:cubicBezTo>
                  <a:pt x="25196" y="0"/>
                  <a:pt x="24852" y="21"/>
                  <a:pt x="24491" y="70"/>
                </a:cubicBezTo>
                <a:cubicBezTo>
                  <a:pt x="23763" y="175"/>
                  <a:pt x="22967" y="387"/>
                  <a:pt x="22187" y="780"/>
                </a:cubicBezTo>
                <a:cubicBezTo>
                  <a:pt x="21403" y="1161"/>
                  <a:pt x="20659" y="1732"/>
                  <a:pt x="19931" y="2371"/>
                </a:cubicBezTo>
                <a:cubicBezTo>
                  <a:pt x="19199" y="3009"/>
                  <a:pt x="18481" y="3726"/>
                  <a:pt x="17671" y="4376"/>
                </a:cubicBezTo>
                <a:cubicBezTo>
                  <a:pt x="16857" y="5019"/>
                  <a:pt x="15935" y="5621"/>
                  <a:pt x="14877" y="5890"/>
                </a:cubicBezTo>
                <a:cubicBezTo>
                  <a:pt x="14538" y="5981"/>
                  <a:pt x="14196" y="6023"/>
                  <a:pt x="13857" y="6023"/>
                </a:cubicBezTo>
                <a:cubicBezTo>
                  <a:pt x="13135" y="6023"/>
                  <a:pt x="12426" y="5832"/>
                  <a:pt x="11796" y="5527"/>
                </a:cubicBezTo>
                <a:cubicBezTo>
                  <a:pt x="10855" y="5090"/>
                  <a:pt x="10025" y="4500"/>
                  <a:pt x="9196" y="3999"/>
                </a:cubicBezTo>
                <a:cubicBezTo>
                  <a:pt x="8371" y="3492"/>
                  <a:pt x="7519" y="3077"/>
                  <a:pt x="6664" y="2890"/>
                </a:cubicBezTo>
                <a:cubicBezTo>
                  <a:pt x="6089" y="2756"/>
                  <a:pt x="5529" y="2699"/>
                  <a:pt x="5000" y="2699"/>
                </a:cubicBezTo>
                <a:cubicBezTo>
                  <a:pt x="4745" y="2699"/>
                  <a:pt x="4498" y="2713"/>
                  <a:pt x="4259" y="2737"/>
                </a:cubicBezTo>
                <a:cubicBezTo>
                  <a:pt x="2780" y="2890"/>
                  <a:pt x="1677" y="3439"/>
                  <a:pt x="994" y="3883"/>
                </a:cubicBezTo>
                <a:cubicBezTo>
                  <a:pt x="651" y="4107"/>
                  <a:pt x="396" y="4306"/>
                  <a:pt x="239" y="4455"/>
                </a:cubicBezTo>
                <a:cubicBezTo>
                  <a:pt x="82" y="4600"/>
                  <a:pt x="1" y="4679"/>
                  <a:pt x="4" y="4687"/>
                </a:cubicBezTo>
                <a:cubicBezTo>
                  <a:pt x="5" y="4687"/>
                  <a:pt x="6" y="4688"/>
                  <a:pt x="7" y="4688"/>
                </a:cubicBezTo>
                <a:cubicBezTo>
                  <a:pt x="45" y="4688"/>
                  <a:pt x="374" y="4374"/>
                  <a:pt x="1046" y="3966"/>
                </a:cubicBezTo>
                <a:cubicBezTo>
                  <a:pt x="1734" y="3551"/>
                  <a:pt x="2828" y="3040"/>
                  <a:pt x="4273" y="2912"/>
                </a:cubicBezTo>
                <a:cubicBezTo>
                  <a:pt x="4472" y="2896"/>
                  <a:pt x="4676" y="2887"/>
                  <a:pt x="4886" y="2887"/>
                </a:cubicBezTo>
                <a:cubicBezTo>
                  <a:pt x="5436" y="2887"/>
                  <a:pt x="6020" y="2948"/>
                  <a:pt x="6615" y="3092"/>
                </a:cubicBezTo>
                <a:cubicBezTo>
                  <a:pt x="7445" y="3282"/>
                  <a:pt x="8262" y="3685"/>
                  <a:pt x="9077" y="4197"/>
                </a:cubicBezTo>
                <a:cubicBezTo>
                  <a:pt x="9895" y="4698"/>
                  <a:pt x="10724" y="5295"/>
                  <a:pt x="11691" y="5751"/>
                </a:cubicBezTo>
                <a:cubicBezTo>
                  <a:pt x="12173" y="5976"/>
                  <a:pt x="12696" y="6158"/>
                  <a:pt x="13253" y="6233"/>
                </a:cubicBezTo>
                <a:cubicBezTo>
                  <a:pt x="13443" y="6260"/>
                  <a:pt x="13637" y="6273"/>
                  <a:pt x="13832" y="6273"/>
                </a:cubicBezTo>
                <a:cubicBezTo>
                  <a:pt x="14202" y="6273"/>
                  <a:pt x="14575" y="6225"/>
                  <a:pt x="14937" y="6132"/>
                </a:cubicBezTo>
                <a:cubicBezTo>
                  <a:pt x="16050" y="5848"/>
                  <a:pt x="16999" y="5228"/>
                  <a:pt x="17824" y="4571"/>
                </a:cubicBezTo>
                <a:cubicBezTo>
                  <a:pt x="18650" y="3902"/>
                  <a:pt x="19364" y="3181"/>
                  <a:pt x="20084" y="2547"/>
                </a:cubicBezTo>
                <a:cubicBezTo>
                  <a:pt x="20801" y="1908"/>
                  <a:pt x="21526" y="1344"/>
                  <a:pt x="22284" y="963"/>
                </a:cubicBezTo>
                <a:cubicBezTo>
                  <a:pt x="23034" y="575"/>
                  <a:pt x="23808" y="361"/>
                  <a:pt x="24518" y="246"/>
                </a:cubicBezTo>
                <a:cubicBezTo>
                  <a:pt x="24921" y="185"/>
                  <a:pt x="25304" y="159"/>
                  <a:pt x="25664" y="159"/>
                </a:cubicBezTo>
                <a:cubicBezTo>
                  <a:pt x="26586" y="159"/>
                  <a:pt x="27355" y="327"/>
                  <a:pt x="27906" y="496"/>
                </a:cubicBezTo>
                <a:cubicBezTo>
                  <a:pt x="28646" y="731"/>
                  <a:pt x="29041" y="949"/>
                  <a:pt x="29086" y="949"/>
                </a:cubicBezTo>
                <a:cubicBezTo>
                  <a:pt x="29088" y="949"/>
                  <a:pt x="29089" y="949"/>
                  <a:pt x="29090" y="948"/>
                </a:cubicBezTo>
                <a:cubicBezTo>
                  <a:pt x="29093" y="940"/>
                  <a:pt x="28996" y="880"/>
                  <a:pt x="28806" y="780"/>
                </a:cubicBezTo>
                <a:cubicBezTo>
                  <a:pt x="28615" y="675"/>
                  <a:pt x="28328" y="537"/>
                  <a:pt x="27939" y="402"/>
                </a:cubicBezTo>
                <a:cubicBezTo>
                  <a:pt x="27358" y="199"/>
                  <a:pt x="26528" y="0"/>
                  <a:pt x="25522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802061" y="2368561"/>
            <a:ext cx="282655" cy="764831"/>
          </a:xfrm>
          <a:custGeom>
            <a:rect b="b" l="l" r="r" t="t"/>
            <a:pathLst>
              <a:path extrusionOk="0" h="8450" w="3123">
                <a:moveTo>
                  <a:pt x="0" y="1"/>
                </a:moveTo>
                <a:lnTo>
                  <a:pt x="0" y="8450"/>
                </a:lnTo>
                <a:lnTo>
                  <a:pt x="3122" y="8450"/>
                </a:lnTo>
                <a:lnTo>
                  <a:pt x="3122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7001865" y="2368561"/>
            <a:ext cx="283017" cy="764831"/>
          </a:xfrm>
          <a:custGeom>
            <a:rect b="b" l="l" r="r" t="t"/>
            <a:pathLst>
              <a:path extrusionOk="0" h="8450" w="3127">
                <a:moveTo>
                  <a:pt x="1" y="1"/>
                </a:moveTo>
                <a:lnTo>
                  <a:pt x="1" y="8450"/>
                </a:lnTo>
                <a:lnTo>
                  <a:pt x="3126" y="8450"/>
                </a:lnTo>
                <a:lnTo>
                  <a:pt x="312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7401830" y="1919263"/>
            <a:ext cx="282926" cy="1214135"/>
          </a:xfrm>
          <a:custGeom>
            <a:rect b="b" l="l" r="r" t="t"/>
            <a:pathLst>
              <a:path extrusionOk="0" h="13414" w="3126">
                <a:moveTo>
                  <a:pt x="0" y="0"/>
                </a:moveTo>
                <a:lnTo>
                  <a:pt x="0" y="13414"/>
                </a:lnTo>
                <a:lnTo>
                  <a:pt x="3126" y="13414"/>
                </a:lnTo>
                <a:lnTo>
                  <a:pt x="312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5435947" y="2892532"/>
            <a:ext cx="283017" cy="257418"/>
          </a:xfrm>
          <a:custGeom>
            <a:rect b="b" l="l" r="r" t="t"/>
            <a:pathLst>
              <a:path extrusionOk="0" h="2844" w="3127">
                <a:moveTo>
                  <a:pt x="0" y="1"/>
                </a:moveTo>
                <a:lnTo>
                  <a:pt x="0" y="2843"/>
                </a:lnTo>
                <a:lnTo>
                  <a:pt x="3126" y="2843"/>
                </a:lnTo>
                <a:lnTo>
                  <a:pt x="3126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6201935" y="2713772"/>
            <a:ext cx="282745" cy="419616"/>
          </a:xfrm>
          <a:custGeom>
            <a:rect b="b" l="l" r="r" t="t"/>
            <a:pathLst>
              <a:path extrusionOk="0" h="4636" w="3124">
                <a:moveTo>
                  <a:pt x="1" y="0"/>
                </a:moveTo>
                <a:lnTo>
                  <a:pt x="1" y="4636"/>
                </a:lnTo>
                <a:lnTo>
                  <a:pt x="3124" y="4636"/>
                </a:lnTo>
                <a:lnTo>
                  <a:pt x="312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6601900" y="2617649"/>
            <a:ext cx="282745" cy="515740"/>
          </a:xfrm>
          <a:custGeom>
            <a:rect b="b" l="l" r="r" t="t"/>
            <a:pathLst>
              <a:path extrusionOk="0" h="5698" w="3124">
                <a:moveTo>
                  <a:pt x="0" y="1"/>
                </a:moveTo>
                <a:lnTo>
                  <a:pt x="0" y="5698"/>
                </a:lnTo>
                <a:lnTo>
                  <a:pt x="3123" y="5698"/>
                </a:lnTo>
                <a:lnTo>
                  <a:pt x="312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5790475" y="3212037"/>
            <a:ext cx="305734" cy="22809"/>
          </a:xfrm>
          <a:custGeom>
            <a:rect b="b" l="l" r="r" t="t"/>
            <a:pathLst>
              <a:path extrusionOk="0" h="252" w="3378">
                <a:moveTo>
                  <a:pt x="1690" y="0"/>
                </a:moveTo>
                <a:cubicBezTo>
                  <a:pt x="756" y="0"/>
                  <a:pt x="1" y="57"/>
                  <a:pt x="1" y="127"/>
                </a:cubicBezTo>
                <a:cubicBezTo>
                  <a:pt x="1" y="195"/>
                  <a:pt x="756" y="251"/>
                  <a:pt x="1690" y="251"/>
                </a:cubicBezTo>
                <a:cubicBezTo>
                  <a:pt x="2619" y="251"/>
                  <a:pt x="3378" y="195"/>
                  <a:pt x="3378" y="127"/>
                </a:cubicBezTo>
                <a:cubicBezTo>
                  <a:pt x="3378" y="57"/>
                  <a:pt x="2619" y="0"/>
                  <a:pt x="1690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5438662" y="3212037"/>
            <a:ext cx="305644" cy="22809"/>
          </a:xfrm>
          <a:custGeom>
            <a:rect b="b" l="l" r="r" t="t"/>
            <a:pathLst>
              <a:path extrusionOk="0" h="252" w="3377">
                <a:moveTo>
                  <a:pt x="1688" y="0"/>
                </a:moveTo>
                <a:cubicBezTo>
                  <a:pt x="755" y="0"/>
                  <a:pt x="0" y="57"/>
                  <a:pt x="0" y="127"/>
                </a:cubicBezTo>
                <a:cubicBezTo>
                  <a:pt x="0" y="195"/>
                  <a:pt x="755" y="251"/>
                  <a:pt x="1688" y="251"/>
                </a:cubicBezTo>
                <a:cubicBezTo>
                  <a:pt x="2622" y="251"/>
                  <a:pt x="3377" y="195"/>
                  <a:pt x="3377" y="127"/>
                </a:cubicBezTo>
                <a:cubicBezTo>
                  <a:pt x="3377" y="57"/>
                  <a:pt x="2622" y="0"/>
                  <a:pt x="168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394951" y="3212037"/>
            <a:ext cx="345648" cy="22809"/>
          </a:xfrm>
          <a:custGeom>
            <a:rect b="b" l="l" r="r" t="t"/>
            <a:pathLst>
              <a:path extrusionOk="0" h="252" w="3819">
                <a:moveTo>
                  <a:pt x="1910" y="0"/>
                </a:moveTo>
                <a:cubicBezTo>
                  <a:pt x="857" y="0"/>
                  <a:pt x="1" y="57"/>
                  <a:pt x="1" y="127"/>
                </a:cubicBezTo>
                <a:cubicBezTo>
                  <a:pt x="1" y="195"/>
                  <a:pt x="857" y="251"/>
                  <a:pt x="1910" y="251"/>
                </a:cubicBezTo>
                <a:cubicBezTo>
                  <a:pt x="2963" y="251"/>
                  <a:pt x="3819" y="195"/>
                  <a:pt x="3819" y="127"/>
                </a:cubicBezTo>
                <a:cubicBezTo>
                  <a:pt x="3819" y="57"/>
                  <a:pt x="2963" y="0"/>
                  <a:pt x="1910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6974802" y="3212037"/>
            <a:ext cx="345648" cy="22809"/>
          </a:xfrm>
          <a:custGeom>
            <a:rect b="b" l="l" r="r" t="t"/>
            <a:pathLst>
              <a:path extrusionOk="0" h="252" w="3819">
                <a:moveTo>
                  <a:pt x="1909" y="0"/>
                </a:moveTo>
                <a:cubicBezTo>
                  <a:pt x="855" y="0"/>
                  <a:pt x="0" y="57"/>
                  <a:pt x="0" y="127"/>
                </a:cubicBezTo>
                <a:cubicBezTo>
                  <a:pt x="0" y="195"/>
                  <a:pt x="855" y="251"/>
                  <a:pt x="1909" y="251"/>
                </a:cubicBezTo>
                <a:cubicBezTo>
                  <a:pt x="2962" y="251"/>
                  <a:pt x="3818" y="195"/>
                  <a:pt x="3818" y="127"/>
                </a:cubicBezTo>
                <a:cubicBezTo>
                  <a:pt x="3818" y="57"/>
                  <a:pt x="2962" y="0"/>
                  <a:pt x="190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6579272" y="3212037"/>
            <a:ext cx="305372" cy="22809"/>
          </a:xfrm>
          <a:custGeom>
            <a:rect b="b" l="l" r="r" t="t"/>
            <a:pathLst>
              <a:path extrusionOk="0" h="252" w="3374">
                <a:moveTo>
                  <a:pt x="1689" y="0"/>
                </a:moveTo>
                <a:cubicBezTo>
                  <a:pt x="755" y="0"/>
                  <a:pt x="0" y="57"/>
                  <a:pt x="0" y="127"/>
                </a:cubicBezTo>
                <a:cubicBezTo>
                  <a:pt x="0" y="195"/>
                  <a:pt x="755" y="251"/>
                  <a:pt x="1689" y="251"/>
                </a:cubicBezTo>
                <a:cubicBezTo>
                  <a:pt x="2619" y="251"/>
                  <a:pt x="3373" y="195"/>
                  <a:pt x="3373" y="127"/>
                </a:cubicBezTo>
                <a:cubicBezTo>
                  <a:pt x="3373" y="57"/>
                  <a:pt x="2619" y="0"/>
                  <a:pt x="168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6165731" y="3212037"/>
            <a:ext cx="305734" cy="22809"/>
          </a:xfrm>
          <a:custGeom>
            <a:rect b="b" l="l" r="r" t="t"/>
            <a:pathLst>
              <a:path extrusionOk="0" h="252" w="3378">
                <a:moveTo>
                  <a:pt x="1690" y="0"/>
                </a:moveTo>
                <a:cubicBezTo>
                  <a:pt x="756" y="0"/>
                  <a:pt x="1" y="57"/>
                  <a:pt x="1" y="127"/>
                </a:cubicBezTo>
                <a:cubicBezTo>
                  <a:pt x="1" y="195"/>
                  <a:pt x="756" y="251"/>
                  <a:pt x="1690" y="251"/>
                </a:cubicBezTo>
                <a:cubicBezTo>
                  <a:pt x="2623" y="251"/>
                  <a:pt x="3378" y="195"/>
                  <a:pt x="3378" y="127"/>
                </a:cubicBezTo>
                <a:cubicBezTo>
                  <a:pt x="3378" y="57"/>
                  <a:pt x="2623" y="0"/>
                  <a:pt x="1690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5989825" y="1384119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22"/>
          <p:cNvGrpSpPr/>
          <p:nvPr/>
        </p:nvGrpSpPr>
        <p:grpSpPr>
          <a:xfrm>
            <a:off x="4414968" y="1920827"/>
            <a:ext cx="1286978" cy="391497"/>
            <a:chOff x="3551493" y="2562740"/>
            <a:chExt cx="1286978" cy="391497"/>
          </a:xfrm>
        </p:grpSpPr>
        <p:sp>
          <p:nvSpPr>
            <p:cNvPr id="148" name="Google Shape;148;p22"/>
            <p:cNvSpPr/>
            <p:nvPr/>
          </p:nvSpPr>
          <p:spPr>
            <a:xfrm>
              <a:off x="3597011" y="2562740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3551493" y="2606065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3714500" y="2671849"/>
              <a:ext cx="170313" cy="151404"/>
            </a:xfrm>
            <a:custGeom>
              <a:rect b="b" l="l" r="r" t="t"/>
              <a:pathLst>
                <a:path extrusionOk="0" h="3451" w="3882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3756134" y="2721819"/>
              <a:ext cx="87087" cy="54928"/>
            </a:xfrm>
            <a:custGeom>
              <a:rect b="b" l="l" r="r" t="t"/>
              <a:pathLst>
                <a:path extrusionOk="0" h="1252" w="1985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4012257" y="2708832"/>
              <a:ext cx="705031" cy="5001"/>
            </a:xfrm>
            <a:custGeom>
              <a:rect b="b" l="l" r="r" t="t"/>
              <a:pathLst>
                <a:path extrusionOk="0" h="114" w="1607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4020505" y="2777623"/>
              <a:ext cx="407707" cy="5045"/>
            </a:xfrm>
            <a:custGeom>
              <a:rect b="b" l="l" r="r" t="t"/>
              <a:pathLst>
                <a:path extrusionOk="0" h="115" w="9293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2"/>
          <p:cNvSpPr txBox="1"/>
          <p:nvPr>
            <p:ph type="ctrTitle"/>
          </p:nvPr>
        </p:nvSpPr>
        <p:spPr>
          <a:xfrm>
            <a:off x="275500" y="605875"/>
            <a:ext cx="4047300" cy="35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for Bank telemarketing</a:t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577856" y="957875"/>
            <a:ext cx="238359" cy="604739"/>
          </a:xfrm>
          <a:custGeom>
            <a:rect b="b" l="l" r="r" t="t"/>
            <a:pathLst>
              <a:path extrusionOk="0" h="13784" w="5433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4437554" y="1301654"/>
            <a:ext cx="144253" cy="365414"/>
          </a:xfrm>
          <a:custGeom>
            <a:rect b="b" l="l" r="r" t="t"/>
            <a:pathLst>
              <a:path extrusionOk="0" h="8329" w="3288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22"/>
          <p:cNvGrpSpPr/>
          <p:nvPr/>
        </p:nvGrpSpPr>
        <p:grpSpPr>
          <a:xfrm>
            <a:off x="7926965" y="3984736"/>
            <a:ext cx="653369" cy="1085920"/>
            <a:chOff x="7825967" y="3240163"/>
            <a:chExt cx="777728" cy="1334382"/>
          </a:xfrm>
        </p:grpSpPr>
        <p:sp>
          <p:nvSpPr>
            <p:cNvPr id="158" name="Google Shape;158;p22"/>
            <p:cNvSpPr/>
            <p:nvPr/>
          </p:nvSpPr>
          <p:spPr>
            <a:xfrm>
              <a:off x="7825967" y="3240163"/>
              <a:ext cx="777728" cy="1015297"/>
            </a:xfrm>
            <a:custGeom>
              <a:rect b="b" l="l" r="r" t="t"/>
              <a:pathLst>
                <a:path extrusionOk="0" h="23142" w="17727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8008869" y="3262319"/>
              <a:ext cx="542308" cy="1312226"/>
            </a:xfrm>
            <a:custGeom>
              <a:rect b="b" l="l" r="r" t="t"/>
              <a:pathLst>
                <a:path extrusionOk="0" h="29910" w="12361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8156322" y="3423942"/>
              <a:ext cx="48962" cy="303159"/>
            </a:xfrm>
            <a:custGeom>
              <a:rect b="b" l="l" r="r" t="t"/>
              <a:pathLst>
                <a:path extrusionOk="0" h="6910" w="1116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8204844" y="3651900"/>
              <a:ext cx="358394" cy="75197"/>
            </a:xfrm>
            <a:custGeom>
              <a:rect b="b" l="l" r="r" t="t"/>
              <a:pathLst>
                <a:path extrusionOk="0" h="1714" w="8169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7865277" y="3676029"/>
              <a:ext cx="192556" cy="449649"/>
            </a:xfrm>
            <a:custGeom>
              <a:rect b="b" l="l" r="r" t="t"/>
              <a:pathLst>
                <a:path extrusionOk="0" h="10249" w="4389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8057610" y="3961942"/>
              <a:ext cx="474920" cy="163732"/>
            </a:xfrm>
            <a:custGeom>
              <a:rect b="b" l="l" r="r" t="t"/>
              <a:pathLst>
                <a:path extrusionOk="0" h="3732" w="10825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2"/>
          <p:cNvSpPr/>
          <p:nvPr/>
        </p:nvSpPr>
        <p:spPr>
          <a:xfrm>
            <a:off x="4089449" y="5056553"/>
            <a:ext cx="5005609" cy="4141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22"/>
          <p:cNvGrpSpPr/>
          <p:nvPr/>
        </p:nvGrpSpPr>
        <p:grpSpPr>
          <a:xfrm>
            <a:off x="4446897" y="4428380"/>
            <a:ext cx="484706" cy="629338"/>
            <a:chOff x="3429656" y="3785314"/>
            <a:chExt cx="576962" cy="773332"/>
          </a:xfrm>
        </p:grpSpPr>
        <p:sp>
          <p:nvSpPr>
            <p:cNvPr id="166" name="Google Shape;166;p22"/>
            <p:cNvSpPr/>
            <p:nvPr/>
          </p:nvSpPr>
          <p:spPr>
            <a:xfrm>
              <a:off x="3429656" y="4237325"/>
              <a:ext cx="230725" cy="140304"/>
            </a:xfrm>
            <a:custGeom>
              <a:rect b="b" l="l" r="r" t="t"/>
              <a:pathLst>
                <a:path extrusionOk="0" h="3198" w="5259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3554866" y="3785314"/>
              <a:ext cx="162065" cy="334616"/>
            </a:xfrm>
            <a:custGeom>
              <a:rect b="b" l="l" r="r" t="t"/>
              <a:pathLst>
                <a:path extrusionOk="0" h="7627" w="3694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3727853" y="3883016"/>
              <a:ext cx="278766" cy="276572"/>
            </a:xfrm>
            <a:custGeom>
              <a:rect b="b" l="l" r="r" t="t"/>
              <a:pathLst>
                <a:path extrusionOk="0" h="6304" w="6354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3539555" y="4279398"/>
              <a:ext cx="159169" cy="279248"/>
            </a:xfrm>
            <a:custGeom>
              <a:rect b="b" l="l" r="r" t="t"/>
              <a:pathLst>
                <a:path extrusionOk="0" h="6365" w="3628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3625017" y="3907278"/>
              <a:ext cx="73881" cy="622375"/>
            </a:xfrm>
            <a:custGeom>
              <a:rect b="b" l="l" r="r" t="t"/>
              <a:pathLst>
                <a:path extrusionOk="0" h="14186" w="1684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3694861" y="3953650"/>
              <a:ext cx="204183" cy="424379"/>
            </a:xfrm>
            <a:custGeom>
              <a:rect b="b" l="l" r="r" t="t"/>
              <a:pathLst>
                <a:path extrusionOk="0" h="9673" w="4654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22"/>
          <p:cNvSpPr/>
          <p:nvPr/>
        </p:nvSpPr>
        <p:spPr>
          <a:xfrm>
            <a:off x="62416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7105967" y="2325226"/>
            <a:ext cx="21541" cy="21541"/>
          </a:xfrm>
          <a:custGeom>
            <a:rect b="b" l="l" r="r" t="t"/>
            <a:pathLst>
              <a:path extrusionOk="0" h="491" w="491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7103072" y="3160632"/>
            <a:ext cx="24437" cy="23384"/>
          </a:xfrm>
          <a:custGeom>
            <a:rect b="b" l="l" r="r" t="t"/>
            <a:pathLst>
              <a:path extrusionOk="0" h="533" w="557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7388589" y="3109215"/>
            <a:ext cx="24393" cy="23603"/>
          </a:xfrm>
          <a:custGeom>
            <a:rect b="b" l="l" r="r" t="t"/>
            <a:pathLst>
              <a:path extrusionOk="0" h="538" w="556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" name="Google Shape;176;p22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177" name="Google Shape;177;p22"/>
            <p:cNvSpPr/>
            <p:nvPr/>
          </p:nvSpPr>
          <p:spPr>
            <a:xfrm>
              <a:off x="5966342" y="1378202"/>
              <a:ext cx="153861" cy="136663"/>
            </a:xfrm>
            <a:custGeom>
              <a:rect b="b" l="l" r="r" t="t"/>
              <a:pathLst>
                <a:path extrusionOk="0" h="3115" w="3507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6003940" y="1423214"/>
              <a:ext cx="78839" cy="50146"/>
            </a:xfrm>
            <a:custGeom>
              <a:rect b="b" l="l" r="r" t="t"/>
              <a:pathLst>
                <a:path extrusionOk="0" h="1143" w="1797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6235364" y="1411237"/>
              <a:ext cx="636985" cy="5177"/>
            </a:xfrm>
            <a:custGeom>
              <a:rect b="b" l="l" r="r" t="t"/>
              <a:pathLst>
                <a:path extrusionOk="0" h="118" w="14519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6242822" y="1473535"/>
              <a:ext cx="368178" cy="5001"/>
            </a:xfrm>
            <a:custGeom>
              <a:rect b="b" l="l" r="r" t="t"/>
              <a:pathLst>
                <a:path extrusionOk="0" h="114" w="8392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" name="Google Shape;181;p22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182" name="Google Shape;182;p22"/>
            <p:cNvSpPr/>
            <p:nvPr/>
          </p:nvSpPr>
          <p:spPr>
            <a:xfrm>
              <a:off x="7814487" y="2708836"/>
              <a:ext cx="496812" cy="472595"/>
            </a:xfrm>
            <a:custGeom>
              <a:rect b="b" l="l" r="r" t="t"/>
              <a:pathLst>
                <a:path extrusionOk="0" h="10772" w="11324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7997564" y="2870459"/>
              <a:ext cx="149956" cy="166277"/>
            </a:xfrm>
            <a:custGeom>
              <a:rect b="b" l="l" r="r" t="t"/>
              <a:pathLst>
                <a:path extrusionOk="0" h="3790" w="3418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p22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185" name="Google Shape;185;p22"/>
            <p:cNvSpPr/>
            <p:nvPr/>
          </p:nvSpPr>
          <p:spPr>
            <a:xfrm>
              <a:off x="7739700" y="1512500"/>
              <a:ext cx="1109728" cy="1002828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" name="Google Shape;186;p22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187" name="Google Shape;187;p22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rect b="b" l="l" r="r" t="t"/>
                <a:pathLst>
                  <a:path extrusionOk="0" h="486" w="491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2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rect b="b" l="l" r="r" t="t"/>
                <a:pathLst>
                  <a:path extrusionOk="0" h="4940" w="1342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2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2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2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2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rect b="b" l="l" r="r" t="t"/>
                <a:pathLst>
                  <a:path extrusionOk="0" h="10966" w="1346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2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2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rect b="b" l="l" r="r" t="t"/>
                <a:pathLst>
                  <a:path extrusionOk="0" h="13584" w="1342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2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rect b="b" l="l" r="r" t="t"/>
                <a:pathLst>
                  <a:path extrusionOk="0" h="118" w="21415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2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rect b="b" l="l" r="r" t="t"/>
                <a:pathLst>
                  <a:path extrusionOk="0" h="271" w="824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2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rect b="b" l="l" r="r" t="t"/>
                <a:pathLst>
                  <a:path extrusionOk="0" h="272" w="824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2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2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2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rect b="b" l="l" r="r" t="t"/>
                <a:pathLst>
                  <a:path extrusionOk="0" h="272" w="822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2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2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3" name="Google Shape;203;p22"/>
          <p:cNvGrpSpPr/>
          <p:nvPr/>
        </p:nvGrpSpPr>
        <p:grpSpPr>
          <a:xfrm>
            <a:off x="5093183" y="3313466"/>
            <a:ext cx="1579322" cy="671293"/>
            <a:chOff x="4161633" y="3060816"/>
            <a:chExt cx="1579322" cy="671293"/>
          </a:xfrm>
        </p:grpSpPr>
        <p:sp>
          <p:nvSpPr>
            <p:cNvPr id="204" name="Google Shape;204;p22"/>
            <p:cNvSpPr/>
            <p:nvPr/>
          </p:nvSpPr>
          <p:spPr>
            <a:xfrm>
              <a:off x="4161633" y="3060816"/>
              <a:ext cx="1579322" cy="671293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4276884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4295266" y="3434077"/>
              <a:ext cx="328517" cy="168383"/>
            </a:xfrm>
            <a:custGeom>
              <a:rect b="b" l="l" r="r" t="t"/>
              <a:pathLst>
                <a:path extrusionOk="0" h="3838" w="7488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4746970" y="3289739"/>
              <a:ext cx="833709" cy="37774"/>
            </a:xfrm>
            <a:custGeom>
              <a:rect b="b" l="l" r="r" t="t"/>
              <a:pathLst>
                <a:path extrusionOk="0" h="861" w="19003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4746970" y="3389240"/>
              <a:ext cx="833709" cy="37818"/>
            </a:xfrm>
            <a:custGeom>
              <a:rect b="b" l="l" r="r" t="t"/>
              <a:pathLst>
                <a:path extrusionOk="0" h="862" w="19003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4746970" y="3499489"/>
              <a:ext cx="450658" cy="37818"/>
            </a:xfrm>
            <a:custGeom>
              <a:rect b="b" l="l" r="r" t="t"/>
              <a:pathLst>
                <a:path extrusionOk="0" h="862" w="10272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22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5794118" y="2303902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76223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5223886" y="3493113"/>
            <a:ext cx="1579326" cy="644066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4138818" y="2140477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5951893" y="1353648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" name="Google Shape;217;p22"/>
          <p:cNvGrpSpPr/>
          <p:nvPr/>
        </p:nvGrpSpPr>
        <p:grpSpPr>
          <a:xfrm>
            <a:off x="6601890" y="272884"/>
            <a:ext cx="650828" cy="628956"/>
            <a:chOff x="2681574" y="1237063"/>
            <a:chExt cx="340338" cy="314998"/>
          </a:xfrm>
        </p:grpSpPr>
        <p:sp>
          <p:nvSpPr>
            <p:cNvPr id="218" name="Google Shape;218;p22"/>
            <p:cNvSpPr/>
            <p:nvPr/>
          </p:nvSpPr>
          <p:spPr>
            <a:xfrm>
              <a:off x="2681574" y="1237063"/>
              <a:ext cx="340338" cy="314998"/>
            </a:xfrm>
            <a:custGeom>
              <a:rect b="b" l="l" r="r" t="t"/>
              <a:pathLst>
                <a:path extrusionOk="0" h="8540" w="9227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2798758" y="1347238"/>
              <a:ext cx="136733" cy="114897"/>
            </a:xfrm>
            <a:custGeom>
              <a:rect b="b" l="l" r="r" t="t"/>
              <a:pathLst>
                <a:path extrusionOk="0" h="3115" w="3707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2831807" y="1370734"/>
              <a:ext cx="68385" cy="74950"/>
            </a:xfrm>
            <a:custGeom>
              <a:rect b="b" l="l" r="r" t="t"/>
              <a:pathLst>
                <a:path extrusionOk="0" h="2032" w="1854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2700128" y="1258825"/>
              <a:ext cx="302900" cy="276785"/>
            </a:xfrm>
            <a:custGeom>
              <a:rect b="b" l="l" r="r" t="t"/>
              <a:pathLst>
                <a:path extrusionOk="0" h="7504" w="8212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22"/>
          <p:cNvGrpSpPr/>
          <p:nvPr/>
        </p:nvGrpSpPr>
        <p:grpSpPr>
          <a:xfrm rot="1006425">
            <a:off x="5236650" y="4542240"/>
            <a:ext cx="313340" cy="347360"/>
            <a:chOff x="2681574" y="1237063"/>
            <a:chExt cx="340338" cy="314998"/>
          </a:xfrm>
        </p:grpSpPr>
        <p:sp>
          <p:nvSpPr>
            <p:cNvPr id="223" name="Google Shape;223;p22"/>
            <p:cNvSpPr/>
            <p:nvPr/>
          </p:nvSpPr>
          <p:spPr>
            <a:xfrm>
              <a:off x="2681574" y="1237063"/>
              <a:ext cx="340338" cy="314998"/>
            </a:xfrm>
            <a:custGeom>
              <a:rect b="b" l="l" r="r" t="t"/>
              <a:pathLst>
                <a:path extrusionOk="0" h="8540" w="9227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2798758" y="1347238"/>
              <a:ext cx="136733" cy="114897"/>
            </a:xfrm>
            <a:custGeom>
              <a:rect b="b" l="l" r="r" t="t"/>
              <a:pathLst>
                <a:path extrusionOk="0" h="3115" w="3707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2831807" y="1370734"/>
              <a:ext cx="68385" cy="74950"/>
            </a:xfrm>
            <a:custGeom>
              <a:rect b="b" l="l" r="r" t="t"/>
              <a:pathLst>
                <a:path extrusionOk="0" h="2032" w="1854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2700128" y="1258825"/>
              <a:ext cx="302900" cy="276785"/>
            </a:xfrm>
            <a:custGeom>
              <a:rect b="b" l="l" r="r" t="t"/>
              <a:pathLst>
                <a:path extrusionOk="0" h="7504" w="8212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22"/>
          <p:cNvGrpSpPr/>
          <p:nvPr/>
        </p:nvGrpSpPr>
        <p:grpSpPr>
          <a:xfrm>
            <a:off x="8184267" y="829547"/>
            <a:ext cx="504415" cy="472024"/>
            <a:chOff x="2681574" y="1237063"/>
            <a:chExt cx="340338" cy="314998"/>
          </a:xfrm>
        </p:grpSpPr>
        <p:sp>
          <p:nvSpPr>
            <p:cNvPr id="228" name="Google Shape;228;p22"/>
            <p:cNvSpPr/>
            <p:nvPr/>
          </p:nvSpPr>
          <p:spPr>
            <a:xfrm>
              <a:off x="2681574" y="1237063"/>
              <a:ext cx="340338" cy="314998"/>
            </a:xfrm>
            <a:custGeom>
              <a:rect b="b" l="l" r="r" t="t"/>
              <a:pathLst>
                <a:path extrusionOk="0" h="8540" w="9227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2798758" y="1347238"/>
              <a:ext cx="136733" cy="114897"/>
            </a:xfrm>
            <a:custGeom>
              <a:rect b="b" l="l" r="r" t="t"/>
              <a:pathLst>
                <a:path extrusionOk="0" h="3115" w="3707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2831807" y="1370734"/>
              <a:ext cx="68385" cy="74950"/>
            </a:xfrm>
            <a:custGeom>
              <a:rect b="b" l="l" r="r" t="t"/>
              <a:pathLst>
                <a:path extrusionOk="0" h="2032" w="1854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2700128" y="1258825"/>
              <a:ext cx="302900" cy="276785"/>
            </a:xfrm>
            <a:custGeom>
              <a:rect b="b" l="l" r="r" t="t"/>
              <a:pathLst>
                <a:path extrusionOk="0" h="7504" w="8212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22"/>
          <p:cNvGrpSpPr/>
          <p:nvPr/>
        </p:nvGrpSpPr>
        <p:grpSpPr>
          <a:xfrm>
            <a:off x="5089742" y="605875"/>
            <a:ext cx="979503" cy="968475"/>
            <a:chOff x="1494120" y="1049416"/>
            <a:chExt cx="285038" cy="281828"/>
          </a:xfrm>
        </p:grpSpPr>
        <p:sp>
          <p:nvSpPr>
            <p:cNvPr id="233" name="Google Shape;233;p22"/>
            <p:cNvSpPr/>
            <p:nvPr/>
          </p:nvSpPr>
          <p:spPr>
            <a:xfrm>
              <a:off x="1494120" y="1080031"/>
              <a:ext cx="251261" cy="251213"/>
            </a:xfrm>
            <a:custGeom>
              <a:rect b="b" l="l" r="r" t="t"/>
              <a:pathLst>
                <a:path extrusionOk="0" h="15812" w="15815">
                  <a:moveTo>
                    <a:pt x="7725" y="1"/>
                  </a:moveTo>
                  <a:cubicBezTo>
                    <a:pt x="3459" y="101"/>
                    <a:pt x="0" y="3635"/>
                    <a:pt x="0" y="7904"/>
                  </a:cubicBezTo>
                  <a:cubicBezTo>
                    <a:pt x="0" y="12241"/>
                    <a:pt x="3572" y="15811"/>
                    <a:pt x="7908" y="15811"/>
                  </a:cubicBezTo>
                  <a:cubicBezTo>
                    <a:pt x="12244" y="15811"/>
                    <a:pt x="15815" y="12241"/>
                    <a:pt x="15815" y="7904"/>
                  </a:cubicBezTo>
                  <a:lnTo>
                    <a:pt x="7908" y="7904"/>
                  </a:lnTo>
                  <a:lnTo>
                    <a:pt x="772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1650771" y="1049416"/>
              <a:ext cx="128387" cy="125575"/>
            </a:xfrm>
            <a:custGeom>
              <a:rect b="b" l="l" r="r" t="t"/>
              <a:pathLst>
                <a:path extrusionOk="0" h="7904" w="8081">
                  <a:moveTo>
                    <a:pt x="1" y="0"/>
                  </a:moveTo>
                  <a:lnTo>
                    <a:pt x="177" y="7903"/>
                  </a:lnTo>
                  <a:lnTo>
                    <a:pt x="8080" y="7781"/>
                  </a:lnTo>
                  <a:cubicBezTo>
                    <a:pt x="8024" y="5722"/>
                    <a:pt x="7169" y="3676"/>
                    <a:pt x="5693" y="2238"/>
                  </a:cubicBezTo>
                  <a:cubicBezTo>
                    <a:pt x="4218" y="804"/>
                    <a:pt x="2059" y="0"/>
                    <a:pt x="1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22"/>
          <p:cNvGrpSpPr/>
          <p:nvPr/>
        </p:nvGrpSpPr>
        <p:grpSpPr>
          <a:xfrm>
            <a:off x="6589661" y="4105991"/>
            <a:ext cx="1054152" cy="943876"/>
            <a:chOff x="3040436" y="1290691"/>
            <a:chExt cx="1054152" cy="943876"/>
          </a:xfrm>
        </p:grpSpPr>
        <p:sp>
          <p:nvSpPr>
            <p:cNvPr id="236" name="Google Shape;236;p22"/>
            <p:cNvSpPr/>
            <p:nvPr/>
          </p:nvSpPr>
          <p:spPr>
            <a:xfrm>
              <a:off x="3040436" y="1678024"/>
              <a:ext cx="875831" cy="556543"/>
            </a:xfrm>
            <a:custGeom>
              <a:rect b="b" l="l" r="r" t="t"/>
              <a:pathLst>
                <a:path extrusionOk="0" h="30483" w="47971">
                  <a:moveTo>
                    <a:pt x="1767" y="1"/>
                  </a:moveTo>
                  <a:lnTo>
                    <a:pt x="205" y="755"/>
                  </a:lnTo>
                  <a:cubicBezTo>
                    <a:pt x="45" y="2141"/>
                    <a:pt x="0" y="3560"/>
                    <a:pt x="79" y="5013"/>
                  </a:cubicBezTo>
                  <a:cubicBezTo>
                    <a:pt x="841" y="19080"/>
                    <a:pt x="12864" y="30483"/>
                    <a:pt x="26934" y="30483"/>
                  </a:cubicBezTo>
                  <a:cubicBezTo>
                    <a:pt x="36104" y="30483"/>
                    <a:pt x="43880" y="25638"/>
                    <a:pt x="47971" y="18367"/>
                  </a:cubicBezTo>
                  <a:lnTo>
                    <a:pt x="25552" y="5013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rgbClr val="F1C23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3596140" y="1297775"/>
              <a:ext cx="469546" cy="683123"/>
            </a:xfrm>
            <a:custGeom>
              <a:rect b="b" l="l" r="r" t="t"/>
              <a:pathLst>
                <a:path extrusionOk="0" h="37416" w="25718">
                  <a:moveTo>
                    <a:pt x="10582" y="1"/>
                  </a:moveTo>
                  <a:lnTo>
                    <a:pt x="9021" y="756"/>
                  </a:lnTo>
                  <a:lnTo>
                    <a:pt x="1" y="24063"/>
                  </a:lnTo>
                  <a:lnTo>
                    <a:pt x="22419" y="37415"/>
                  </a:lnTo>
                  <a:lnTo>
                    <a:pt x="23980" y="36661"/>
                  </a:lnTo>
                  <a:cubicBezTo>
                    <a:pt x="23980" y="36661"/>
                    <a:pt x="25717" y="28567"/>
                    <a:pt x="25471" y="24063"/>
                  </a:cubicBezTo>
                  <a:cubicBezTo>
                    <a:pt x="24925" y="14018"/>
                    <a:pt x="10582" y="1"/>
                    <a:pt x="10582" y="1"/>
                  </a:cubicBezTo>
                  <a:close/>
                </a:path>
              </a:pathLst>
            </a:custGeom>
            <a:solidFill>
              <a:srgbClr val="FFD9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3044179" y="1304457"/>
              <a:ext cx="627474" cy="465110"/>
            </a:xfrm>
            <a:custGeom>
              <a:rect b="b" l="l" r="r" t="t"/>
              <a:pathLst>
                <a:path extrusionOk="0" h="25475" w="34368">
                  <a:moveTo>
                    <a:pt x="23966" y="1"/>
                  </a:moveTo>
                  <a:cubicBezTo>
                    <a:pt x="11348" y="1"/>
                    <a:pt x="1371" y="9175"/>
                    <a:pt x="0" y="21216"/>
                  </a:cubicBezTo>
                  <a:lnTo>
                    <a:pt x="1562" y="20462"/>
                  </a:lnTo>
                  <a:lnTo>
                    <a:pt x="25347" y="25474"/>
                  </a:lnTo>
                  <a:lnTo>
                    <a:pt x="34368" y="2164"/>
                  </a:lnTo>
                  <a:cubicBezTo>
                    <a:pt x="31148" y="774"/>
                    <a:pt x="27626" y="1"/>
                    <a:pt x="23966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3069009" y="1678024"/>
              <a:ext cx="875758" cy="542777"/>
            </a:xfrm>
            <a:custGeom>
              <a:rect b="b" l="l" r="r" t="t"/>
              <a:pathLst>
                <a:path extrusionOk="0" h="29729" w="47967">
                  <a:moveTo>
                    <a:pt x="202" y="1"/>
                  </a:moveTo>
                  <a:cubicBezTo>
                    <a:pt x="45" y="1386"/>
                    <a:pt x="0" y="2806"/>
                    <a:pt x="78" y="4259"/>
                  </a:cubicBezTo>
                  <a:cubicBezTo>
                    <a:pt x="840" y="18325"/>
                    <a:pt x="12864" y="29729"/>
                    <a:pt x="26931" y="29729"/>
                  </a:cubicBezTo>
                  <a:cubicBezTo>
                    <a:pt x="36104" y="29729"/>
                    <a:pt x="43877" y="24880"/>
                    <a:pt x="47966" y="17612"/>
                  </a:cubicBezTo>
                  <a:lnTo>
                    <a:pt x="25549" y="4259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D9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3094971" y="1707893"/>
              <a:ext cx="814412" cy="487475"/>
            </a:xfrm>
            <a:custGeom>
              <a:rect b="b" l="l" r="r" t="t"/>
              <a:pathLst>
                <a:path extrusionOk="0" h="26700" w="44607">
                  <a:moveTo>
                    <a:pt x="158" y="135"/>
                  </a:moveTo>
                  <a:lnTo>
                    <a:pt x="23596" y="4069"/>
                  </a:lnTo>
                  <a:lnTo>
                    <a:pt x="44457" y="16495"/>
                  </a:lnTo>
                  <a:cubicBezTo>
                    <a:pt x="40285" y="22904"/>
                    <a:pt x="33382" y="26576"/>
                    <a:pt x="25509" y="26576"/>
                  </a:cubicBezTo>
                  <a:cubicBezTo>
                    <a:pt x="12256" y="26576"/>
                    <a:pt x="887" y="15793"/>
                    <a:pt x="170" y="2541"/>
                  </a:cubicBezTo>
                  <a:cubicBezTo>
                    <a:pt x="125" y="1741"/>
                    <a:pt x="125" y="935"/>
                    <a:pt x="158" y="135"/>
                  </a:cubicBezTo>
                  <a:close/>
                  <a:moveTo>
                    <a:pt x="102" y="1"/>
                  </a:moveTo>
                  <a:cubicBezTo>
                    <a:pt x="87" y="1"/>
                    <a:pt x="76" y="9"/>
                    <a:pt x="65" y="16"/>
                  </a:cubicBezTo>
                  <a:cubicBezTo>
                    <a:pt x="50" y="27"/>
                    <a:pt x="42" y="42"/>
                    <a:pt x="42" y="61"/>
                  </a:cubicBezTo>
                  <a:cubicBezTo>
                    <a:pt x="1" y="886"/>
                    <a:pt x="5" y="1723"/>
                    <a:pt x="50" y="2545"/>
                  </a:cubicBezTo>
                  <a:cubicBezTo>
                    <a:pt x="771" y="15864"/>
                    <a:pt x="12192" y="26700"/>
                    <a:pt x="25509" y="26700"/>
                  </a:cubicBezTo>
                  <a:cubicBezTo>
                    <a:pt x="29381" y="26700"/>
                    <a:pt x="33165" y="25769"/>
                    <a:pt x="36460" y="24006"/>
                  </a:cubicBezTo>
                  <a:cubicBezTo>
                    <a:pt x="39743" y="22251"/>
                    <a:pt x="42555" y="19658"/>
                    <a:pt x="44595" y="16510"/>
                  </a:cubicBezTo>
                  <a:cubicBezTo>
                    <a:pt x="44603" y="16495"/>
                    <a:pt x="44606" y="16476"/>
                    <a:pt x="44603" y="16462"/>
                  </a:cubicBezTo>
                  <a:cubicBezTo>
                    <a:pt x="44598" y="16446"/>
                    <a:pt x="44588" y="16431"/>
                    <a:pt x="44576" y="16424"/>
                  </a:cubicBezTo>
                  <a:lnTo>
                    <a:pt x="23649" y="3960"/>
                  </a:lnTo>
                  <a:cubicBezTo>
                    <a:pt x="23641" y="3957"/>
                    <a:pt x="23634" y="3953"/>
                    <a:pt x="23626" y="3953"/>
                  </a:cubicBezTo>
                  <a:lnTo>
                    <a:pt x="113" y="4"/>
                  </a:lnTo>
                  <a:cubicBezTo>
                    <a:pt x="109" y="1"/>
                    <a:pt x="106" y="1"/>
                    <a:pt x="10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3624658" y="1297775"/>
              <a:ext cx="469930" cy="669356"/>
            </a:xfrm>
            <a:custGeom>
              <a:rect b="b" l="l" r="r" t="t"/>
              <a:pathLst>
                <a:path extrusionOk="0" h="36662" w="25739">
                  <a:moveTo>
                    <a:pt x="9020" y="1"/>
                  </a:moveTo>
                  <a:lnTo>
                    <a:pt x="0" y="23308"/>
                  </a:lnTo>
                  <a:lnTo>
                    <a:pt x="22418" y="36661"/>
                  </a:lnTo>
                  <a:cubicBezTo>
                    <a:pt x="24603" y="32781"/>
                    <a:pt x="25738" y="28204"/>
                    <a:pt x="25474" y="23308"/>
                  </a:cubicBezTo>
                  <a:cubicBezTo>
                    <a:pt x="24909" y="12902"/>
                    <a:pt x="18179" y="3952"/>
                    <a:pt x="9020" y="1"/>
                  </a:cubicBezTo>
                  <a:close/>
                </a:path>
              </a:pathLst>
            </a:cu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3656280" y="1332757"/>
              <a:ext cx="411926" cy="598207"/>
            </a:xfrm>
            <a:custGeom>
              <a:rect b="b" l="l" r="r" t="t"/>
              <a:pathLst>
                <a:path extrusionOk="0" h="32765" w="22562">
                  <a:moveTo>
                    <a:pt x="8117" y="147"/>
                  </a:moveTo>
                  <a:cubicBezTo>
                    <a:pt x="16335" y="4303"/>
                    <a:pt x="21739" y="12473"/>
                    <a:pt x="22225" y="21474"/>
                  </a:cubicBezTo>
                  <a:cubicBezTo>
                    <a:pt x="22438" y="25355"/>
                    <a:pt x="21694" y="29210"/>
                    <a:pt x="20081" y="32620"/>
                  </a:cubicBezTo>
                  <a:lnTo>
                    <a:pt x="147" y="20746"/>
                  </a:lnTo>
                  <a:lnTo>
                    <a:pt x="8117" y="147"/>
                  </a:lnTo>
                  <a:close/>
                  <a:moveTo>
                    <a:pt x="8084" y="1"/>
                  </a:moveTo>
                  <a:cubicBezTo>
                    <a:pt x="8077" y="1"/>
                    <a:pt x="8069" y="1"/>
                    <a:pt x="8062" y="5"/>
                  </a:cubicBezTo>
                  <a:cubicBezTo>
                    <a:pt x="8046" y="12"/>
                    <a:pt x="8036" y="23"/>
                    <a:pt x="8028" y="38"/>
                  </a:cubicBezTo>
                  <a:lnTo>
                    <a:pt x="13" y="20749"/>
                  </a:lnTo>
                  <a:cubicBezTo>
                    <a:pt x="1" y="20775"/>
                    <a:pt x="13" y="20809"/>
                    <a:pt x="39" y="20825"/>
                  </a:cubicBezTo>
                  <a:lnTo>
                    <a:pt x="20077" y="32758"/>
                  </a:lnTo>
                  <a:cubicBezTo>
                    <a:pt x="20084" y="32761"/>
                    <a:pt x="20096" y="32765"/>
                    <a:pt x="20107" y="32765"/>
                  </a:cubicBezTo>
                  <a:cubicBezTo>
                    <a:pt x="20111" y="32765"/>
                    <a:pt x="20119" y="32765"/>
                    <a:pt x="20126" y="32761"/>
                  </a:cubicBezTo>
                  <a:cubicBezTo>
                    <a:pt x="20141" y="32758"/>
                    <a:pt x="20156" y="32747"/>
                    <a:pt x="20163" y="32732"/>
                  </a:cubicBezTo>
                  <a:cubicBezTo>
                    <a:pt x="21803" y="29288"/>
                    <a:pt x="22561" y="25392"/>
                    <a:pt x="22348" y="21466"/>
                  </a:cubicBezTo>
                  <a:cubicBezTo>
                    <a:pt x="22106" y="17029"/>
                    <a:pt x="20649" y="12681"/>
                    <a:pt x="18124" y="8887"/>
                  </a:cubicBezTo>
                  <a:cubicBezTo>
                    <a:pt x="15614" y="5110"/>
                    <a:pt x="12151" y="2036"/>
                    <a:pt x="8114" y="9"/>
                  </a:cubicBezTo>
                  <a:cubicBezTo>
                    <a:pt x="8103" y="1"/>
                    <a:pt x="8095" y="1"/>
                    <a:pt x="8084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3072697" y="1290691"/>
              <a:ext cx="627456" cy="465092"/>
            </a:xfrm>
            <a:custGeom>
              <a:rect b="b" l="l" r="r" t="t"/>
              <a:pathLst>
                <a:path extrusionOk="0" h="25474" w="34367">
                  <a:moveTo>
                    <a:pt x="23968" y="1"/>
                  </a:moveTo>
                  <a:cubicBezTo>
                    <a:pt x="11351" y="1"/>
                    <a:pt x="1374" y="9174"/>
                    <a:pt x="0" y="21216"/>
                  </a:cubicBezTo>
                  <a:lnTo>
                    <a:pt x="25347" y="25474"/>
                  </a:lnTo>
                  <a:lnTo>
                    <a:pt x="34366" y="2163"/>
                  </a:lnTo>
                  <a:cubicBezTo>
                    <a:pt x="31147" y="773"/>
                    <a:pt x="27625" y="1"/>
                    <a:pt x="23968" y="1"/>
                  </a:cubicBez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3101526" y="1316197"/>
              <a:ext cx="565563" cy="410885"/>
            </a:xfrm>
            <a:custGeom>
              <a:rect b="b" l="l" r="r" t="t"/>
              <a:pathLst>
                <a:path extrusionOk="0" h="22505" w="30977">
                  <a:moveTo>
                    <a:pt x="22389" y="120"/>
                  </a:moveTo>
                  <a:cubicBezTo>
                    <a:pt x="25269" y="120"/>
                    <a:pt x="28112" y="624"/>
                    <a:pt x="30834" y="1621"/>
                  </a:cubicBezTo>
                  <a:lnTo>
                    <a:pt x="22800" y="22377"/>
                  </a:lnTo>
                  <a:lnTo>
                    <a:pt x="135" y="18567"/>
                  </a:lnTo>
                  <a:cubicBezTo>
                    <a:pt x="2048" y="7702"/>
                    <a:pt x="11188" y="120"/>
                    <a:pt x="22389" y="120"/>
                  </a:cubicBezTo>
                  <a:close/>
                  <a:moveTo>
                    <a:pt x="22389" y="0"/>
                  </a:moveTo>
                  <a:cubicBezTo>
                    <a:pt x="16939" y="0"/>
                    <a:pt x="11711" y="1857"/>
                    <a:pt x="7669" y="5229"/>
                  </a:cubicBezTo>
                  <a:cubicBezTo>
                    <a:pt x="3639" y="8591"/>
                    <a:pt x="916" y="13342"/>
                    <a:pt x="5" y="18608"/>
                  </a:cubicBezTo>
                  <a:cubicBezTo>
                    <a:pt x="1" y="18624"/>
                    <a:pt x="5" y="18642"/>
                    <a:pt x="16" y="18653"/>
                  </a:cubicBezTo>
                  <a:cubicBezTo>
                    <a:pt x="23" y="18668"/>
                    <a:pt x="38" y="18676"/>
                    <a:pt x="53" y="18679"/>
                  </a:cubicBezTo>
                  <a:lnTo>
                    <a:pt x="22830" y="22504"/>
                  </a:lnTo>
                  <a:lnTo>
                    <a:pt x="22842" y="22504"/>
                  </a:lnTo>
                  <a:cubicBezTo>
                    <a:pt x="22864" y="22504"/>
                    <a:pt x="22886" y="22489"/>
                    <a:pt x="22897" y="22467"/>
                  </a:cubicBezTo>
                  <a:lnTo>
                    <a:pt x="30969" y="1607"/>
                  </a:lnTo>
                  <a:cubicBezTo>
                    <a:pt x="30977" y="1592"/>
                    <a:pt x="30977" y="1573"/>
                    <a:pt x="30969" y="1557"/>
                  </a:cubicBezTo>
                  <a:cubicBezTo>
                    <a:pt x="30961" y="1543"/>
                    <a:pt x="30950" y="1531"/>
                    <a:pt x="30935" y="1528"/>
                  </a:cubicBezTo>
                  <a:cubicBezTo>
                    <a:pt x="28179" y="512"/>
                    <a:pt x="25302" y="0"/>
                    <a:pt x="22389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3"/>
          <p:cNvGrpSpPr/>
          <p:nvPr/>
        </p:nvGrpSpPr>
        <p:grpSpPr>
          <a:xfrm rot="748395">
            <a:off x="5942354" y="1060755"/>
            <a:ext cx="1143092" cy="794639"/>
            <a:chOff x="5819039" y="2060417"/>
            <a:chExt cx="1596955" cy="1097563"/>
          </a:xfrm>
        </p:grpSpPr>
        <p:sp>
          <p:nvSpPr>
            <p:cNvPr id="250" name="Google Shape;250;p23"/>
            <p:cNvSpPr/>
            <p:nvPr/>
          </p:nvSpPr>
          <p:spPr>
            <a:xfrm>
              <a:off x="7240616" y="2327401"/>
              <a:ext cx="23773" cy="5082"/>
            </a:xfrm>
            <a:custGeom>
              <a:rect b="b" l="l" r="r" t="t"/>
              <a:pathLst>
                <a:path extrusionOk="0" h="124" w="580">
                  <a:moveTo>
                    <a:pt x="234" y="0"/>
                  </a:moveTo>
                  <a:cubicBezTo>
                    <a:pt x="104" y="0"/>
                    <a:pt x="3" y="21"/>
                    <a:pt x="0" y="51"/>
                  </a:cubicBezTo>
                  <a:cubicBezTo>
                    <a:pt x="0" y="84"/>
                    <a:pt x="127" y="114"/>
                    <a:pt x="288" y="122"/>
                  </a:cubicBezTo>
                  <a:cubicBezTo>
                    <a:pt x="311" y="123"/>
                    <a:pt x="333" y="123"/>
                    <a:pt x="354" y="123"/>
                  </a:cubicBezTo>
                  <a:cubicBezTo>
                    <a:pt x="482" y="123"/>
                    <a:pt x="576" y="105"/>
                    <a:pt x="579" y="77"/>
                  </a:cubicBezTo>
                  <a:cubicBezTo>
                    <a:pt x="579" y="43"/>
                    <a:pt x="452" y="10"/>
                    <a:pt x="292" y="2"/>
                  </a:cubicBezTo>
                  <a:cubicBezTo>
                    <a:pt x="272" y="1"/>
                    <a:pt x="252" y="0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7310744" y="2325310"/>
              <a:ext cx="46562" cy="6066"/>
            </a:xfrm>
            <a:custGeom>
              <a:rect b="b" l="l" r="r" t="t"/>
              <a:pathLst>
                <a:path extrusionOk="0" h="148" w="1136">
                  <a:moveTo>
                    <a:pt x="901" y="0"/>
                  </a:moveTo>
                  <a:cubicBezTo>
                    <a:pt x="806" y="0"/>
                    <a:pt x="688" y="5"/>
                    <a:pt x="561" y="16"/>
                  </a:cubicBezTo>
                  <a:cubicBezTo>
                    <a:pt x="251" y="38"/>
                    <a:pt x="0" y="87"/>
                    <a:pt x="0" y="116"/>
                  </a:cubicBezTo>
                  <a:cubicBezTo>
                    <a:pt x="0" y="137"/>
                    <a:pt x="98" y="148"/>
                    <a:pt x="245" y="148"/>
                  </a:cubicBezTo>
                  <a:cubicBezTo>
                    <a:pt x="338" y="148"/>
                    <a:pt x="451" y="144"/>
                    <a:pt x="571" y="135"/>
                  </a:cubicBezTo>
                  <a:cubicBezTo>
                    <a:pt x="885" y="109"/>
                    <a:pt x="1135" y="64"/>
                    <a:pt x="1132" y="30"/>
                  </a:cubicBezTo>
                  <a:cubicBezTo>
                    <a:pt x="1130" y="11"/>
                    <a:pt x="1039" y="0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5820392" y="2062917"/>
              <a:ext cx="1595602" cy="1094858"/>
            </a:xfrm>
            <a:custGeom>
              <a:rect b="b" l="l" r="r" t="t"/>
              <a:pathLst>
                <a:path extrusionOk="0" h="26712" w="38929">
                  <a:moveTo>
                    <a:pt x="3321" y="0"/>
                  </a:moveTo>
                  <a:cubicBezTo>
                    <a:pt x="2417" y="0"/>
                    <a:pt x="1649" y="696"/>
                    <a:pt x="1585" y="1614"/>
                  </a:cubicBezTo>
                  <a:lnTo>
                    <a:pt x="71" y="22385"/>
                  </a:lnTo>
                  <a:cubicBezTo>
                    <a:pt x="1" y="23342"/>
                    <a:pt x="721" y="24174"/>
                    <a:pt x="1678" y="24245"/>
                  </a:cubicBezTo>
                  <a:lnTo>
                    <a:pt x="35484" y="26707"/>
                  </a:lnTo>
                  <a:cubicBezTo>
                    <a:pt x="35528" y="26710"/>
                    <a:pt x="35571" y="26712"/>
                    <a:pt x="35614" y="26712"/>
                  </a:cubicBezTo>
                  <a:cubicBezTo>
                    <a:pt x="36518" y="26712"/>
                    <a:pt x="37280" y="26013"/>
                    <a:pt x="37349" y="25100"/>
                  </a:cubicBezTo>
                  <a:lnTo>
                    <a:pt x="38861" y="4330"/>
                  </a:lnTo>
                  <a:cubicBezTo>
                    <a:pt x="38928" y="3374"/>
                    <a:pt x="38207" y="2537"/>
                    <a:pt x="37251" y="2470"/>
                  </a:cubicBezTo>
                  <a:lnTo>
                    <a:pt x="3445" y="5"/>
                  </a:lnTo>
                  <a:cubicBezTo>
                    <a:pt x="3403" y="2"/>
                    <a:pt x="3362" y="0"/>
                    <a:pt x="332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5819039" y="2060417"/>
              <a:ext cx="1596627" cy="1097563"/>
            </a:xfrm>
            <a:custGeom>
              <a:rect b="b" l="l" r="r" t="t"/>
              <a:pathLst>
                <a:path extrusionOk="0" h="26778" w="38954">
                  <a:moveTo>
                    <a:pt x="3354" y="1"/>
                  </a:moveTo>
                  <a:cubicBezTo>
                    <a:pt x="2860" y="1"/>
                    <a:pt x="2372" y="213"/>
                    <a:pt x="2035" y="573"/>
                  </a:cubicBezTo>
                  <a:cubicBezTo>
                    <a:pt x="1856" y="768"/>
                    <a:pt x="1718" y="1003"/>
                    <a:pt x="1636" y="1257"/>
                  </a:cubicBezTo>
                  <a:cubicBezTo>
                    <a:pt x="1550" y="1514"/>
                    <a:pt x="1554" y="1780"/>
                    <a:pt x="1532" y="2034"/>
                  </a:cubicBezTo>
                  <a:cubicBezTo>
                    <a:pt x="1457" y="3057"/>
                    <a:pt x="1382" y="4073"/>
                    <a:pt x="1307" y="5081"/>
                  </a:cubicBezTo>
                  <a:cubicBezTo>
                    <a:pt x="1161" y="7098"/>
                    <a:pt x="1016" y="9089"/>
                    <a:pt x="874" y="11043"/>
                  </a:cubicBezTo>
                  <a:cubicBezTo>
                    <a:pt x="590" y="14950"/>
                    <a:pt x="318" y="18719"/>
                    <a:pt x="56" y="22312"/>
                  </a:cubicBezTo>
                  <a:cubicBezTo>
                    <a:pt x="0" y="22763"/>
                    <a:pt x="108" y="23249"/>
                    <a:pt x="381" y="23620"/>
                  </a:cubicBezTo>
                  <a:cubicBezTo>
                    <a:pt x="650" y="23992"/>
                    <a:pt x="1061" y="24254"/>
                    <a:pt x="1509" y="24332"/>
                  </a:cubicBezTo>
                  <a:cubicBezTo>
                    <a:pt x="2394" y="24422"/>
                    <a:pt x="3250" y="24467"/>
                    <a:pt x="4102" y="24534"/>
                  </a:cubicBezTo>
                  <a:cubicBezTo>
                    <a:pt x="5805" y="24658"/>
                    <a:pt x="7455" y="24777"/>
                    <a:pt x="9050" y="24889"/>
                  </a:cubicBezTo>
                  <a:cubicBezTo>
                    <a:pt x="12244" y="25121"/>
                    <a:pt x="15221" y="25333"/>
                    <a:pt x="17936" y="25532"/>
                  </a:cubicBezTo>
                  <a:cubicBezTo>
                    <a:pt x="23367" y="25916"/>
                    <a:pt x="27759" y="26230"/>
                    <a:pt x="30800" y="26450"/>
                  </a:cubicBezTo>
                  <a:cubicBezTo>
                    <a:pt x="32317" y="26555"/>
                    <a:pt x="33496" y="26637"/>
                    <a:pt x="34296" y="26693"/>
                  </a:cubicBezTo>
                  <a:cubicBezTo>
                    <a:pt x="34696" y="26719"/>
                    <a:pt x="35002" y="26738"/>
                    <a:pt x="35208" y="26753"/>
                  </a:cubicBezTo>
                  <a:cubicBezTo>
                    <a:pt x="35413" y="26764"/>
                    <a:pt x="35517" y="26768"/>
                    <a:pt x="35517" y="26768"/>
                  </a:cubicBezTo>
                  <a:cubicBezTo>
                    <a:pt x="35517" y="26768"/>
                    <a:pt x="35413" y="26757"/>
                    <a:pt x="35208" y="26742"/>
                  </a:cubicBezTo>
                  <a:cubicBezTo>
                    <a:pt x="35002" y="26723"/>
                    <a:pt x="34699" y="26701"/>
                    <a:pt x="34300" y="26667"/>
                  </a:cubicBezTo>
                  <a:cubicBezTo>
                    <a:pt x="33496" y="26607"/>
                    <a:pt x="32320" y="26518"/>
                    <a:pt x="30804" y="26402"/>
                  </a:cubicBezTo>
                  <a:cubicBezTo>
                    <a:pt x="27763" y="26178"/>
                    <a:pt x="23370" y="25849"/>
                    <a:pt x="17940" y="25446"/>
                  </a:cubicBezTo>
                  <a:cubicBezTo>
                    <a:pt x="15225" y="25247"/>
                    <a:pt x="12251" y="25027"/>
                    <a:pt x="9058" y="24792"/>
                  </a:cubicBezTo>
                  <a:cubicBezTo>
                    <a:pt x="7463" y="24673"/>
                    <a:pt x="5812" y="24553"/>
                    <a:pt x="4109" y="24430"/>
                  </a:cubicBezTo>
                  <a:cubicBezTo>
                    <a:pt x="3261" y="24363"/>
                    <a:pt x="2387" y="24314"/>
                    <a:pt x="1528" y="24228"/>
                  </a:cubicBezTo>
                  <a:cubicBezTo>
                    <a:pt x="1109" y="24153"/>
                    <a:pt x="721" y="23906"/>
                    <a:pt x="471" y="23556"/>
                  </a:cubicBezTo>
                  <a:cubicBezTo>
                    <a:pt x="217" y="23204"/>
                    <a:pt x="113" y="22760"/>
                    <a:pt x="168" y="22320"/>
                  </a:cubicBezTo>
                  <a:cubicBezTo>
                    <a:pt x="430" y="18729"/>
                    <a:pt x="706" y="14957"/>
                    <a:pt x="994" y="11051"/>
                  </a:cubicBezTo>
                  <a:cubicBezTo>
                    <a:pt x="1135" y="9097"/>
                    <a:pt x="1281" y="7110"/>
                    <a:pt x="1427" y="5089"/>
                  </a:cubicBezTo>
                  <a:cubicBezTo>
                    <a:pt x="1502" y="4081"/>
                    <a:pt x="1576" y="3064"/>
                    <a:pt x="1651" y="2042"/>
                  </a:cubicBezTo>
                  <a:cubicBezTo>
                    <a:pt x="1673" y="1783"/>
                    <a:pt x="1673" y="1530"/>
                    <a:pt x="1752" y="1294"/>
                  </a:cubicBezTo>
                  <a:cubicBezTo>
                    <a:pt x="1826" y="1059"/>
                    <a:pt x="1957" y="839"/>
                    <a:pt x="2125" y="656"/>
                  </a:cubicBezTo>
                  <a:cubicBezTo>
                    <a:pt x="2439" y="318"/>
                    <a:pt x="2895" y="121"/>
                    <a:pt x="3360" y="121"/>
                  </a:cubicBezTo>
                  <a:cubicBezTo>
                    <a:pt x="3399" y="121"/>
                    <a:pt x="3438" y="122"/>
                    <a:pt x="3478" y="125"/>
                  </a:cubicBezTo>
                  <a:cubicBezTo>
                    <a:pt x="11762" y="730"/>
                    <a:pt x="19658" y="1302"/>
                    <a:pt x="26837" y="1825"/>
                  </a:cubicBezTo>
                  <a:cubicBezTo>
                    <a:pt x="30430" y="2083"/>
                    <a:pt x="33841" y="2329"/>
                    <a:pt x="37034" y="2561"/>
                  </a:cubicBezTo>
                  <a:cubicBezTo>
                    <a:pt x="37235" y="2576"/>
                    <a:pt x="37430" y="2587"/>
                    <a:pt x="37616" y="2639"/>
                  </a:cubicBezTo>
                  <a:cubicBezTo>
                    <a:pt x="37799" y="2691"/>
                    <a:pt x="37975" y="2773"/>
                    <a:pt x="38132" y="2885"/>
                  </a:cubicBezTo>
                  <a:cubicBezTo>
                    <a:pt x="38446" y="3106"/>
                    <a:pt x="38677" y="3431"/>
                    <a:pt x="38782" y="3793"/>
                  </a:cubicBezTo>
                  <a:cubicBezTo>
                    <a:pt x="38897" y="4152"/>
                    <a:pt x="38827" y="4536"/>
                    <a:pt x="38808" y="4914"/>
                  </a:cubicBezTo>
                  <a:cubicBezTo>
                    <a:pt x="38778" y="5295"/>
                    <a:pt x="38752" y="5669"/>
                    <a:pt x="38726" y="6038"/>
                  </a:cubicBezTo>
                  <a:cubicBezTo>
                    <a:pt x="38618" y="7521"/>
                    <a:pt x="38516" y="8944"/>
                    <a:pt x="38420" y="10299"/>
                  </a:cubicBezTo>
                  <a:cubicBezTo>
                    <a:pt x="38031" y="15731"/>
                    <a:pt x="37718" y="20127"/>
                    <a:pt x="37501" y="23167"/>
                  </a:cubicBezTo>
                  <a:cubicBezTo>
                    <a:pt x="37449" y="23925"/>
                    <a:pt x="37399" y="24598"/>
                    <a:pt x="37359" y="25184"/>
                  </a:cubicBezTo>
                  <a:cubicBezTo>
                    <a:pt x="37306" y="25771"/>
                    <a:pt x="36982" y="26200"/>
                    <a:pt x="36660" y="26428"/>
                  </a:cubicBezTo>
                  <a:cubicBezTo>
                    <a:pt x="36339" y="26663"/>
                    <a:pt x="36029" y="26735"/>
                    <a:pt x="35827" y="26757"/>
                  </a:cubicBezTo>
                  <a:cubicBezTo>
                    <a:pt x="35745" y="26766"/>
                    <a:pt x="35679" y="26768"/>
                    <a:pt x="35628" y="26768"/>
                  </a:cubicBezTo>
                  <a:cubicBezTo>
                    <a:pt x="35577" y="26768"/>
                    <a:pt x="35543" y="26766"/>
                    <a:pt x="35527" y="26766"/>
                  </a:cubicBezTo>
                  <a:cubicBezTo>
                    <a:pt x="35520" y="26766"/>
                    <a:pt x="35517" y="26766"/>
                    <a:pt x="35517" y="26768"/>
                  </a:cubicBezTo>
                  <a:cubicBezTo>
                    <a:pt x="35517" y="26768"/>
                    <a:pt x="35544" y="26771"/>
                    <a:pt x="35596" y="26775"/>
                  </a:cubicBezTo>
                  <a:cubicBezTo>
                    <a:pt x="35616" y="26777"/>
                    <a:pt x="35640" y="26778"/>
                    <a:pt x="35667" y="26778"/>
                  </a:cubicBezTo>
                  <a:cubicBezTo>
                    <a:pt x="35711" y="26778"/>
                    <a:pt x="35765" y="26775"/>
                    <a:pt x="35827" y="26768"/>
                  </a:cubicBezTo>
                  <a:cubicBezTo>
                    <a:pt x="36032" y="26749"/>
                    <a:pt x="36346" y="26685"/>
                    <a:pt x="36675" y="26447"/>
                  </a:cubicBezTo>
                  <a:cubicBezTo>
                    <a:pt x="37004" y="26219"/>
                    <a:pt x="37337" y="25785"/>
                    <a:pt x="37392" y="25188"/>
                  </a:cubicBezTo>
                  <a:cubicBezTo>
                    <a:pt x="37437" y="24601"/>
                    <a:pt x="37489" y="23929"/>
                    <a:pt x="37549" y="23171"/>
                  </a:cubicBezTo>
                  <a:cubicBezTo>
                    <a:pt x="37773" y="20131"/>
                    <a:pt x="38102" y="15735"/>
                    <a:pt x="38506" y="10308"/>
                  </a:cubicBezTo>
                  <a:cubicBezTo>
                    <a:pt x="38602" y="8948"/>
                    <a:pt x="38711" y="7529"/>
                    <a:pt x="38819" y="6045"/>
                  </a:cubicBezTo>
                  <a:cubicBezTo>
                    <a:pt x="38845" y="5676"/>
                    <a:pt x="38871" y="5298"/>
                    <a:pt x="38901" y="4921"/>
                  </a:cubicBezTo>
                  <a:cubicBezTo>
                    <a:pt x="38913" y="4731"/>
                    <a:pt x="38931" y="4544"/>
                    <a:pt x="38942" y="4350"/>
                  </a:cubicBezTo>
                  <a:cubicBezTo>
                    <a:pt x="38954" y="4155"/>
                    <a:pt x="38928" y="3957"/>
                    <a:pt x="38871" y="3767"/>
                  </a:cubicBezTo>
                  <a:cubicBezTo>
                    <a:pt x="38763" y="3383"/>
                    <a:pt x="38520" y="3038"/>
                    <a:pt x="38188" y="2807"/>
                  </a:cubicBezTo>
                  <a:cubicBezTo>
                    <a:pt x="38023" y="2688"/>
                    <a:pt x="37841" y="2598"/>
                    <a:pt x="37642" y="2542"/>
                  </a:cubicBezTo>
                  <a:cubicBezTo>
                    <a:pt x="37444" y="2486"/>
                    <a:pt x="37239" y="2478"/>
                    <a:pt x="37041" y="2464"/>
                  </a:cubicBezTo>
                  <a:cubicBezTo>
                    <a:pt x="33848" y="2228"/>
                    <a:pt x="30438" y="1978"/>
                    <a:pt x="26848" y="1713"/>
                  </a:cubicBezTo>
                  <a:cubicBezTo>
                    <a:pt x="19665" y="1190"/>
                    <a:pt x="11773" y="611"/>
                    <a:pt x="3485" y="6"/>
                  </a:cubicBezTo>
                  <a:cubicBezTo>
                    <a:pt x="3441" y="2"/>
                    <a:pt x="3398" y="1"/>
                    <a:pt x="33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961211" y="2270553"/>
              <a:ext cx="219447" cy="211536"/>
            </a:xfrm>
            <a:custGeom>
              <a:rect b="b" l="l" r="r" t="t"/>
              <a:pathLst>
                <a:path extrusionOk="0" h="5161" w="5354">
                  <a:moveTo>
                    <a:pt x="2673" y="0"/>
                  </a:moveTo>
                  <a:cubicBezTo>
                    <a:pt x="1332" y="0"/>
                    <a:pt x="201" y="1036"/>
                    <a:pt x="106" y="2394"/>
                  </a:cubicBezTo>
                  <a:cubicBezTo>
                    <a:pt x="1" y="3813"/>
                    <a:pt x="1069" y="5050"/>
                    <a:pt x="2488" y="5154"/>
                  </a:cubicBezTo>
                  <a:cubicBezTo>
                    <a:pt x="2551" y="5158"/>
                    <a:pt x="2613" y="5160"/>
                    <a:pt x="2675" y="5160"/>
                  </a:cubicBezTo>
                  <a:cubicBezTo>
                    <a:pt x="4018" y="5160"/>
                    <a:pt x="5152" y="4124"/>
                    <a:pt x="5248" y="2767"/>
                  </a:cubicBezTo>
                  <a:cubicBezTo>
                    <a:pt x="5353" y="1348"/>
                    <a:pt x="4285" y="111"/>
                    <a:pt x="2866" y="7"/>
                  </a:cubicBezTo>
                  <a:cubicBezTo>
                    <a:pt x="2801" y="2"/>
                    <a:pt x="2737" y="0"/>
                    <a:pt x="2673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7083391" y="2275102"/>
              <a:ext cx="229243" cy="220964"/>
            </a:xfrm>
            <a:custGeom>
              <a:rect b="b" l="l" r="r" t="t"/>
              <a:pathLst>
                <a:path extrusionOk="0" h="5391" w="5593">
                  <a:moveTo>
                    <a:pt x="2795" y="232"/>
                  </a:moveTo>
                  <a:cubicBezTo>
                    <a:pt x="2854" y="232"/>
                    <a:pt x="2914" y="232"/>
                    <a:pt x="2974" y="236"/>
                  </a:cubicBezTo>
                  <a:cubicBezTo>
                    <a:pt x="4329" y="336"/>
                    <a:pt x="5353" y="1521"/>
                    <a:pt x="5252" y="2873"/>
                  </a:cubicBezTo>
                  <a:cubicBezTo>
                    <a:pt x="5159" y="4167"/>
                    <a:pt x="4084" y="5158"/>
                    <a:pt x="2801" y="5158"/>
                  </a:cubicBezTo>
                  <a:cubicBezTo>
                    <a:pt x="2740" y="5158"/>
                    <a:pt x="2678" y="5156"/>
                    <a:pt x="2615" y="5151"/>
                  </a:cubicBezTo>
                  <a:cubicBezTo>
                    <a:pt x="1263" y="5054"/>
                    <a:pt x="240" y="3870"/>
                    <a:pt x="337" y="2515"/>
                  </a:cubicBezTo>
                  <a:cubicBezTo>
                    <a:pt x="433" y="1222"/>
                    <a:pt x="1517" y="232"/>
                    <a:pt x="2795" y="232"/>
                  </a:cubicBezTo>
                  <a:close/>
                  <a:moveTo>
                    <a:pt x="2788" y="1"/>
                  </a:moveTo>
                  <a:cubicBezTo>
                    <a:pt x="1392" y="1"/>
                    <a:pt x="212" y="1085"/>
                    <a:pt x="109" y="2499"/>
                  </a:cubicBezTo>
                  <a:cubicBezTo>
                    <a:pt x="0" y="3982"/>
                    <a:pt x="1117" y="5275"/>
                    <a:pt x="2600" y="5383"/>
                  </a:cubicBezTo>
                  <a:cubicBezTo>
                    <a:pt x="2667" y="5387"/>
                    <a:pt x="2731" y="5390"/>
                    <a:pt x="2798" y="5390"/>
                  </a:cubicBezTo>
                  <a:cubicBezTo>
                    <a:pt x="4195" y="5390"/>
                    <a:pt x="5379" y="4308"/>
                    <a:pt x="5484" y="2891"/>
                  </a:cubicBezTo>
                  <a:cubicBezTo>
                    <a:pt x="5592" y="1409"/>
                    <a:pt x="4475" y="117"/>
                    <a:pt x="2993" y="8"/>
                  </a:cubicBezTo>
                  <a:cubicBezTo>
                    <a:pt x="2924" y="3"/>
                    <a:pt x="2856" y="1"/>
                    <a:pt x="278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5950524" y="2700990"/>
              <a:ext cx="29306" cy="87016"/>
            </a:xfrm>
            <a:custGeom>
              <a:rect b="b" l="l" r="r" t="t"/>
              <a:pathLst>
                <a:path extrusionOk="0" h="2123" w="715">
                  <a:moveTo>
                    <a:pt x="12" y="1"/>
                  </a:moveTo>
                  <a:lnTo>
                    <a:pt x="1" y="192"/>
                  </a:lnTo>
                  <a:lnTo>
                    <a:pt x="486" y="228"/>
                  </a:lnTo>
                  <a:lnTo>
                    <a:pt x="348" y="2107"/>
                  </a:lnTo>
                  <a:lnTo>
                    <a:pt x="561" y="2122"/>
                  </a:lnTo>
                  <a:lnTo>
                    <a:pt x="714" y="5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6001347" y="2706359"/>
              <a:ext cx="61153" cy="88082"/>
            </a:xfrm>
            <a:custGeom>
              <a:rect b="b" l="l" r="r" t="t"/>
              <a:pathLst>
                <a:path extrusionOk="0" h="2149" w="1492">
                  <a:moveTo>
                    <a:pt x="725" y="1"/>
                  </a:moveTo>
                  <a:cubicBezTo>
                    <a:pt x="451" y="1"/>
                    <a:pt x="222" y="86"/>
                    <a:pt x="68" y="247"/>
                  </a:cubicBezTo>
                  <a:lnTo>
                    <a:pt x="209" y="385"/>
                  </a:lnTo>
                  <a:cubicBezTo>
                    <a:pt x="338" y="257"/>
                    <a:pt x="505" y="195"/>
                    <a:pt x="705" y="195"/>
                  </a:cubicBezTo>
                  <a:cubicBezTo>
                    <a:pt x="732" y="195"/>
                    <a:pt x="760" y="196"/>
                    <a:pt x="789" y="199"/>
                  </a:cubicBezTo>
                  <a:cubicBezTo>
                    <a:pt x="1106" y="221"/>
                    <a:pt x="1263" y="381"/>
                    <a:pt x="1248" y="621"/>
                  </a:cubicBezTo>
                  <a:cubicBezTo>
                    <a:pt x="1237" y="762"/>
                    <a:pt x="1181" y="897"/>
                    <a:pt x="931" y="1109"/>
                  </a:cubicBezTo>
                  <a:lnTo>
                    <a:pt x="12" y="1890"/>
                  </a:lnTo>
                  <a:lnTo>
                    <a:pt x="1" y="2040"/>
                  </a:lnTo>
                  <a:lnTo>
                    <a:pt x="1450" y="2148"/>
                  </a:lnTo>
                  <a:lnTo>
                    <a:pt x="1464" y="1957"/>
                  </a:lnTo>
                  <a:lnTo>
                    <a:pt x="326" y="1876"/>
                  </a:lnTo>
                  <a:lnTo>
                    <a:pt x="1080" y="1233"/>
                  </a:lnTo>
                  <a:cubicBezTo>
                    <a:pt x="1379" y="983"/>
                    <a:pt x="1454" y="811"/>
                    <a:pt x="1469" y="613"/>
                  </a:cubicBezTo>
                  <a:cubicBezTo>
                    <a:pt x="1491" y="266"/>
                    <a:pt x="1240" y="34"/>
                    <a:pt x="823" y="4"/>
                  </a:cubicBezTo>
                  <a:cubicBezTo>
                    <a:pt x="790" y="2"/>
                    <a:pt x="757" y="1"/>
                    <a:pt x="72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6078197" y="2713983"/>
              <a:ext cx="74146" cy="85623"/>
            </a:xfrm>
            <a:custGeom>
              <a:rect b="b" l="l" r="r" t="t"/>
              <a:pathLst>
                <a:path extrusionOk="0" h="2089" w="1809">
                  <a:moveTo>
                    <a:pt x="1207" y="1"/>
                  </a:moveTo>
                  <a:lnTo>
                    <a:pt x="12" y="1290"/>
                  </a:lnTo>
                  <a:lnTo>
                    <a:pt x="1" y="1443"/>
                  </a:lnTo>
                  <a:lnTo>
                    <a:pt x="1166" y="1528"/>
                  </a:lnTo>
                  <a:lnTo>
                    <a:pt x="1129" y="2074"/>
                  </a:lnTo>
                  <a:lnTo>
                    <a:pt x="1342" y="2089"/>
                  </a:lnTo>
                  <a:lnTo>
                    <a:pt x="1379" y="1544"/>
                  </a:lnTo>
                  <a:lnTo>
                    <a:pt x="1794" y="1573"/>
                  </a:lnTo>
                  <a:lnTo>
                    <a:pt x="1808" y="1387"/>
                  </a:lnTo>
                  <a:lnTo>
                    <a:pt x="1394" y="1357"/>
                  </a:lnTo>
                  <a:lnTo>
                    <a:pt x="1427" y="875"/>
                  </a:lnTo>
                  <a:lnTo>
                    <a:pt x="1222" y="864"/>
                  </a:lnTo>
                  <a:lnTo>
                    <a:pt x="1185" y="1342"/>
                  </a:lnTo>
                  <a:lnTo>
                    <a:pt x="289" y="1275"/>
                  </a:lnTo>
                  <a:lnTo>
                    <a:pt x="1442" y="16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6208165" y="2723327"/>
              <a:ext cx="74146" cy="85787"/>
            </a:xfrm>
            <a:custGeom>
              <a:rect b="b" l="l" r="r" t="t"/>
              <a:pathLst>
                <a:path extrusionOk="0" h="2093" w="1809">
                  <a:moveTo>
                    <a:pt x="1207" y="1"/>
                  </a:moveTo>
                  <a:lnTo>
                    <a:pt x="12" y="1293"/>
                  </a:lnTo>
                  <a:lnTo>
                    <a:pt x="1" y="1447"/>
                  </a:lnTo>
                  <a:lnTo>
                    <a:pt x="1166" y="1533"/>
                  </a:lnTo>
                  <a:lnTo>
                    <a:pt x="1129" y="2078"/>
                  </a:lnTo>
                  <a:lnTo>
                    <a:pt x="1342" y="2093"/>
                  </a:lnTo>
                  <a:lnTo>
                    <a:pt x="1379" y="1547"/>
                  </a:lnTo>
                  <a:lnTo>
                    <a:pt x="1793" y="1577"/>
                  </a:lnTo>
                  <a:lnTo>
                    <a:pt x="1809" y="1390"/>
                  </a:lnTo>
                  <a:lnTo>
                    <a:pt x="1394" y="1361"/>
                  </a:lnTo>
                  <a:lnTo>
                    <a:pt x="1428" y="879"/>
                  </a:lnTo>
                  <a:lnTo>
                    <a:pt x="1222" y="864"/>
                  </a:lnTo>
                  <a:lnTo>
                    <a:pt x="1185" y="1345"/>
                  </a:lnTo>
                  <a:lnTo>
                    <a:pt x="288" y="1278"/>
                  </a:lnTo>
                  <a:lnTo>
                    <a:pt x="1443" y="19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6293745" y="2727180"/>
              <a:ext cx="63408" cy="87139"/>
            </a:xfrm>
            <a:custGeom>
              <a:rect b="b" l="l" r="r" t="t"/>
              <a:pathLst>
                <a:path extrusionOk="0" h="2126" w="1547">
                  <a:moveTo>
                    <a:pt x="386" y="1"/>
                  </a:moveTo>
                  <a:lnTo>
                    <a:pt x="202" y="1032"/>
                  </a:lnTo>
                  <a:lnTo>
                    <a:pt x="643" y="1061"/>
                  </a:lnTo>
                  <a:cubicBezTo>
                    <a:pt x="1170" y="1103"/>
                    <a:pt x="1323" y="1278"/>
                    <a:pt x="1305" y="1543"/>
                  </a:cubicBezTo>
                  <a:cubicBezTo>
                    <a:pt x="1287" y="1779"/>
                    <a:pt x="1112" y="1931"/>
                    <a:pt x="807" y="1931"/>
                  </a:cubicBezTo>
                  <a:cubicBezTo>
                    <a:pt x="783" y="1931"/>
                    <a:pt x="758" y="1930"/>
                    <a:pt x="733" y="1928"/>
                  </a:cubicBezTo>
                  <a:cubicBezTo>
                    <a:pt x="467" y="1909"/>
                    <a:pt x="240" y="1789"/>
                    <a:pt x="117" y="1644"/>
                  </a:cubicBezTo>
                  <a:lnTo>
                    <a:pt x="0" y="1804"/>
                  </a:lnTo>
                  <a:cubicBezTo>
                    <a:pt x="146" y="1977"/>
                    <a:pt x="423" y="2099"/>
                    <a:pt x="722" y="2122"/>
                  </a:cubicBezTo>
                  <a:cubicBezTo>
                    <a:pt x="755" y="2124"/>
                    <a:pt x="787" y="2125"/>
                    <a:pt x="818" y="2125"/>
                  </a:cubicBezTo>
                  <a:cubicBezTo>
                    <a:pt x="1263" y="2125"/>
                    <a:pt x="1496" y="1878"/>
                    <a:pt x="1517" y="1551"/>
                  </a:cubicBezTo>
                  <a:cubicBezTo>
                    <a:pt x="1547" y="1184"/>
                    <a:pt x="1327" y="923"/>
                    <a:pt x="703" y="878"/>
                  </a:cubicBezTo>
                  <a:lnTo>
                    <a:pt x="438" y="856"/>
                  </a:lnTo>
                  <a:lnTo>
                    <a:pt x="557" y="202"/>
                  </a:lnTo>
                  <a:lnTo>
                    <a:pt x="1502" y="273"/>
                  </a:lnTo>
                  <a:lnTo>
                    <a:pt x="1517" y="82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6375349" y="2734230"/>
              <a:ext cx="65744" cy="86320"/>
            </a:xfrm>
            <a:custGeom>
              <a:rect b="b" l="l" r="r" t="t"/>
              <a:pathLst>
                <a:path extrusionOk="0" h="2106" w="1604">
                  <a:moveTo>
                    <a:pt x="815" y="1025"/>
                  </a:moveTo>
                  <a:cubicBezTo>
                    <a:pt x="834" y="1025"/>
                    <a:pt x="854" y="1026"/>
                    <a:pt x="874" y="1027"/>
                  </a:cubicBezTo>
                  <a:cubicBezTo>
                    <a:pt x="1196" y="1050"/>
                    <a:pt x="1383" y="1236"/>
                    <a:pt x="1364" y="1510"/>
                  </a:cubicBezTo>
                  <a:cubicBezTo>
                    <a:pt x="1346" y="1771"/>
                    <a:pt x="1148" y="1925"/>
                    <a:pt x="874" y="1925"/>
                  </a:cubicBezTo>
                  <a:cubicBezTo>
                    <a:pt x="858" y="1925"/>
                    <a:pt x="842" y="1925"/>
                    <a:pt x="826" y="1924"/>
                  </a:cubicBezTo>
                  <a:cubicBezTo>
                    <a:pt x="467" y="1898"/>
                    <a:pt x="295" y="1666"/>
                    <a:pt x="310" y="1438"/>
                  </a:cubicBezTo>
                  <a:cubicBezTo>
                    <a:pt x="328" y="1197"/>
                    <a:pt x="532" y="1025"/>
                    <a:pt x="815" y="1025"/>
                  </a:cubicBezTo>
                  <a:close/>
                  <a:moveTo>
                    <a:pt x="991" y="1"/>
                  </a:moveTo>
                  <a:cubicBezTo>
                    <a:pt x="472" y="1"/>
                    <a:pt x="96" y="338"/>
                    <a:pt x="49" y="1008"/>
                  </a:cubicBezTo>
                  <a:cubicBezTo>
                    <a:pt x="0" y="1658"/>
                    <a:pt x="273" y="2062"/>
                    <a:pt x="822" y="2103"/>
                  </a:cubicBezTo>
                  <a:cubicBezTo>
                    <a:pt x="846" y="2105"/>
                    <a:pt x="869" y="2106"/>
                    <a:pt x="891" y="2106"/>
                  </a:cubicBezTo>
                  <a:cubicBezTo>
                    <a:pt x="1259" y="2106"/>
                    <a:pt x="1548" y="1883"/>
                    <a:pt x="1573" y="1520"/>
                  </a:cubicBezTo>
                  <a:cubicBezTo>
                    <a:pt x="1603" y="1139"/>
                    <a:pt x="1334" y="878"/>
                    <a:pt x="923" y="848"/>
                  </a:cubicBezTo>
                  <a:cubicBezTo>
                    <a:pt x="899" y="846"/>
                    <a:pt x="875" y="845"/>
                    <a:pt x="851" y="845"/>
                  </a:cubicBezTo>
                  <a:cubicBezTo>
                    <a:pt x="594" y="845"/>
                    <a:pt x="371" y="956"/>
                    <a:pt x="262" y="1158"/>
                  </a:cubicBezTo>
                  <a:cubicBezTo>
                    <a:pt x="262" y="1095"/>
                    <a:pt x="262" y="1034"/>
                    <a:pt x="266" y="986"/>
                  </a:cubicBezTo>
                  <a:cubicBezTo>
                    <a:pt x="305" y="455"/>
                    <a:pt x="586" y="189"/>
                    <a:pt x="994" y="189"/>
                  </a:cubicBezTo>
                  <a:cubicBezTo>
                    <a:pt x="1016" y="189"/>
                    <a:pt x="1039" y="189"/>
                    <a:pt x="1062" y="191"/>
                  </a:cubicBezTo>
                  <a:cubicBezTo>
                    <a:pt x="1214" y="202"/>
                    <a:pt x="1357" y="239"/>
                    <a:pt x="1457" y="317"/>
                  </a:cubicBezTo>
                  <a:lnTo>
                    <a:pt x="1555" y="153"/>
                  </a:lnTo>
                  <a:cubicBezTo>
                    <a:pt x="1431" y="64"/>
                    <a:pt x="1259" y="19"/>
                    <a:pt x="1072" y="4"/>
                  </a:cubicBezTo>
                  <a:cubicBezTo>
                    <a:pt x="1045" y="2"/>
                    <a:pt x="1018" y="1"/>
                    <a:pt x="9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6493554" y="2741279"/>
              <a:ext cx="63408" cy="87590"/>
            </a:xfrm>
            <a:custGeom>
              <a:rect b="b" l="l" r="r" t="t"/>
              <a:pathLst>
                <a:path extrusionOk="0" h="2137" w="1547">
                  <a:moveTo>
                    <a:pt x="217" y="0"/>
                  </a:moveTo>
                  <a:lnTo>
                    <a:pt x="202" y="187"/>
                  </a:lnTo>
                  <a:lnTo>
                    <a:pt x="1262" y="265"/>
                  </a:lnTo>
                  <a:lnTo>
                    <a:pt x="635" y="941"/>
                  </a:lnTo>
                  <a:lnTo>
                    <a:pt x="624" y="1098"/>
                  </a:lnTo>
                  <a:lnTo>
                    <a:pt x="773" y="1109"/>
                  </a:lnTo>
                  <a:cubicBezTo>
                    <a:pt x="1154" y="1139"/>
                    <a:pt x="1319" y="1315"/>
                    <a:pt x="1300" y="1562"/>
                  </a:cubicBezTo>
                  <a:cubicBezTo>
                    <a:pt x="1283" y="1799"/>
                    <a:pt x="1110" y="1941"/>
                    <a:pt x="817" y="1941"/>
                  </a:cubicBezTo>
                  <a:cubicBezTo>
                    <a:pt x="792" y="1941"/>
                    <a:pt x="766" y="1940"/>
                    <a:pt x="740" y="1938"/>
                  </a:cubicBezTo>
                  <a:cubicBezTo>
                    <a:pt x="471" y="1920"/>
                    <a:pt x="239" y="1800"/>
                    <a:pt x="116" y="1655"/>
                  </a:cubicBezTo>
                  <a:lnTo>
                    <a:pt x="0" y="1815"/>
                  </a:lnTo>
                  <a:cubicBezTo>
                    <a:pt x="145" y="1988"/>
                    <a:pt x="426" y="2114"/>
                    <a:pt x="724" y="2133"/>
                  </a:cubicBezTo>
                  <a:cubicBezTo>
                    <a:pt x="758" y="2135"/>
                    <a:pt x="791" y="2137"/>
                    <a:pt x="823" y="2137"/>
                  </a:cubicBezTo>
                  <a:cubicBezTo>
                    <a:pt x="1261" y="2137"/>
                    <a:pt x="1496" y="1900"/>
                    <a:pt x="1520" y="1576"/>
                  </a:cubicBezTo>
                  <a:cubicBezTo>
                    <a:pt x="1543" y="1248"/>
                    <a:pt x="1338" y="997"/>
                    <a:pt x="897" y="941"/>
                  </a:cubicBezTo>
                  <a:lnTo>
                    <a:pt x="1535" y="247"/>
                  </a:lnTo>
                  <a:lnTo>
                    <a:pt x="1546" y="97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6576347" y="2748903"/>
              <a:ext cx="65744" cy="86361"/>
            </a:xfrm>
            <a:custGeom>
              <a:rect b="b" l="l" r="r" t="t"/>
              <a:pathLst>
                <a:path extrusionOk="0" h="2107" w="1604">
                  <a:moveTo>
                    <a:pt x="825" y="1022"/>
                  </a:moveTo>
                  <a:cubicBezTo>
                    <a:pt x="843" y="1022"/>
                    <a:pt x="860" y="1023"/>
                    <a:pt x="878" y="1024"/>
                  </a:cubicBezTo>
                  <a:cubicBezTo>
                    <a:pt x="1196" y="1047"/>
                    <a:pt x="1387" y="1237"/>
                    <a:pt x="1364" y="1510"/>
                  </a:cubicBezTo>
                  <a:cubicBezTo>
                    <a:pt x="1346" y="1766"/>
                    <a:pt x="1151" y="1923"/>
                    <a:pt x="881" y="1923"/>
                  </a:cubicBezTo>
                  <a:cubicBezTo>
                    <a:pt x="863" y="1923"/>
                    <a:pt x="845" y="1922"/>
                    <a:pt x="826" y="1921"/>
                  </a:cubicBezTo>
                  <a:cubicBezTo>
                    <a:pt x="471" y="1895"/>
                    <a:pt x="296" y="1667"/>
                    <a:pt x="314" y="1438"/>
                  </a:cubicBezTo>
                  <a:cubicBezTo>
                    <a:pt x="332" y="1196"/>
                    <a:pt x="536" y="1022"/>
                    <a:pt x="825" y="1022"/>
                  </a:cubicBezTo>
                  <a:close/>
                  <a:moveTo>
                    <a:pt x="985" y="1"/>
                  </a:moveTo>
                  <a:cubicBezTo>
                    <a:pt x="470" y="1"/>
                    <a:pt x="99" y="341"/>
                    <a:pt x="49" y="1005"/>
                  </a:cubicBezTo>
                  <a:cubicBezTo>
                    <a:pt x="1" y="1659"/>
                    <a:pt x="273" y="2062"/>
                    <a:pt x="823" y="2104"/>
                  </a:cubicBezTo>
                  <a:cubicBezTo>
                    <a:pt x="846" y="2105"/>
                    <a:pt x="869" y="2106"/>
                    <a:pt x="892" y="2106"/>
                  </a:cubicBezTo>
                  <a:cubicBezTo>
                    <a:pt x="1262" y="2106"/>
                    <a:pt x="1549" y="1883"/>
                    <a:pt x="1577" y="1517"/>
                  </a:cubicBezTo>
                  <a:cubicBezTo>
                    <a:pt x="1603" y="1140"/>
                    <a:pt x="1335" y="878"/>
                    <a:pt x="923" y="849"/>
                  </a:cubicBezTo>
                  <a:cubicBezTo>
                    <a:pt x="898" y="847"/>
                    <a:pt x="874" y="846"/>
                    <a:pt x="850" y="846"/>
                  </a:cubicBezTo>
                  <a:cubicBezTo>
                    <a:pt x="593" y="846"/>
                    <a:pt x="375" y="954"/>
                    <a:pt x="266" y="1155"/>
                  </a:cubicBezTo>
                  <a:cubicBezTo>
                    <a:pt x="262" y="1092"/>
                    <a:pt x="266" y="1035"/>
                    <a:pt x="270" y="987"/>
                  </a:cubicBezTo>
                  <a:cubicBezTo>
                    <a:pt x="308" y="458"/>
                    <a:pt x="584" y="189"/>
                    <a:pt x="988" y="189"/>
                  </a:cubicBezTo>
                  <a:cubicBezTo>
                    <a:pt x="1012" y="189"/>
                    <a:pt x="1036" y="190"/>
                    <a:pt x="1061" y="192"/>
                  </a:cubicBezTo>
                  <a:cubicBezTo>
                    <a:pt x="1218" y="202"/>
                    <a:pt x="1357" y="240"/>
                    <a:pt x="1457" y="318"/>
                  </a:cubicBezTo>
                  <a:lnTo>
                    <a:pt x="1554" y="154"/>
                  </a:lnTo>
                  <a:cubicBezTo>
                    <a:pt x="1431" y="64"/>
                    <a:pt x="1259" y="19"/>
                    <a:pt x="1073" y="4"/>
                  </a:cubicBezTo>
                  <a:cubicBezTo>
                    <a:pt x="1043" y="2"/>
                    <a:pt x="1014" y="1"/>
                    <a:pt x="98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6659304" y="2752715"/>
              <a:ext cx="64063" cy="86894"/>
            </a:xfrm>
            <a:custGeom>
              <a:rect b="b" l="l" r="r" t="t"/>
              <a:pathLst>
                <a:path extrusionOk="0" h="2120" w="1563">
                  <a:moveTo>
                    <a:pt x="42" y="1"/>
                  </a:moveTo>
                  <a:lnTo>
                    <a:pt x="1" y="580"/>
                  </a:lnTo>
                  <a:lnTo>
                    <a:pt x="211" y="595"/>
                  </a:lnTo>
                  <a:lnTo>
                    <a:pt x="237" y="207"/>
                  </a:lnTo>
                  <a:lnTo>
                    <a:pt x="1301" y="285"/>
                  </a:lnTo>
                  <a:lnTo>
                    <a:pt x="315" y="2100"/>
                  </a:lnTo>
                  <a:lnTo>
                    <a:pt x="543" y="2119"/>
                  </a:lnTo>
                  <a:lnTo>
                    <a:pt x="1552" y="263"/>
                  </a:lnTo>
                  <a:lnTo>
                    <a:pt x="1562" y="113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6780583" y="2761609"/>
              <a:ext cx="64022" cy="86853"/>
            </a:xfrm>
            <a:custGeom>
              <a:rect b="b" l="l" r="r" t="t"/>
              <a:pathLst>
                <a:path extrusionOk="0" h="2119" w="1562">
                  <a:moveTo>
                    <a:pt x="41" y="1"/>
                  </a:moveTo>
                  <a:lnTo>
                    <a:pt x="0" y="576"/>
                  </a:lnTo>
                  <a:lnTo>
                    <a:pt x="210" y="591"/>
                  </a:lnTo>
                  <a:lnTo>
                    <a:pt x="236" y="206"/>
                  </a:lnTo>
                  <a:lnTo>
                    <a:pt x="1300" y="281"/>
                  </a:lnTo>
                  <a:lnTo>
                    <a:pt x="314" y="2100"/>
                  </a:lnTo>
                  <a:lnTo>
                    <a:pt x="542" y="2119"/>
                  </a:lnTo>
                  <a:lnTo>
                    <a:pt x="1551" y="263"/>
                  </a:lnTo>
                  <a:lnTo>
                    <a:pt x="1562" y="113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6856818" y="2768945"/>
              <a:ext cx="67547" cy="86607"/>
            </a:xfrm>
            <a:custGeom>
              <a:rect b="b" l="l" r="r" t="t"/>
              <a:pathLst>
                <a:path extrusionOk="0" h="2113" w="1648">
                  <a:moveTo>
                    <a:pt x="850" y="181"/>
                  </a:moveTo>
                  <a:cubicBezTo>
                    <a:pt x="872" y="181"/>
                    <a:pt x="895" y="182"/>
                    <a:pt x="919" y="184"/>
                  </a:cubicBezTo>
                  <a:cubicBezTo>
                    <a:pt x="1229" y="206"/>
                    <a:pt x="1424" y="363"/>
                    <a:pt x="1408" y="599"/>
                  </a:cubicBezTo>
                  <a:cubicBezTo>
                    <a:pt x="1391" y="806"/>
                    <a:pt x="1217" y="934"/>
                    <a:pt x="936" y="934"/>
                  </a:cubicBezTo>
                  <a:cubicBezTo>
                    <a:pt x="914" y="934"/>
                    <a:pt x="891" y="933"/>
                    <a:pt x="867" y="932"/>
                  </a:cubicBezTo>
                  <a:cubicBezTo>
                    <a:pt x="546" y="905"/>
                    <a:pt x="367" y="748"/>
                    <a:pt x="381" y="520"/>
                  </a:cubicBezTo>
                  <a:cubicBezTo>
                    <a:pt x="398" y="306"/>
                    <a:pt x="575" y="181"/>
                    <a:pt x="850" y="181"/>
                  </a:cubicBezTo>
                  <a:close/>
                  <a:moveTo>
                    <a:pt x="772" y="1096"/>
                  </a:moveTo>
                  <a:cubicBezTo>
                    <a:pt x="799" y="1096"/>
                    <a:pt x="827" y="1097"/>
                    <a:pt x="856" y="1099"/>
                  </a:cubicBezTo>
                  <a:cubicBezTo>
                    <a:pt x="1222" y="1125"/>
                    <a:pt x="1427" y="1301"/>
                    <a:pt x="1408" y="1555"/>
                  </a:cubicBezTo>
                  <a:cubicBezTo>
                    <a:pt x="1391" y="1792"/>
                    <a:pt x="1193" y="1931"/>
                    <a:pt x="876" y="1931"/>
                  </a:cubicBezTo>
                  <a:cubicBezTo>
                    <a:pt x="849" y="1931"/>
                    <a:pt x="821" y="1930"/>
                    <a:pt x="793" y="1928"/>
                  </a:cubicBezTo>
                  <a:cubicBezTo>
                    <a:pt x="426" y="1902"/>
                    <a:pt x="224" y="1727"/>
                    <a:pt x="243" y="1469"/>
                  </a:cubicBezTo>
                  <a:cubicBezTo>
                    <a:pt x="260" y="1235"/>
                    <a:pt x="452" y="1096"/>
                    <a:pt x="772" y="1096"/>
                  </a:cubicBezTo>
                  <a:close/>
                  <a:moveTo>
                    <a:pt x="838" y="1"/>
                  </a:moveTo>
                  <a:cubicBezTo>
                    <a:pt x="454" y="1"/>
                    <a:pt x="193" y="187"/>
                    <a:pt x="169" y="498"/>
                  </a:cubicBezTo>
                  <a:cubicBezTo>
                    <a:pt x="153" y="715"/>
                    <a:pt x="258" y="879"/>
                    <a:pt x="464" y="976"/>
                  </a:cubicBezTo>
                  <a:cubicBezTo>
                    <a:pt x="198" y="1044"/>
                    <a:pt x="45" y="1208"/>
                    <a:pt x="27" y="1458"/>
                  </a:cubicBezTo>
                  <a:cubicBezTo>
                    <a:pt x="0" y="1823"/>
                    <a:pt x="284" y="2074"/>
                    <a:pt x="781" y="2108"/>
                  </a:cubicBezTo>
                  <a:cubicBezTo>
                    <a:pt x="820" y="2111"/>
                    <a:pt x="857" y="2112"/>
                    <a:pt x="894" y="2112"/>
                  </a:cubicBezTo>
                  <a:cubicBezTo>
                    <a:pt x="1324" y="2112"/>
                    <a:pt x="1605" y="1911"/>
                    <a:pt x="1629" y="1573"/>
                  </a:cubicBezTo>
                  <a:cubicBezTo>
                    <a:pt x="1644" y="1327"/>
                    <a:pt x="1513" y="1140"/>
                    <a:pt x="1260" y="1036"/>
                  </a:cubicBezTo>
                  <a:cubicBezTo>
                    <a:pt x="1479" y="968"/>
                    <a:pt x="1606" y="819"/>
                    <a:pt x="1625" y="606"/>
                  </a:cubicBezTo>
                  <a:cubicBezTo>
                    <a:pt x="1648" y="266"/>
                    <a:pt x="1372" y="35"/>
                    <a:pt x="934" y="5"/>
                  </a:cubicBezTo>
                  <a:cubicBezTo>
                    <a:pt x="901" y="2"/>
                    <a:pt x="869" y="1"/>
                    <a:pt x="8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6943627" y="2774847"/>
              <a:ext cx="65703" cy="86320"/>
            </a:xfrm>
            <a:custGeom>
              <a:rect b="b" l="l" r="r" t="t"/>
              <a:pathLst>
                <a:path extrusionOk="0" h="2106" w="1603">
                  <a:moveTo>
                    <a:pt x="723" y="184"/>
                  </a:moveTo>
                  <a:cubicBezTo>
                    <a:pt x="741" y="184"/>
                    <a:pt x="759" y="185"/>
                    <a:pt x="778" y="186"/>
                  </a:cubicBezTo>
                  <a:cubicBezTo>
                    <a:pt x="1136" y="212"/>
                    <a:pt x="1307" y="440"/>
                    <a:pt x="1293" y="667"/>
                  </a:cubicBezTo>
                  <a:cubicBezTo>
                    <a:pt x="1275" y="911"/>
                    <a:pt x="1068" y="1084"/>
                    <a:pt x="778" y="1084"/>
                  </a:cubicBezTo>
                  <a:cubicBezTo>
                    <a:pt x="760" y="1084"/>
                    <a:pt x="743" y="1084"/>
                    <a:pt x="725" y="1082"/>
                  </a:cubicBezTo>
                  <a:cubicBezTo>
                    <a:pt x="407" y="1060"/>
                    <a:pt x="221" y="869"/>
                    <a:pt x="240" y="597"/>
                  </a:cubicBezTo>
                  <a:cubicBezTo>
                    <a:pt x="257" y="341"/>
                    <a:pt x="452" y="184"/>
                    <a:pt x="723" y="184"/>
                  </a:cubicBezTo>
                  <a:close/>
                  <a:moveTo>
                    <a:pt x="710" y="0"/>
                  </a:moveTo>
                  <a:cubicBezTo>
                    <a:pt x="340" y="0"/>
                    <a:pt x="54" y="224"/>
                    <a:pt x="30" y="589"/>
                  </a:cubicBezTo>
                  <a:cubicBezTo>
                    <a:pt x="0" y="967"/>
                    <a:pt x="269" y="1228"/>
                    <a:pt x="680" y="1258"/>
                  </a:cubicBezTo>
                  <a:cubicBezTo>
                    <a:pt x="705" y="1260"/>
                    <a:pt x="729" y="1261"/>
                    <a:pt x="753" y="1261"/>
                  </a:cubicBezTo>
                  <a:cubicBezTo>
                    <a:pt x="1010" y="1261"/>
                    <a:pt x="1228" y="1153"/>
                    <a:pt x="1338" y="952"/>
                  </a:cubicBezTo>
                  <a:cubicBezTo>
                    <a:pt x="1341" y="1012"/>
                    <a:pt x="1338" y="1071"/>
                    <a:pt x="1338" y="1119"/>
                  </a:cubicBezTo>
                  <a:cubicBezTo>
                    <a:pt x="1299" y="1649"/>
                    <a:pt x="1020" y="1918"/>
                    <a:pt x="614" y="1918"/>
                  </a:cubicBezTo>
                  <a:cubicBezTo>
                    <a:pt x="590" y="1918"/>
                    <a:pt x="566" y="1917"/>
                    <a:pt x="542" y="1915"/>
                  </a:cubicBezTo>
                  <a:cubicBezTo>
                    <a:pt x="389" y="1904"/>
                    <a:pt x="247" y="1867"/>
                    <a:pt x="146" y="1788"/>
                  </a:cubicBezTo>
                  <a:lnTo>
                    <a:pt x="49" y="1953"/>
                  </a:lnTo>
                  <a:cubicBezTo>
                    <a:pt x="172" y="2043"/>
                    <a:pt x="344" y="2087"/>
                    <a:pt x="531" y="2102"/>
                  </a:cubicBezTo>
                  <a:cubicBezTo>
                    <a:pt x="561" y="2104"/>
                    <a:pt x="591" y="2105"/>
                    <a:pt x="621" y="2105"/>
                  </a:cubicBezTo>
                  <a:cubicBezTo>
                    <a:pt x="1135" y="2105"/>
                    <a:pt x="1505" y="1765"/>
                    <a:pt x="1554" y="1101"/>
                  </a:cubicBezTo>
                  <a:cubicBezTo>
                    <a:pt x="1602" y="447"/>
                    <a:pt x="1330" y="43"/>
                    <a:pt x="781" y="3"/>
                  </a:cubicBezTo>
                  <a:cubicBezTo>
                    <a:pt x="757" y="1"/>
                    <a:pt x="733" y="0"/>
                    <a:pt x="71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7066997" y="2782470"/>
              <a:ext cx="29429" cy="86812"/>
            </a:xfrm>
            <a:custGeom>
              <a:rect b="b" l="l" r="r" t="t"/>
              <a:pathLst>
                <a:path extrusionOk="0" h="2118" w="718">
                  <a:moveTo>
                    <a:pt x="16" y="0"/>
                  </a:moveTo>
                  <a:lnTo>
                    <a:pt x="1" y="186"/>
                  </a:lnTo>
                  <a:lnTo>
                    <a:pt x="490" y="224"/>
                  </a:lnTo>
                  <a:lnTo>
                    <a:pt x="352" y="2103"/>
                  </a:lnTo>
                  <a:lnTo>
                    <a:pt x="564" y="2117"/>
                  </a:lnTo>
                  <a:lnTo>
                    <a:pt x="718" y="4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7117861" y="2787676"/>
              <a:ext cx="61235" cy="88041"/>
            </a:xfrm>
            <a:custGeom>
              <a:rect b="b" l="l" r="r" t="t"/>
              <a:pathLst>
                <a:path extrusionOk="0" h="2148" w="1494">
                  <a:moveTo>
                    <a:pt x="727" y="0"/>
                  </a:moveTo>
                  <a:cubicBezTo>
                    <a:pt x="453" y="0"/>
                    <a:pt x="224" y="85"/>
                    <a:pt x="71" y="246"/>
                  </a:cubicBezTo>
                  <a:lnTo>
                    <a:pt x="213" y="388"/>
                  </a:lnTo>
                  <a:cubicBezTo>
                    <a:pt x="341" y="256"/>
                    <a:pt x="504" y="194"/>
                    <a:pt x="708" y="194"/>
                  </a:cubicBezTo>
                  <a:cubicBezTo>
                    <a:pt x="735" y="194"/>
                    <a:pt x="763" y="195"/>
                    <a:pt x="792" y="198"/>
                  </a:cubicBezTo>
                  <a:cubicBezTo>
                    <a:pt x="1109" y="220"/>
                    <a:pt x="1266" y="380"/>
                    <a:pt x="1247" y="620"/>
                  </a:cubicBezTo>
                  <a:cubicBezTo>
                    <a:pt x="1240" y="761"/>
                    <a:pt x="1183" y="896"/>
                    <a:pt x="933" y="1109"/>
                  </a:cubicBezTo>
                  <a:lnTo>
                    <a:pt x="11" y="1890"/>
                  </a:lnTo>
                  <a:lnTo>
                    <a:pt x="0" y="2043"/>
                  </a:lnTo>
                  <a:lnTo>
                    <a:pt x="1452" y="2147"/>
                  </a:lnTo>
                  <a:lnTo>
                    <a:pt x="1468" y="1957"/>
                  </a:lnTo>
                  <a:lnTo>
                    <a:pt x="328" y="1875"/>
                  </a:lnTo>
                  <a:lnTo>
                    <a:pt x="1083" y="1236"/>
                  </a:lnTo>
                  <a:cubicBezTo>
                    <a:pt x="1378" y="982"/>
                    <a:pt x="1457" y="811"/>
                    <a:pt x="1468" y="613"/>
                  </a:cubicBezTo>
                  <a:cubicBezTo>
                    <a:pt x="1494" y="265"/>
                    <a:pt x="1244" y="33"/>
                    <a:pt x="825" y="4"/>
                  </a:cubicBezTo>
                  <a:cubicBezTo>
                    <a:pt x="792" y="2"/>
                    <a:pt x="759" y="0"/>
                    <a:pt x="7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7192825" y="2792225"/>
              <a:ext cx="63572" cy="87631"/>
            </a:xfrm>
            <a:custGeom>
              <a:rect b="b" l="l" r="r" t="t"/>
              <a:pathLst>
                <a:path extrusionOk="0" h="2138" w="1551">
                  <a:moveTo>
                    <a:pt x="221" y="0"/>
                  </a:moveTo>
                  <a:lnTo>
                    <a:pt x="206" y="188"/>
                  </a:lnTo>
                  <a:lnTo>
                    <a:pt x="1264" y="266"/>
                  </a:lnTo>
                  <a:lnTo>
                    <a:pt x="640" y="942"/>
                  </a:lnTo>
                  <a:lnTo>
                    <a:pt x="628" y="1099"/>
                  </a:lnTo>
                  <a:lnTo>
                    <a:pt x="774" y="1110"/>
                  </a:lnTo>
                  <a:cubicBezTo>
                    <a:pt x="1159" y="1136"/>
                    <a:pt x="1323" y="1312"/>
                    <a:pt x="1304" y="1562"/>
                  </a:cubicBezTo>
                  <a:cubicBezTo>
                    <a:pt x="1288" y="1800"/>
                    <a:pt x="1115" y="1942"/>
                    <a:pt x="817" y="1942"/>
                  </a:cubicBezTo>
                  <a:cubicBezTo>
                    <a:pt x="792" y="1942"/>
                    <a:pt x="767" y="1941"/>
                    <a:pt x="740" y="1939"/>
                  </a:cubicBezTo>
                  <a:cubicBezTo>
                    <a:pt x="471" y="1921"/>
                    <a:pt x="240" y="1801"/>
                    <a:pt x="116" y="1652"/>
                  </a:cubicBezTo>
                  <a:lnTo>
                    <a:pt x="1" y="1812"/>
                  </a:lnTo>
                  <a:cubicBezTo>
                    <a:pt x="151" y="1988"/>
                    <a:pt x="430" y="2112"/>
                    <a:pt x="730" y="2134"/>
                  </a:cubicBezTo>
                  <a:cubicBezTo>
                    <a:pt x="763" y="2136"/>
                    <a:pt x="794" y="2138"/>
                    <a:pt x="825" y="2138"/>
                  </a:cubicBezTo>
                  <a:cubicBezTo>
                    <a:pt x="1261" y="2138"/>
                    <a:pt x="1500" y="1901"/>
                    <a:pt x="1521" y="1577"/>
                  </a:cubicBezTo>
                  <a:cubicBezTo>
                    <a:pt x="1547" y="1245"/>
                    <a:pt x="1342" y="998"/>
                    <a:pt x="901" y="942"/>
                  </a:cubicBezTo>
                  <a:lnTo>
                    <a:pt x="1540" y="247"/>
                  </a:lnTo>
                  <a:lnTo>
                    <a:pt x="1551" y="98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6594586" y="2896781"/>
              <a:ext cx="682032" cy="86402"/>
            </a:xfrm>
            <a:custGeom>
              <a:rect b="b" l="l" r="r" t="t"/>
              <a:pathLst>
                <a:path extrusionOk="0" h="2108" w="16640">
                  <a:moveTo>
                    <a:pt x="68" y="1"/>
                  </a:moveTo>
                  <a:lnTo>
                    <a:pt x="0" y="901"/>
                  </a:lnTo>
                  <a:lnTo>
                    <a:pt x="16577" y="2107"/>
                  </a:lnTo>
                  <a:lnTo>
                    <a:pt x="16640" y="1207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6920183" y="2994492"/>
              <a:ext cx="351099" cy="62178"/>
            </a:xfrm>
            <a:custGeom>
              <a:rect b="b" l="l" r="r" t="t"/>
              <a:pathLst>
                <a:path extrusionOk="0" h="1517" w="8566">
                  <a:moveTo>
                    <a:pt x="64" y="0"/>
                  </a:moveTo>
                  <a:lnTo>
                    <a:pt x="0" y="897"/>
                  </a:lnTo>
                  <a:lnTo>
                    <a:pt x="8502" y="1516"/>
                  </a:lnTo>
                  <a:lnTo>
                    <a:pt x="8566" y="62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5934580" y="2416915"/>
              <a:ext cx="297528" cy="227153"/>
            </a:xfrm>
            <a:custGeom>
              <a:rect b="b" l="l" r="r" t="t"/>
              <a:pathLst>
                <a:path extrusionOk="0" h="5542" w="7259">
                  <a:moveTo>
                    <a:pt x="1402" y="0"/>
                  </a:moveTo>
                  <a:cubicBezTo>
                    <a:pt x="805" y="0"/>
                    <a:pt x="302" y="460"/>
                    <a:pt x="259" y="1064"/>
                  </a:cubicBezTo>
                  <a:lnTo>
                    <a:pt x="46" y="3973"/>
                  </a:lnTo>
                  <a:cubicBezTo>
                    <a:pt x="1" y="4605"/>
                    <a:pt x="476" y="5154"/>
                    <a:pt x="1107" y="5199"/>
                  </a:cubicBezTo>
                  <a:lnTo>
                    <a:pt x="5776" y="5539"/>
                  </a:lnTo>
                  <a:cubicBezTo>
                    <a:pt x="5803" y="5541"/>
                    <a:pt x="5831" y="5542"/>
                    <a:pt x="5859" y="5542"/>
                  </a:cubicBezTo>
                  <a:cubicBezTo>
                    <a:pt x="6454" y="5542"/>
                    <a:pt x="6958" y="5085"/>
                    <a:pt x="7001" y="4482"/>
                  </a:cubicBezTo>
                  <a:lnTo>
                    <a:pt x="7213" y="1568"/>
                  </a:lnTo>
                  <a:cubicBezTo>
                    <a:pt x="7258" y="937"/>
                    <a:pt x="6784" y="391"/>
                    <a:pt x="6157" y="343"/>
                  </a:cubicBezTo>
                  <a:lnTo>
                    <a:pt x="1484" y="3"/>
                  </a:lnTo>
                  <a:cubicBezTo>
                    <a:pt x="1457" y="1"/>
                    <a:pt x="1429" y="0"/>
                    <a:pt x="1402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4" name="Google Shape;274;p23"/>
            <p:cNvGrpSpPr/>
            <p:nvPr/>
          </p:nvGrpSpPr>
          <p:grpSpPr>
            <a:xfrm>
              <a:off x="5937326" y="2478845"/>
              <a:ext cx="288793" cy="99682"/>
              <a:chOff x="5937326" y="2478845"/>
              <a:chExt cx="288793" cy="99682"/>
            </a:xfrm>
          </p:grpSpPr>
          <p:sp>
            <p:nvSpPr>
              <p:cNvPr id="275" name="Google Shape;275;p23"/>
              <p:cNvSpPr/>
              <p:nvPr/>
            </p:nvSpPr>
            <p:spPr>
              <a:xfrm>
                <a:off x="5937326" y="2478845"/>
                <a:ext cx="196207" cy="99682"/>
              </a:xfrm>
              <a:custGeom>
                <a:rect b="b" l="l" r="r" t="t"/>
                <a:pathLst>
                  <a:path extrusionOk="0" h="2432" w="4787">
                    <a:moveTo>
                      <a:pt x="158" y="1"/>
                    </a:moveTo>
                    <a:lnTo>
                      <a:pt x="135" y="333"/>
                    </a:lnTo>
                    <a:lnTo>
                      <a:pt x="3714" y="595"/>
                    </a:lnTo>
                    <a:cubicBezTo>
                      <a:pt x="4125" y="621"/>
                      <a:pt x="4438" y="987"/>
                      <a:pt x="4409" y="1398"/>
                    </a:cubicBezTo>
                    <a:cubicBezTo>
                      <a:pt x="4380" y="1794"/>
                      <a:pt x="4052" y="2095"/>
                      <a:pt x="3660" y="2095"/>
                    </a:cubicBezTo>
                    <a:cubicBezTo>
                      <a:pt x="3642" y="2095"/>
                      <a:pt x="3624" y="2094"/>
                      <a:pt x="3606" y="2093"/>
                    </a:cubicBezTo>
                    <a:lnTo>
                      <a:pt x="28" y="1831"/>
                    </a:lnTo>
                    <a:lnTo>
                      <a:pt x="1" y="2167"/>
                    </a:lnTo>
                    <a:lnTo>
                      <a:pt x="3583" y="2429"/>
                    </a:lnTo>
                    <a:cubicBezTo>
                      <a:pt x="3608" y="2431"/>
                      <a:pt x="3633" y="2432"/>
                      <a:pt x="3658" y="2432"/>
                    </a:cubicBezTo>
                    <a:cubicBezTo>
                      <a:pt x="4224" y="2432"/>
                      <a:pt x="4702" y="1996"/>
                      <a:pt x="4745" y="1424"/>
                    </a:cubicBezTo>
                    <a:cubicBezTo>
                      <a:pt x="4786" y="826"/>
                      <a:pt x="4338" y="304"/>
                      <a:pt x="3740" y="263"/>
                    </a:cubicBez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>
                <a:off x="6124430" y="2529873"/>
                <a:ext cx="101690" cy="20986"/>
              </a:xfrm>
              <a:custGeom>
                <a:rect b="b" l="l" r="r" t="t"/>
                <a:pathLst>
                  <a:path extrusionOk="0" h="512" w="2481">
                    <a:moveTo>
                      <a:pt x="23" y="0"/>
                    </a:moveTo>
                    <a:lnTo>
                      <a:pt x="1" y="333"/>
                    </a:lnTo>
                    <a:lnTo>
                      <a:pt x="2459" y="512"/>
                    </a:lnTo>
                    <a:lnTo>
                      <a:pt x="2481" y="179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7" name="Google Shape;277;p23"/>
            <p:cNvSpPr/>
            <p:nvPr/>
          </p:nvSpPr>
          <p:spPr>
            <a:xfrm>
              <a:off x="5990486" y="2240797"/>
              <a:ext cx="737611" cy="116404"/>
            </a:xfrm>
            <a:custGeom>
              <a:rect b="b" l="l" r="r" t="t"/>
              <a:pathLst>
                <a:path extrusionOk="0" h="2840" w="17996">
                  <a:moveTo>
                    <a:pt x="112" y="1"/>
                  </a:moveTo>
                  <a:lnTo>
                    <a:pt x="0" y="1536"/>
                  </a:lnTo>
                  <a:lnTo>
                    <a:pt x="17884" y="2840"/>
                  </a:lnTo>
                  <a:lnTo>
                    <a:pt x="17996" y="1304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23"/>
          <p:cNvSpPr/>
          <p:nvPr/>
        </p:nvSpPr>
        <p:spPr>
          <a:xfrm rot="5400000">
            <a:off x="7489699" y="578293"/>
            <a:ext cx="515100" cy="2079000"/>
          </a:xfrm>
          <a:prstGeom prst="roundRect">
            <a:avLst>
              <a:gd fmla="val 15645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3358750" y="2487631"/>
            <a:ext cx="341400" cy="4170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3"/>
          <p:cNvSpPr txBox="1"/>
          <p:nvPr>
            <p:ph type="ctrTitle"/>
          </p:nvPr>
        </p:nvSpPr>
        <p:spPr>
          <a:xfrm>
            <a:off x="3520839" y="2364038"/>
            <a:ext cx="27522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</a:t>
            </a:r>
            <a:endParaRPr/>
          </a:p>
        </p:txBody>
      </p:sp>
      <p:sp>
        <p:nvSpPr>
          <p:cNvPr id="281" name="Google Shape;281;p23"/>
          <p:cNvSpPr txBox="1"/>
          <p:nvPr>
            <p:ph idx="1" type="subTitle"/>
          </p:nvPr>
        </p:nvSpPr>
        <p:spPr>
          <a:xfrm>
            <a:off x="3520825" y="2595088"/>
            <a:ext cx="28482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Customer’s age, occupation, marital status, and latest education </a:t>
            </a:r>
            <a:endParaRPr b="1">
              <a:solidFill>
                <a:srgbClr val="000000"/>
              </a:solidFill>
            </a:endParaRPr>
          </a:p>
        </p:txBody>
      </p:sp>
      <p:grpSp>
        <p:nvGrpSpPr>
          <p:cNvPr id="282" name="Google Shape;282;p23"/>
          <p:cNvGrpSpPr/>
          <p:nvPr/>
        </p:nvGrpSpPr>
        <p:grpSpPr>
          <a:xfrm>
            <a:off x="411581" y="982897"/>
            <a:ext cx="2214990" cy="3889413"/>
            <a:chOff x="624596" y="982906"/>
            <a:chExt cx="2001980" cy="3181003"/>
          </a:xfrm>
        </p:grpSpPr>
        <p:sp>
          <p:nvSpPr>
            <p:cNvPr id="283" name="Google Shape;283;p23"/>
            <p:cNvSpPr/>
            <p:nvPr/>
          </p:nvSpPr>
          <p:spPr>
            <a:xfrm>
              <a:off x="692176" y="1142009"/>
              <a:ext cx="1934400" cy="3021900"/>
            </a:xfrm>
            <a:prstGeom prst="roundRect">
              <a:avLst>
                <a:gd fmla="val 4313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624596" y="982906"/>
              <a:ext cx="1881817" cy="2984405"/>
            </a:xfrm>
            <a:custGeom>
              <a:rect b="b" l="l" r="r" t="t"/>
              <a:pathLst>
                <a:path extrusionOk="0" h="74336" w="53747">
                  <a:moveTo>
                    <a:pt x="52246" y="65"/>
                  </a:moveTo>
                  <a:cubicBezTo>
                    <a:pt x="53040" y="65"/>
                    <a:pt x="53682" y="711"/>
                    <a:pt x="53682" y="1501"/>
                  </a:cubicBezTo>
                  <a:lnTo>
                    <a:pt x="53682" y="72835"/>
                  </a:lnTo>
                  <a:cubicBezTo>
                    <a:pt x="53682" y="73625"/>
                    <a:pt x="53040" y="74268"/>
                    <a:pt x="52246" y="74268"/>
                  </a:cubicBezTo>
                  <a:lnTo>
                    <a:pt x="1501" y="74268"/>
                  </a:lnTo>
                  <a:cubicBezTo>
                    <a:pt x="711" y="74268"/>
                    <a:pt x="65" y="73625"/>
                    <a:pt x="65" y="72835"/>
                  </a:cubicBezTo>
                  <a:lnTo>
                    <a:pt x="65" y="1501"/>
                  </a:lnTo>
                  <a:cubicBezTo>
                    <a:pt x="65" y="711"/>
                    <a:pt x="711" y="65"/>
                    <a:pt x="1501" y="65"/>
                  </a:cubicBezTo>
                  <a:close/>
                  <a:moveTo>
                    <a:pt x="1501" y="1"/>
                  </a:moveTo>
                  <a:cubicBezTo>
                    <a:pt x="676" y="1"/>
                    <a:pt x="0" y="675"/>
                    <a:pt x="0" y="1501"/>
                  </a:cubicBezTo>
                  <a:lnTo>
                    <a:pt x="0" y="72835"/>
                  </a:lnTo>
                  <a:cubicBezTo>
                    <a:pt x="0" y="73660"/>
                    <a:pt x="676" y="74336"/>
                    <a:pt x="1501" y="74336"/>
                  </a:cubicBezTo>
                  <a:lnTo>
                    <a:pt x="52246" y="74336"/>
                  </a:lnTo>
                  <a:cubicBezTo>
                    <a:pt x="53076" y="74336"/>
                    <a:pt x="53747" y="73660"/>
                    <a:pt x="53747" y="72835"/>
                  </a:cubicBezTo>
                  <a:lnTo>
                    <a:pt x="53747" y="1501"/>
                  </a:lnTo>
                  <a:cubicBezTo>
                    <a:pt x="53747" y="675"/>
                    <a:pt x="53076" y="1"/>
                    <a:pt x="52246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23"/>
          <p:cNvSpPr/>
          <p:nvPr/>
        </p:nvSpPr>
        <p:spPr>
          <a:xfrm rot="5400000">
            <a:off x="6393600" y="-2008400"/>
            <a:ext cx="515100" cy="4985700"/>
          </a:xfrm>
          <a:prstGeom prst="roundRect">
            <a:avLst>
              <a:gd fmla="val 15645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3"/>
          <p:cNvSpPr/>
          <p:nvPr/>
        </p:nvSpPr>
        <p:spPr>
          <a:xfrm rot="5400000">
            <a:off x="6470200" y="-1942625"/>
            <a:ext cx="515100" cy="4985700"/>
          </a:xfrm>
          <a:prstGeom prst="roundRect">
            <a:avLst>
              <a:gd fmla="val 1564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"/>
          <p:cNvSpPr txBox="1"/>
          <p:nvPr>
            <p:ph idx="3" type="ctrTitle"/>
          </p:nvPr>
        </p:nvSpPr>
        <p:spPr>
          <a:xfrm>
            <a:off x="4856640" y="371960"/>
            <a:ext cx="44931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Metadata of the dataset</a:t>
            </a:r>
            <a:endParaRPr sz="3000"/>
          </a:p>
        </p:txBody>
      </p:sp>
      <p:sp>
        <p:nvSpPr>
          <p:cNvPr id="288" name="Google Shape;288;p23"/>
          <p:cNvSpPr txBox="1"/>
          <p:nvPr>
            <p:ph idx="1" type="subTitle"/>
          </p:nvPr>
        </p:nvSpPr>
        <p:spPr>
          <a:xfrm>
            <a:off x="479675" y="1218825"/>
            <a:ext cx="1972800" cy="3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rgbClr val="000000"/>
                </a:solidFill>
              </a:rPr>
              <a:t>Bank Telemarketing</a:t>
            </a:r>
            <a:r>
              <a:rPr b="1" lang="en" sz="1100">
                <a:solidFill>
                  <a:srgbClr val="000000"/>
                </a:solidFill>
              </a:rPr>
              <a:t> is a direct marketing method in which a customer is persuaded by the salesperson by phone or a subsequent face to face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The data is related with direct marketing campaigns of a Portuguese banking institution with the binary target whether the customers subscribed a term deposit.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Dataset :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rgbClr val="0088CC"/>
                </a:solidFill>
                <a:hlinkClick r:id="rId3"/>
              </a:rPr>
              <a:t>https://archive.ics.uci.edu/ml/datasets/bank+marketing#</a:t>
            </a:r>
            <a:r>
              <a:rPr b="1" lang="en" sz="1100">
                <a:solidFill>
                  <a:srgbClr val="000000"/>
                </a:solidFill>
              </a:rPr>
              <a:t> from the UCI research of [Moro et al., 2014].</a:t>
            </a:r>
            <a:endParaRPr b="1" sz="1100">
              <a:solidFill>
                <a:srgbClr val="000000"/>
              </a:solidFill>
            </a:endParaRPr>
          </a:p>
        </p:txBody>
      </p:sp>
      <p:grpSp>
        <p:nvGrpSpPr>
          <p:cNvPr id="289" name="Google Shape;289;p23"/>
          <p:cNvGrpSpPr/>
          <p:nvPr/>
        </p:nvGrpSpPr>
        <p:grpSpPr>
          <a:xfrm>
            <a:off x="2096567" y="433000"/>
            <a:ext cx="979503" cy="968475"/>
            <a:chOff x="1494120" y="1049416"/>
            <a:chExt cx="285038" cy="281828"/>
          </a:xfrm>
        </p:grpSpPr>
        <p:sp>
          <p:nvSpPr>
            <p:cNvPr id="290" name="Google Shape;290;p23"/>
            <p:cNvSpPr/>
            <p:nvPr/>
          </p:nvSpPr>
          <p:spPr>
            <a:xfrm>
              <a:off x="1494120" y="1080031"/>
              <a:ext cx="251261" cy="251213"/>
            </a:xfrm>
            <a:custGeom>
              <a:rect b="b" l="l" r="r" t="t"/>
              <a:pathLst>
                <a:path extrusionOk="0" h="15812" w="15815">
                  <a:moveTo>
                    <a:pt x="7725" y="1"/>
                  </a:moveTo>
                  <a:cubicBezTo>
                    <a:pt x="3459" y="101"/>
                    <a:pt x="0" y="3635"/>
                    <a:pt x="0" y="7904"/>
                  </a:cubicBezTo>
                  <a:cubicBezTo>
                    <a:pt x="0" y="12241"/>
                    <a:pt x="3572" y="15811"/>
                    <a:pt x="7908" y="15811"/>
                  </a:cubicBezTo>
                  <a:cubicBezTo>
                    <a:pt x="12244" y="15811"/>
                    <a:pt x="15815" y="12241"/>
                    <a:pt x="15815" y="7904"/>
                  </a:cubicBezTo>
                  <a:lnTo>
                    <a:pt x="7908" y="7904"/>
                  </a:lnTo>
                  <a:lnTo>
                    <a:pt x="772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1650771" y="1049416"/>
              <a:ext cx="128387" cy="125575"/>
            </a:xfrm>
            <a:custGeom>
              <a:rect b="b" l="l" r="r" t="t"/>
              <a:pathLst>
                <a:path extrusionOk="0" h="7904" w="8081">
                  <a:moveTo>
                    <a:pt x="1" y="0"/>
                  </a:moveTo>
                  <a:lnTo>
                    <a:pt x="177" y="7903"/>
                  </a:lnTo>
                  <a:lnTo>
                    <a:pt x="8080" y="7781"/>
                  </a:lnTo>
                  <a:cubicBezTo>
                    <a:pt x="8024" y="5722"/>
                    <a:pt x="7169" y="3676"/>
                    <a:pt x="5693" y="2238"/>
                  </a:cubicBezTo>
                  <a:cubicBezTo>
                    <a:pt x="4218" y="804"/>
                    <a:pt x="2059" y="0"/>
                    <a:pt x="1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23"/>
          <p:cNvGrpSpPr/>
          <p:nvPr/>
        </p:nvGrpSpPr>
        <p:grpSpPr>
          <a:xfrm>
            <a:off x="2202665" y="4243347"/>
            <a:ext cx="650828" cy="628956"/>
            <a:chOff x="2681574" y="1237063"/>
            <a:chExt cx="340338" cy="314998"/>
          </a:xfrm>
        </p:grpSpPr>
        <p:sp>
          <p:nvSpPr>
            <p:cNvPr id="293" name="Google Shape;293;p23"/>
            <p:cNvSpPr/>
            <p:nvPr/>
          </p:nvSpPr>
          <p:spPr>
            <a:xfrm>
              <a:off x="2681574" y="1237063"/>
              <a:ext cx="340338" cy="314998"/>
            </a:xfrm>
            <a:custGeom>
              <a:rect b="b" l="l" r="r" t="t"/>
              <a:pathLst>
                <a:path extrusionOk="0" h="8540" w="9227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2798758" y="1347238"/>
              <a:ext cx="136733" cy="114897"/>
            </a:xfrm>
            <a:custGeom>
              <a:rect b="b" l="l" r="r" t="t"/>
              <a:pathLst>
                <a:path extrusionOk="0" h="3115" w="3707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2831807" y="1370734"/>
              <a:ext cx="68385" cy="74950"/>
            </a:xfrm>
            <a:custGeom>
              <a:rect b="b" l="l" r="r" t="t"/>
              <a:pathLst>
                <a:path extrusionOk="0" h="2032" w="1854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2700128" y="1258825"/>
              <a:ext cx="302900" cy="276785"/>
            </a:xfrm>
            <a:custGeom>
              <a:rect b="b" l="l" r="r" t="t"/>
              <a:pathLst>
                <a:path extrusionOk="0" h="7504" w="8212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23"/>
          <p:cNvSpPr/>
          <p:nvPr/>
        </p:nvSpPr>
        <p:spPr>
          <a:xfrm>
            <a:off x="6154325" y="2488309"/>
            <a:ext cx="341400" cy="4170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3"/>
          <p:cNvSpPr txBox="1"/>
          <p:nvPr>
            <p:ph type="ctrTitle"/>
          </p:nvPr>
        </p:nvSpPr>
        <p:spPr>
          <a:xfrm>
            <a:off x="6316400" y="2364716"/>
            <a:ext cx="24378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</a:t>
            </a:r>
            <a:r>
              <a:rPr lang="en"/>
              <a:t> </a:t>
            </a:r>
            <a:endParaRPr/>
          </a:p>
        </p:txBody>
      </p:sp>
      <p:sp>
        <p:nvSpPr>
          <p:cNvPr id="299" name="Google Shape;299;p23"/>
          <p:cNvSpPr txBox="1"/>
          <p:nvPr>
            <p:ph idx="1" type="subTitle"/>
          </p:nvPr>
        </p:nvSpPr>
        <p:spPr>
          <a:xfrm>
            <a:off x="6316413" y="2595766"/>
            <a:ext cx="26007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Customer’s credit card default status, yearly balance, house loaning status, and personal loan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00" name="Google Shape;300;p23"/>
          <p:cNvSpPr/>
          <p:nvPr/>
        </p:nvSpPr>
        <p:spPr>
          <a:xfrm>
            <a:off x="3366972" y="3640318"/>
            <a:ext cx="341400" cy="4170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3"/>
          <p:cNvSpPr txBox="1"/>
          <p:nvPr>
            <p:ph type="ctrTitle"/>
          </p:nvPr>
        </p:nvSpPr>
        <p:spPr>
          <a:xfrm>
            <a:off x="3529047" y="3516725"/>
            <a:ext cx="24378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</a:t>
            </a:r>
            <a:r>
              <a:rPr lang="en"/>
              <a:t> Campaign</a:t>
            </a:r>
            <a:endParaRPr/>
          </a:p>
        </p:txBody>
      </p:sp>
      <p:sp>
        <p:nvSpPr>
          <p:cNvPr id="302" name="Google Shape;302;p23"/>
          <p:cNvSpPr txBox="1"/>
          <p:nvPr>
            <p:ph idx="1" type="subTitle"/>
          </p:nvPr>
        </p:nvSpPr>
        <p:spPr>
          <a:xfrm>
            <a:off x="3529051" y="3747775"/>
            <a:ext cx="25926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Number of day from previous campaign, number of contact, and campaign status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03" name="Google Shape;303;p23"/>
          <p:cNvSpPr/>
          <p:nvPr/>
        </p:nvSpPr>
        <p:spPr>
          <a:xfrm>
            <a:off x="6164789" y="3645930"/>
            <a:ext cx="341400" cy="417000"/>
          </a:xfrm>
          <a:prstGeom prst="roundRect">
            <a:avLst>
              <a:gd fmla="val 4313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"/>
          <p:cNvSpPr txBox="1"/>
          <p:nvPr>
            <p:ph type="ctrTitle"/>
          </p:nvPr>
        </p:nvSpPr>
        <p:spPr>
          <a:xfrm>
            <a:off x="6326864" y="3522336"/>
            <a:ext cx="24378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</a:t>
            </a:r>
            <a:r>
              <a:rPr lang="en"/>
              <a:t>  Campaign</a:t>
            </a:r>
            <a:endParaRPr/>
          </a:p>
        </p:txBody>
      </p:sp>
      <p:sp>
        <p:nvSpPr>
          <p:cNvPr id="305" name="Google Shape;305;p23"/>
          <p:cNvSpPr txBox="1"/>
          <p:nvPr>
            <p:ph idx="1" type="subTitle"/>
          </p:nvPr>
        </p:nvSpPr>
        <p:spPr>
          <a:xfrm>
            <a:off x="6326876" y="3753386"/>
            <a:ext cx="27522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Communication type, date, duration of contact, number of contact, </a:t>
            </a:r>
            <a:r>
              <a:rPr b="1" lang="en" u="sng">
                <a:solidFill>
                  <a:srgbClr val="000000"/>
                </a:solidFill>
              </a:rPr>
              <a:t>campaign result</a:t>
            </a:r>
            <a:endParaRPr b="1" u="sng">
              <a:solidFill>
                <a:srgbClr val="000000"/>
              </a:solidFill>
            </a:endParaRPr>
          </a:p>
        </p:txBody>
      </p:sp>
      <p:sp>
        <p:nvSpPr>
          <p:cNvPr id="306" name="Google Shape;306;p23"/>
          <p:cNvSpPr txBox="1"/>
          <p:nvPr>
            <p:ph idx="3" type="ctrTitle"/>
          </p:nvPr>
        </p:nvSpPr>
        <p:spPr>
          <a:xfrm>
            <a:off x="6566574" y="1460749"/>
            <a:ext cx="2304300" cy="4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information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/>
          <p:nvPr/>
        </p:nvSpPr>
        <p:spPr>
          <a:xfrm rot="5400000">
            <a:off x="2181350" y="-2008400"/>
            <a:ext cx="515100" cy="4985700"/>
          </a:xfrm>
          <a:prstGeom prst="roundRect">
            <a:avLst>
              <a:gd fmla="val 15645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"/>
          <p:cNvSpPr/>
          <p:nvPr/>
        </p:nvSpPr>
        <p:spPr>
          <a:xfrm rot="5400000">
            <a:off x="2257950" y="-1942625"/>
            <a:ext cx="515100" cy="4985700"/>
          </a:xfrm>
          <a:prstGeom prst="roundRect">
            <a:avLst>
              <a:gd fmla="val 1564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4"/>
          <p:cNvSpPr txBox="1"/>
          <p:nvPr>
            <p:ph idx="3" type="ctrTitle"/>
          </p:nvPr>
        </p:nvSpPr>
        <p:spPr>
          <a:xfrm>
            <a:off x="893465" y="361167"/>
            <a:ext cx="44931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Framing &amp; hypothesis</a:t>
            </a:r>
            <a:endParaRPr sz="3000"/>
          </a:p>
        </p:txBody>
      </p:sp>
      <p:sp>
        <p:nvSpPr>
          <p:cNvPr id="314" name="Google Shape;314;p24"/>
          <p:cNvSpPr/>
          <p:nvPr/>
        </p:nvSpPr>
        <p:spPr>
          <a:xfrm rot="5400000">
            <a:off x="-350814" y="1934100"/>
            <a:ext cx="2620200" cy="1807500"/>
          </a:xfrm>
          <a:prstGeom prst="roundRect">
            <a:avLst>
              <a:gd fmla="val 156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4"/>
          <p:cNvSpPr/>
          <p:nvPr/>
        </p:nvSpPr>
        <p:spPr>
          <a:xfrm rot="5400000">
            <a:off x="1456686" y="2717400"/>
            <a:ext cx="2620200" cy="1807500"/>
          </a:xfrm>
          <a:prstGeom prst="roundRect">
            <a:avLst>
              <a:gd fmla="val 15645" name="adj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4"/>
          <p:cNvSpPr/>
          <p:nvPr/>
        </p:nvSpPr>
        <p:spPr>
          <a:xfrm rot="5400000">
            <a:off x="3261686" y="2085700"/>
            <a:ext cx="2620200" cy="1807500"/>
          </a:xfrm>
          <a:prstGeom prst="roundRect">
            <a:avLst>
              <a:gd fmla="val 156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 rot="5400000">
            <a:off x="5071686" y="2325750"/>
            <a:ext cx="2620200" cy="1807500"/>
          </a:xfrm>
          <a:prstGeom prst="roundRect">
            <a:avLst>
              <a:gd fmla="val 15645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 rot="5400000">
            <a:off x="6874186" y="1522625"/>
            <a:ext cx="2620200" cy="1807500"/>
          </a:xfrm>
          <a:prstGeom prst="roundRect">
            <a:avLst>
              <a:gd fmla="val 156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 txBox="1"/>
          <p:nvPr>
            <p:ph type="ctrTitle"/>
          </p:nvPr>
        </p:nvSpPr>
        <p:spPr>
          <a:xfrm>
            <a:off x="55525" y="1603350"/>
            <a:ext cx="1807500" cy="8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our model to . . .</a:t>
            </a:r>
            <a:r>
              <a:rPr lang="en"/>
              <a:t> </a:t>
            </a:r>
            <a:endParaRPr/>
          </a:p>
        </p:txBody>
      </p:sp>
      <p:sp>
        <p:nvSpPr>
          <p:cNvPr id="320" name="Google Shape;320;p24"/>
          <p:cNvSpPr txBox="1"/>
          <p:nvPr>
            <p:ph idx="1" type="subTitle"/>
          </p:nvPr>
        </p:nvSpPr>
        <p:spPr>
          <a:xfrm>
            <a:off x="86552" y="2554790"/>
            <a:ext cx="16203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Predict the result of the campaign, whether the customer will subscribe the term deposit after been called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21" name="Google Shape;321;p24"/>
          <p:cNvSpPr txBox="1"/>
          <p:nvPr>
            <p:ph type="ctrTitle"/>
          </p:nvPr>
        </p:nvSpPr>
        <p:spPr>
          <a:xfrm>
            <a:off x="1863025" y="2411800"/>
            <a:ext cx="1807500" cy="8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ideal outcome is . . .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2" name="Google Shape;322;p24"/>
          <p:cNvSpPr txBox="1"/>
          <p:nvPr>
            <p:ph type="ctrTitle"/>
          </p:nvPr>
        </p:nvSpPr>
        <p:spPr>
          <a:xfrm>
            <a:off x="3662410" y="1755750"/>
            <a:ext cx="1807500" cy="8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success metric is</a:t>
            </a:r>
            <a:r>
              <a:rPr lang="en"/>
              <a:t> . . . </a:t>
            </a:r>
            <a:endParaRPr/>
          </a:p>
        </p:txBody>
      </p:sp>
      <p:sp>
        <p:nvSpPr>
          <p:cNvPr id="323" name="Google Shape;323;p24"/>
          <p:cNvSpPr txBox="1"/>
          <p:nvPr>
            <p:ph idx="1" type="subTitle"/>
          </p:nvPr>
        </p:nvSpPr>
        <p:spPr>
          <a:xfrm>
            <a:off x="3683551" y="2703501"/>
            <a:ext cx="17298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The number of customer that have been called subscribe the term deposit. Success means 70 % of the customers subscribe the term deposit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24" name="Google Shape;324;p24"/>
          <p:cNvSpPr txBox="1"/>
          <p:nvPr>
            <p:ph type="ctrTitle"/>
          </p:nvPr>
        </p:nvSpPr>
        <p:spPr>
          <a:xfrm>
            <a:off x="5478025" y="2336400"/>
            <a:ext cx="1807500" cy="8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output and it’s usage are</a:t>
            </a:r>
            <a:r>
              <a:rPr lang="en">
                <a:solidFill>
                  <a:schemeClr val="lt1"/>
                </a:solidFill>
              </a:rPr>
              <a:t> . . .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24"/>
          <p:cNvSpPr txBox="1"/>
          <p:nvPr>
            <p:ph type="ctrTitle"/>
          </p:nvPr>
        </p:nvSpPr>
        <p:spPr>
          <a:xfrm>
            <a:off x="7288035" y="1235975"/>
            <a:ext cx="1807500" cy="8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our heuristic</a:t>
            </a:r>
            <a:r>
              <a:rPr lang="en"/>
              <a:t> . . . </a:t>
            </a:r>
            <a:endParaRPr/>
          </a:p>
        </p:txBody>
      </p:sp>
      <p:sp>
        <p:nvSpPr>
          <p:cNvPr id="326" name="Google Shape;326;p24"/>
          <p:cNvSpPr txBox="1"/>
          <p:nvPr>
            <p:ph idx="1" type="subTitle"/>
          </p:nvPr>
        </p:nvSpPr>
        <p:spPr>
          <a:xfrm>
            <a:off x="1879175" y="3381700"/>
            <a:ext cx="17298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We want to give a recommendation of which customer to be called so that customer will subscribe the term deposit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7" name="Google Shape;327;p24"/>
          <p:cNvSpPr txBox="1"/>
          <p:nvPr>
            <p:ph idx="1" type="subTitle"/>
          </p:nvPr>
        </p:nvSpPr>
        <p:spPr>
          <a:xfrm>
            <a:off x="5513125" y="3327672"/>
            <a:ext cx="17298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Recommendation of customer, which is used for saving bank time, increase chance, and reduce cost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8" name="Google Shape;328;p24"/>
          <p:cNvSpPr txBox="1"/>
          <p:nvPr>
            <p:ph idx="1" type="subTitle"/>
          </p:nvPr>
        </p:nvSpPr>
        <p:spPr>
          <a:xfrm>
            <a:off x="7293651" y="2177106"/>
            <a:ext cx="17298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The loyal customer of that bank may subscribe the term of deposit on the campaign. We define the loyal customer as the one who subscribe before</a:t>
            </a:r>
            <a:endParaRPr b="1">
              <a:solidFill>
                <a:srgbClr val="000000"/>
              </a:solidFill>
            </a:endParaRPr>
          </a:p>
        </p:txBody>
      </p:sp>
      <p:grpSp>
        <p:nvGrpSpPr>
          <p:cNvPr id="329" name="Google Shape;329;p24"/>
          <p:cNvGrpSpPr/>
          <p:nvPr/>
        </p:nvGrpSpPr>
        <p:grpSpPr>
          <a:xfrm>
            <a:off x="2740943" y="1423202"/>
            <a:ext cx="1000385" cy="883233"/>
            <a:chOff x="6472501" y="1326053"/>
            <a:chExt cx="1000385" cy="883233"/>
          </a:xfrm>
        </p:grpSpPr>
        <p:sp>
          <p:nvSpPr>
            <p:cNvPr id="330" name="Google Shape;330;p24"/>
            <p:cNvSpPr/>
            <p:nvPr/>
          </p:nvSpPr>
          <p:spPr>
            <a:xfrm>
              <a:off x="6472501" y="1326053"/>
              <a:ext cx="1000385" cy="883233"/>
            </a:xfrm>
            <a:custGeom>
              <a:rect b="b" l="l" r="r" t="t"/>
              <a:pathLst>
                <a:path extrusionOk="0" h="19896" w="22535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6591559" y="1431083"/>
              <a:ext cx="762308" cy="673123"/>
            </a:xfrm>
            <a:custGeom>
              <a:rect b="b" l="l" r="r" t="t"/>
              <a:pathLst>
                <a:path extrusionOk="0" h="15163" w="17172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6695435" y="1419230"/>
              <a:ext cx="625446" cy="541722"/>
            </a:xfrm>
            <a:custGeom>
              <a:rect b="b" l="l" r="r" t="t"/>
              <a:pathLst>
                <a:path extrusionOk="0" h="12203" w="14089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6758560" y="1569362"/>
              <a:ext cx="413028" cy="429586"/>
            </a:xfrm>
            <a:custGeom>
              <a:rect b="b" l="l" r="r" t="t"/>
              <a:pathLst>
                <a:path extrusionOk="0" h="9677" w="9304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24"/>
          <p:cNvGrpSpPr/>
          <p:nvPr/>
        </p:nvGrpSpPr>
        <p:grpSpPr>
          <a:xfrm>
            <a:off x="7926965" y="3984736"/>
            <a:ext cx="653369" cy="1085920"/>
            <a:chOff x="7825967" y="3240163"/>
            <a:chExt cx="777728" cy="1334382"/>
          </a:xfrm>
        </p:grpSpPr>
        <p:sp>
          <p:nvSpPr>
            <p:cNvPr id="335" name="Google Shape;335;p24"/>
            <p:cNvSpPr/>
            <p:nvPr/>
          </p:nvSpPr>
          <p:spPr>
            <a:xfrm>
              <a:off x="7825967" y="3240163"/>
              <a:ext cx="777728" cy="1015297"/>
            </a:xfrm>
            <a:custGeom>
              <a:rect b="b" l="l" r="r" t="t"/>
              <a:pathLst>
                <a:path extrusionOk="0" h="23142" w="17727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8008869" y="3262319"/>
              <a:ext cx="542308" cy="1312226"/>
            </a:xfrm>
            <a:custGeom>
              <a:rect b="b" l="l" r="r" t="t"/>
              <a:pathLst>
                <a:path extrusionOk="0" h="29910" w="12361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8156322" y="3423942"/>
              <a:ext cx="48962" cy="303159"/>
            </a:xfrm>
            <a:custGeom>
              <a:rect b="b" l="l" r="r" t="t"/>
              <a:pathLst>
                <a:path extrusionOk="0" h="6910" w="1116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8204844" y="3651900"/>
              <a:ext cx="358394" cy="75197"/>
            </a:xfrm>
            <a:custGeom>
              <a:rect b="b" l="l" r="r" t="t"/>
              <a:pathLst>
                <a:path extrusionOk="0" h="1714" w="8169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7865277" y="3676029"/>
              <a:ext cx="192556" cy="449649"/>
            </a:xfrm>
            <a:custGeom>
              <a:rect b="b" l="l" r="r" t="t"/>
              <a:pathLst>
                <a:path extrusionOk="0" h="10249" w="4389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8057610" y="3961942"/>
              <a:ext cx="474920" cy="163732"/>
            </a:xfrm>
            <a:custGeom>
              <a:rect b="b" l="l" r="r" t="t"/>
              <a:pathLst>
                <a:path extrusionOk="0" h="3732" w="10825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" name="Google Shape;341;p24"/>
          <p:cNvSpPr/>
          <p:nvPr/>
        </p:nvSpPr>
        <p:spPr>
          <a:xfrm>
            <a:off x="4089449" y="5056553"/>
            <a:ext cx="5005609" cy="4141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" name="Google Shape;342;p24"/>
          <p:cNvGrpSpPr/>
          <p:nvPr/>
        </p:nvGrpSpPr>
        <p:grpSpPr>
          <a:xfrm rot="1006425">
            <a:off x="5236650" y="4542240"/>
            <a:ext cx="313340" cy="347360"/>
            <a:chOff x="2681574" y="1237063"/>
            <a:chExt cx="340338" cy="314998"/>
          </a:xfrm>
        </p:grpSpPr>
        <p:sp>
          <p:nvSpPr>
            <p:cNvPr id="343" name="Google Shape;343;p24"/>
            <p:cNvSpPr/>
            <p:nvPr/>
          </p:nvSpPr>
          <p:spPr>
            <a:xfrm>
              <a:off x="2681574" y="1237063"/>
              <a:ext cx="340338" cy="314998"/>
            </a:xfrm>
            <a:custGeom>
              <a:rect b="b" l="l" r="r" t="t"/>
              <a:pathLst>
                <a:path extrusionOk="0" h="8540" w="9227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2798758" y="1347238"/>
              <a:ext cx="136733" cy="114897"/>
            </a:xfrm>
            <a:custGeom>
              <a:rect b="b" l="l" r="r" t="t"/>
              <a:pathLst>
                <a:path extrusionOk="0" h="3115" w="3707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2831807" y="1370734"/>
              <a:ext cx="68385" cy="74950"/>
            </a:xfrm>
            <a:custGeom>
              <a:rect b="b" l="l" r="r" t="t"/>
              <a:pathLst>
                <a:path extrusionOk="0" h="2032" w="1854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2700128" y="1258825"/>
              <a:ext cx="302900" cy="276785"/>
            </a:xfrm>
            <a:custGeom>
              <a:rect b="b" l="l" r="r" t="t"/>
              <a:pathLst>
                <a:path extrusionOk="0" h="7504" w="8212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4"/>
          <p:cNvGrpSpPr/>
          <p:nvPr/>
        </p:nvGrpSpPr>
        <p:grpSpPr>
          <a:xfrm>
            <a:off x="7866352" y="239059"/>
            <a:ext cx="650828" cy="628956"/>
            <a:chOff x="2681574" y="1237063"/>
            <a:chExt cx="340338" cy="314998"/>
          </a:xfrm>
        </p:grpSpPr>
        <p:sp>
          <p:nvSpPr>
            <p:cNvPr id="348" name="Google Shape;348;p24"/>
            <p:cNvSpPr/>
            <p:nvPr/>
          </p:nvSpPr>
          <p:spPr>
            <a:xfrm>
              <a:off x="2681574" y="1237063"/>
              <a:ext cx="340338" cy="314998"/>
            </a:xfrm>
            <a:custGeom>
              <a:rect b="b" l="l" r="r" t="t"/>
              <a:pathLst>
                <a:path extrusionOk="0" h="8540" w="9227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2798758" y="1347238"/>
              <a:ext cx="136733" cy="114897"/>
            </a:xfrm>
            <a:custGeom>
              <a:rect b="b" l="l" r="r" t="t"/>
              <a:pathLst>
                <a:path extrusionOk="0" h="3115" w="3707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2831807" y="1370734"/>
              <a:ext cx="68385" cy="74950"/>
            </a:xfrm>
            <a:custGeom>
              <a:rect b="b" l="l" r="r" t="t"/>
              <a:pathLst>
                <a:path extrusionOk="0" h="2032" w="1854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2700128" y="1258825"/>
              <a:ext cx="302900" cy="276785"/>
            </a:xfrm>
            <a:custGeom>
              <a:rect b="b" l="l" r="r" t="t"/>
              <a:pathLst>
                <a:path extrusionOk="0" h="7504" w="8212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24"/>
          <p:cNvGrpSpPr/>
          <p:nvPr/>
        </p:nvGrpSpPr>
        <p:grpSpPr>
          <a:xfrm rot="1137748">
            <a:off x="6869969" y="543143"/>
            <a:ext cx="493306" cy="478662"/>
            <a:chOff x="2681574" y="1237063"/>
            <a:chExt cx="340338" cy="314998"/>
          </a:xfrm>
        </p:grpSpPr>
        <p:sp>
          <p:nvSpPr>
            <p:cNvPr id="353" name="Google Shape;353;p24"/>
            <p:cNvSpPr/>
            <p:nvPr/>
          </p:nvSpPr>
          <p:spPr>
            <a:xfrm>
              <a:off x="2681574" y="1237063"/>
              <a:ext cx="340338" cy="314998"/>
            </a:xfrm>
            <a:custGeom>
              <a:rect b="b" l="l" r="r" t="t"/>
              <a:pathLst>
                <a:path extrusionOk="0" h="8540" w="9227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2798758" y="1347238"/>
              <a:ext cx="136733" cy="114897"/>
            </a:xfrm>
            <a:custGeom>
              <a:rect b="b" l="l" r="r" t="t"/>
              <a:pathLst>
                <a:path extrusionOk="0" h="3115" w="3707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2831807" y="1370734"/>
              <a:ext cx="68385" cy="74950"/>
            </a:xfrm>
            <a:custGeom>
              <a:rect b="b" l="l" r="r" t="t"/>
              <a:pathLst>
                <a:path extrusionOk="0" h="2032" w="1854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2700128" y="1258825"/>
              <a:ext cx="302900" cy="276785"/>
            </a:xfrm>
            <a:custGeom>
              <a:rect b="b" l="l" r="r" t="t"/>
              <a:pathLst>
                <a:path extrusionOk="0" h="7504" w="8212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24"/>
          <p:cNvGrpSpPr/>
          <p:nvPr/>
        </p:nvGrpSpPr>
        <p:grpSpPr>
          <a:xfrm rot="4320708">
            <a:off x="5844041" y="777654"/>
            <a:ext cx="334033" cy="356449"/>
            <a:chOff x="2681574" y="1237063"/>
            <a:chExt cx="340338" cy="314998"/>
          </a:xfrm>
        </p:grpSpPr>
        <p:sp>
          <p:nvSpPr>
            <p:cNvPr id="358" name="Google Shape;358;p24"/>
            <p:cNvSpPr/>
            <p:nvPr/>
          </p:nvSpPr>
          <p:spPr>
            <a:xfrm>
              <a:off x="2681574" y="1237063"/>
              <a:ext cx="340338" cy="314998"/>
            </a:xfrm>
            <a:custGeom>
              <a:rect b="b" l="l" r="r" t="t"/>
              <a:pathLst>
                <a:path extrusionOk="0" h="8540" w="9227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2798758" y="1347238"/>
              <a:ext cx="136733" cy="114897"/>
            </a:xfrm>
            <a:custGeom>
              <a:rect b="b" l="l" r="r" t="t"/>
              <a:pathLst>
                <a:path extrusionOk="0" h="3115" w="3707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2831807" y="1370734"/>
              <a:ext cx="68385" cy="74950"/>
            </a:xfrm>
            <a:custGeom>
              <a:rect b="b" l="l" r="r" t="t"/>
              <a:pathLst>
                <a:path extrusionOk="0" h="2032" w="1854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2700128" y="1258825"/>
              <a:ext cx="302900" cy="276785"/>
            </a:xfrm>
            <a:custGeom>
              <a:rect b="b" l="l" r="r" t="t"/>
              <a:pathLst>
                <a:path extrusionOk="0" h="7504" w="8212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"/>
          <p:cNvSpPr/>
          <p:nvPr/>
        </p:nvSpPr>
        <p:spPr>
          <a:xfrm rot="5400000">
            <a:off x="1135752" y="418638"/>
            <a:ext cx="346800" cy="1984500"/>
          </a:xfrm>
          <a:prstGeom prst="roundRect">
            <a:avLst>
              <a:gd fmla="val 15645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5"/>
          <p:cNvSpPr/>
          <p:nvPr/>
        </p:nvSpPr>
        <p:spPr>
          <a:xfrm rot="5400000">
            <a:off x="2985200" y="153438"/>
            <a:ext cx="515100" cy="1115400"/>
          </a:xfrm>
          <a:prstGeom prst="roundRect">
            <a:avLst>
              <a:gd fmla="val 15645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5"/>
          <p:cNvSpPr/>
          <p:nvPr/>
        </p:nvSpPr>
        <p:spPr>
          <a:xfrm rot="5400000">
            <a:off x="6393600" y="-2008400"/>
            <a:ext cx="515100" cy="4985700"/>
          </a:xfrm>
          <a:prstGeom prst="roundRect">
            <a:avLst>
              <a:gd fmla="val 15645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5"/>
          <p:cNvSpPr/>
          <p:nvPr/>
        </p:nvSpPr>
        <p:spPr>
          <a:xfrm rot="5400000">
            <a:off x="6470200" y="-1942625"/>
            <a:ext cx="515100" cy="4985700"/>
          </a:xfrm>
          <a:prstGeom prst="roundRect">
            <a:avLst>
              <a:gd fmla="val 1564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5"/>
          <p:cNvSpPr txBox="1"/>
          <p:nvPr>
            <p:ph idx="3" type="ctrTitle"/>
          </p:nvPr>
        </p:nvSpPr>
        <p:spPr>
          <a:xfrm>
            <a:off x="5796719" y="371950"/>
            <a:ext cx="19728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Preparation</a:t>
            </a:r>
            <a:endParaRPr sz="3000"/>
          </a:p>
        </p:txBody>
      </p:sp>
      <p:grpSp>
        <p:nvGrpSpPr>
          <p:cNvPr id="371" name="Google Shape;371;p25"/>
          <p:cNvGrpSpPr/>
          <p:nvPr/>
        </p:nvGrpSpPr>
        <p:grpSpPr>
          <a:xfrm>
            <a:off x="3420913" y="131766"/>
            <a:ext cx="544735" cy="538602"/>
            <a:chOff x="1494120" y="1049416"/>
            <a:chExt cx="285038" cy="281828"/>
          </a:xfrm>
        </p:grpSpPr>
        <p:sp>
          <p:nvSpPr>
            <p:cNvPr id="372" name="Google Shape;372;p25"/>
            <p:cNvSpPr/>
            <p:nvPr/>
          </p:nvSpPr>
          <p:spPr>
            <a:xfrm>
              <a:off x="1494120" y="1080031"/>
              <a:ext cx="251261" cy="251213"/>
            </a:xfrm>
            <a:custGeom>
              <a:rect b="b" l="l" r="r" t="t"/>
              <a:pathLst>
                <a:path extrusionOk="0" h="15812" w="15815">
                  <a:moveTo>
                    <a:pt x="7725" y="1"/>
                  </a:moveTo>
                  <a:cubicBezTo>
                    <a:pt x="3459" y="101"/>
                    <a:pt x="0" y="3635"/>
                    <a:pt x="0" y="7904"/>
                  </a:cubicBezTo>
                  <a:cubicBezTo>
                    <a:pt x="0" y="12241"/>
                    <a:pt x="3572" y="15811"/>
                    <a:pt x="7908" y="15811"/>
                  </a:cubicBezTo>
                  <a:cubicBezTo>
                    <a:pt x="12244" y="15811"/>
                    <a:pt x="15815" y="12241"/>
                    <a:pt x="15815" y="7904"/>
                  </a:cubicBezTo>
                  <a:lnTo>
                    <a:pt x="7908" y="7904"/>
                  </a:lnTo>
                  <a:lnTo>
                    <a:pt x="772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1650771" y="1049416"/>
              <a:ext cx="128387" cy="125575"/>
            </a:xfrm>
            <a:custGeom>
              <a:rect b="b" l="l" r="r" t="t"/>
              <a:pathLst>
                <a:path extrusionOk="0" h="7904" w="8081">
                  <a:moveTo>
                    <a:pt x="1" y="0"/>
                  </a:moveTo>
                  <a:lnTo>
                    <a:pt x="177" y="7903"/>
                  </a:lnTo>
                  <a:lnTo>
                    <a:pt x="8080" y="7781"/>
                  </a:lnTo>
                  <a:cubicBezTo>
                    <a:pt x="8024" y="5722"/>
                    <a:pt x="7169" y="3676"/>
                    <a:pt x="5693" y="2238"/>
                  </a:cubicBezTo>
                  <a:cubicBezTo>
                    <a:pt x="4218" y="804"/>
                    <a:pt x="2059" y="0"/>
                    <a:pt x="1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25"/>
          <p:cNvSpPr/>
          <p:nvPr/>
        </p:nvSpPr>
        <p:spPr>
          <a:xfrm>
            <a:off x="3516615" y="787289"/>
            <a:ext cx="126477" cy="159352"/>
          </a:xfrm>
          <a:custGeom>
            <a:rect b="b" l="l" r="r" t="t"/>
            <a:pathLst>
              <a:path extrusionOk="0" h="3310" w="2627">
                <a:moveTo>
                  <a:pt x="0" y="0"/>
                </a:moveTo>
                <a:lnTo>
                  <a:pt x="0" y="3310"/>
                </a:lnTo>
                <a:lnTo>
                  <a:pt x="2626" y="3310"/>
                </a:lnTo>
                <a:lnTo>
                  <a:pt x="2626" y="0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5"/>
          <p:cNvSpPr/>
          <p:nvPr/>
        </p:nvSpPr>
        <p:spPr>
          <a:xfrm>
            <a:off x="3692504" y="553488"/>
            <a:ext cx="118148" cy="393132"/>
          </a:xfrm>
          <a:custGeom>
            <a:rect b="b" l="l" r="r" t="t"/>
            <a:pathLst>
              <a:path extrusionOk="0" h="8166" w="2454">
                <a:moveTo>
                  <a:pt x="0" y="0"/>
                </a:moveTo>
                <a:lnTo>
                  <a:pt x="0" y="8166"/>
                </a:lnTo>
                <a:lnTo>
                  <a:pt x="2454" y="8166"/>
                </a:lnTo>
                <a:lnTo>
                  <a:pt x="2454" y="0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5"/>
          <p:cNvSpPr/>
          <p:nvPr/>
        </p:nvSpPr>
        <p:spPr>
          <a:xfrm>
            <a:off x="3863531" y="708328"/>
            <a:ext cx="119255" cy="238305"/>
          </a:xfrm>
          <a:custGeom>
            <a:rect b="b" l="l" r="r" t="t"/>
            <a:pathLst>
              <a:path extrusionOk="0" h="4950" w="2477">
                <a:moveTo>
                  <a:pt x="0" y="1"/>
                </a:moveTo>
                <a:lnTo>
                  <a:pt x="0" y="4950"/>
                </a:lnTo>
                <a:lnTo>
                  <a:pt x="2477" y="4950"/>
                </a:lnTo>
                <a:lnTo>
                  <a:pt x="247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5"/>
          <p:cNvSpPr/>
          <p:nvPr/>
        </p:nvSpPr>
        <p:spPr>
          <a:xfrm>
            <a:off x="4033835" y="606161"/>
            <a:ext cx="124455" cy="340464"/>
          </a:xfrm>
          <a:custGeom>
            <a:rect b="b" l="l" r="r" t="t"/>
            <a:pathLst>
              <a:path extrusionOk="0" h="7072" w="2585">
                <a:moveTo>
                  <a:pt x="0" y="1"/>
                </a:moveTo>
                <a:lnTo>
                  <a:pt x="0" y="7072"/>
                </a:lnTo>
                <a:lnTo>
                  <a:pt x="2585" y="7072"/>
                </a:lnTo>
                <a:lnTo>
                  <a:pt x="2585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5"/>
          <p:cNvSpPr txBox="1"/>
          <p:nvPr>
            <p:ph type="ctrTitle"/>
          </p:nvPr>
        </p:nvSpPr>
        <p:spPr>
          <a:xfrm>
            <a:off x="2378393" y="499045"/>
            <a:ext cx="13227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r>
              <a:rPr lang="en"/>
              <a:t> </a:t>
            </a:r>
            <a:endParaRPr/>
          </a:p>
        </p:txBody>
      </p:sp>
      <p:pic>
        <p:nvPicPr>
          <p:cNvPr id="379" name="Google Shape;379;p2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18119" y="1453371"/>
            <a:ext cx="4174476" cy="2581251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5"/>
          <p:cNvSpPr txBox="1"/>
          <p:nvPr>
            <p:ph type="ctrTitle"/>
          </p:nvPr>
        </p:nvSpPr>
        <p:spPr>
          <a:xfrm>
            <a:off x="317350" y="1176738"/>
            <a:ext cx="20331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Proportion of Target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381" name="Google Shape;3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3976" y="1833146"/>
            <a:ext cx="3170325" cy="17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5"/>
          <p:cNvSpPr/>
          <p:nvPr/>
        </p:nvSpPr>
        <p:spPr>
          <a:xfrm rot="5400000">
            <a:off x="4270502" y="408663"/>
            <a:ext cx="346800" cy="1984500"/>
          </a:xfrm>
          <a:prstGeom prst="roundRect">
            <a:avLst>
              <a:gd fmla="val 15645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5"/>
          <p:cNvSpPr txBox="1"/>
          <p:nvPr>
            <p:ph type="ctrTitle"/>
          </p:nvPr>
        </p:nvSpPr>
        <p:spPr>
          <a:xfrm>
            <a:off x="3452100" y="1166763"/>
            <a:ext cx="20331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   Target % by Month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84" name="Google Shape;384;p25"/>
          <p:cNvSpPr/>
          <p:nvPr/>
        </p:nvSpPr>
        <p:spPr>
          <a:xfrm rot="5400000">
            <a:off x="791250" y="3466039"/>
            <a:ext cx="1075800" cy="2064000"/>
          </a:xfrm>
          <a:prstGeom prst="roundRect">
            <a:avLst>
              <a:gd fmla="val 15645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5"/>
          <p:cNvSpPr/>
          <p:nvPr/>
        </p:nvSpPr>
        <p:spPr>
          <a:xfrm rot="5400000">
            <a:off x="3930750" y="3466039"/>
            <a:ext cx="1075800" cy="2064000"/>
          </a:xfrm>
          <a:prstGeom prst="roundRect">
            <a:avLst>
              <a:gd fmla="val 15645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5"/>
          <p:cNvSpPr txBox="1"/>
          <p:nvPr>
            <p:ph idx="1" type="subTitle"/>
          </p:nvPr>
        </p:nvSpPr>
        <p:spPr>
          <a:xfrm>
            <a:off x="408139" y="4127556"/>
            <a:ext cx="18300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The target is imbalance with 11.7% at the data. 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87" name="Google Shape;387;p25"/>
          <p:cNvSpPr txBox="1"/>
          <p:nvPr>
            <p:ph idx="1" type="subTitle"/>
          </p:nvPr>
        </p:nvSpPr>
        <p:spPr>
          <a:xfrm>
            <a:off x="3553639" y="4127556"/>
            <a:ext cx="18300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There are a range between month which is the percentage of target is quite low</a:t>
            </a:r>
            <a:r>
              <a:rPr b="1" lang="en">
                <a:solidFill>
                  <a:srgbClr val="000000"/>
                </a:solidFill>
              </a:rPr>
              <a:t>. 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88" name="Google Shape;388;p25"/>
          <p:cNvSpPr txBox="1"/>
          <p:nvPr>
            <p:ph idx="1" type="subTitle"/>
          </p:nvPr>
        </p:nvSpPr>
        <p:spPr>
          <a:xfrm rot="-5400000">
            <a:off x="2390993" y="2453378"/>
            <a:ext cx="7341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Count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89" name="Google Shape;389;p25"/>
          <p:cNvSpPr txBox="1"/>
          <p:nvPr>
            <p:ph idx="1" type="subTitle"/>
          </p:nvPr>
        </p:nvSpPr>
        <p:spPr>
          <a:xfrm>
            <a:off x="4032080" y="3490703"/>
            <a:ext cx="7341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Month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90" name="Google Shape;390;p25"/>
          <p:cNvSpPr txBox="1"/>
          <p:nvPr>
            <p:ph idx="1" type="subTitle"/>
          </p:nvPr>
        </p:nvSpPr>
        <p:spPr>
          <a:xfrm rot="5400000">
            <a:off x="5584489" y="2462391"/>
            <a:ext cx="9639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Percentage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91" name="Google Shape;391;p25"/>
          <p:cNvSpPr/>
          <p:nvPr/>
        </p:nvSpPr>
        <p:spPr>
          <a:xfrm rot="5400000">
            <a:off x="7575202" y="408663"/>
            <a:ext cx="346800" cy="1984500"/>
          </a:xfrm>
          <a:prstGeom prst="roundRect">
            <a:avLst>
              <a:gd fmla="val 15645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5"/>
          <p:cNvSpPr txBox="1"/>
          <p:nvPr>
            <p:ph type="ctrTitle"/>
          </p:nvPr>
        </p:nvSpPr>
        <p:spPr>
          <a:xfrm>
            <a:off x="6756800" y="1166763"/>
            <a:ext cx="20331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% by age and balance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93" name="Google Shape;393;p25"/>
          <p:cNvSpPr/>
          <p:nvPr/>
        </p:nvSpPr>
        <p:spPr>
          <a:xfrm rot="5400000">
            <a:off x="7193250" y="3466039"/>
            <a:ext cx="1075800" cy="2064000"/>
          </a:xfrm>
          <a:prstGeom prst="roundRect">
            <a:avLst>
              <a:gd fmla="val 15645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5"/>
          <p:cNvSpPr txBox="1"/>
          <p:nvPr>
            <p:ph idx="1" type="subTitle"/>
          </p:nvPr>
        </p:nvSpPr>
        <p:spPr>
          <a:xfrm>
            <a:off x="6816139" y="4127556"/>
            <a:ext cx="18300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Elderly ( 59+ ) has a higher percentage to subscribe than any other classes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95" name="Google Shape;395;p25"/>
          <p:cNvSpPr txBox="1"/>
          <p:nvPr>
            <p:ph idx="1" type="subTitle"/>
          </p:nvPr>
        </p:nvSpPr>
        <p:spPr>
          <a:xfrm>
            <a:off x="6686296" y="3325444"/>
            <a:ext cx="7341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&lt;30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6" name="Google Shape;396;p25"/>
          <p:cNvSpPr txBox="1"/>
          <p:nvPr>
            <p:ph idx="1" type="subTitle"/>
          </p:nvPr>
        </p:nvSpPr>
        <p:spPr>
          <a:xfrm>
            <a:off x="7406296" y="3325444"/>
            <a:ext cx="7341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30-59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7" name="Google Shape;397;p25"/>
          <p:cNvSpPr txBox="1"/>
          <p:nvPr>
            <p:ph idx="1" type="subTitle"/>
          </p:nvPr>
        </p:nvSpPr>
        <p:spPr>
          <a:xfrm>
            <a:off x="8122396" y="3325444"/>
            <a:ext cx="7341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59+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8" name="Google Shape;398;p25"/>
          <p:cNvSpPr txBox="1"/>
          <p:nvPr>
            <p:ph idx="1" type="subTitle"/>
          </p:nvPr>
        </p:nvSpPr>
        <p:spPr>
          <a:xfrm>
            <a:off x="7343247" y="3490700"/>
            <a:ext cx="876900" cy="3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Age class</a:t>
            </a:r>
            <a:endParaRPr b="1">
              <a:solidFill>
                <a:srgbClr val="000000"/>
              </a:solidFill>
            </a:endParaRPr>
          </a:p>
        </p:txBody>
      </p:sp>
      <p:grpSp>
        <p:nvGrpSpPr>
          <p:cNvPr id="399" name="Google Shape;399;p25"/>
          <p:cNvGrpSpPr/>
          <p:nvPr/>
        </p:nvGrpSpPr>
        <p:grpSpPr>
          <a:xfrm>
            <a:off x="6585450" y="1768325"/>
            <a:ext cx="2291401" cy="1646175"/>
            <a:chOff x="6585450" y="1768325"/>
            <a:chExt cx="2291401" cy="1646175"/>
          </a:xfrm>
        </p:grpSpPr>
        <p:pic>
          <p:nvPicPr>
            <p:cNvPr id="400" name="Google Shape;400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85450" y="1768325"/>
              <a:ext cx="2291401" cy="1646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1" name="Google Shape;401;p25"/>
            <p:cNvSpPr/>
            <p:nvPr/>
          </p:nvSpPr>
          <p:spPr>
            <a:xfrm>
              <a:off x="7475400" y="1846875"/>
              <a:ext cx="70800" cy="66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2" name="Google Shape;402;p25"/>
            <p:cNvCxnSpPr/>
            <p:nvPr/>
          </p:nvCxnSpPr>
          <p:spPr>
            <a:xfrm flipH="1" rot="10800000">
              <a:off x="7480605" y="1856756"/>
              <a:ext cx="49200" cy="222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25"/>
            <p:cNvCxnSpPr/>
            <p:nvPr/>
          </p:nvCxnSpPr>
          <p:spPr>
            <a:xfrm>
              <a:off x="7481441" y="1875664"/>
              <a:ext cx="48900" cy="261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"/>
          <p:cNvSpPr/>
          <p:nvPr/>
        </p:nvSpPr>
        <p:spPr>
          <a:xfrm rot="5400000">
            <a:off x="4287825" y="3380376"/>
            <a:ext cx="1242900" cy="1475400"/>
          </a:xfrm>
          <a:prstGeom prst="roundRect">
            <a:avLst>
              <a:gd fmla="val 15645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6"/>
          <p:cNvSpPr/>
          <p:nvPr/>
        </p:nvSpPr>
        <p:spPr>
          <a:xfrm rot="5400000">
            <a:off x="2181350" y="-2008400"/>
            <a:ext cx="515100" cy="4985700"/>
          </a:xfrm>
          <a:prstGeom prst="roundRect">
            <a:avLst>
              <a:gd fmla="val 15645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6"/>
          <p:cNvSpPr/>
          <p:nvPr/>
        </p:nvSpPr>
        <p:spPr>
          <a:xfrm rot="5400000">
            <a:off x="2257950" y="-1942625"/>
            <a:ext cx="515100" cy="4985700"/>
          </a:xfrm>
          <a:prstGeom prst="roundRect">
            <a:avLst>
              <a:gd fmla="val 1564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6"/>
          <p:cNvSpPr txBox="1"/>
          <p:nvPr>
            <p:ph idx="3" type="ctrTitle"/>
          </p:nvPr>
        </p:nvSpPr>
        <p:spPr>
          <a:xfrm>
            <a:off x="1431888" y="361175"/>
            <a:ext cx="21672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Preparation</a:t>
            </a:r>
            <a:endParaRPr sz="3000"/>
          </a:p>
        </p:txBody>
      </p:sp>
      <p:sp>
        <p:nvSpPr>
          <p:cNvPr id="412" name="Google Shape;412;p26"/>
          <p:cNvSpPr/>
          <p:nvPr/>
        </p:nvSpPr>
        <p:spPr>
          <a:xfrm rot="5400000">
            <a:off x="-533225" y="2116500"/>
            <a:ext cx="2985000" cy="1807500"/>
          </a:xfrm>
          <a:prstGeom prst="roundRect">
            <a:avLst>
              <a:gd fmla="val 156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6"/>
          <p:cNvSpPr/>
          <p:nvPr/>
        </p:nvSpPr>
        <p:spPr>
          <a:xfrm rot="5400000">
            <a:off x="6956350" y="1173613"/>
            <a:ext cx="1449000" cy="1807500"/>
          </a:xfrm>
          <a:prstGeom prst="roundRect">
            <a:avLst>
              <a:gd fmla="val 15645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6"/>
          <p:cNvSpPr/>
          <p:nvPr/>
        </p:nvSpPr>
        <p:spPr>
          <a:xfrm rot="5400000">
            <a:off x="4072475" y="1082413"/>
            <a:ext cx="2326800" cy="2250900"/>
          </a:xfrm>
          <a:prstGeom prst="roundRect">
            <a:avLst>
              <a:gd fmla="val 156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6"/>
          <p:cNvSpPr txBox="1"/>
          <p:nvPr>
            <p:ph type="ctrTitle"/>
          </p:nvPr>
        </p:nvSpPr>
        <p:spPr>
          <a:xfrm>
            <a:off x="171254" y="1613975"/>
            <a:ext cx="18075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</a:t>
            </a:r>
            <a:r>
              <a:rPr lang="en"/>
              <a:t>  </a:t>
            </a:r>
            <a:endParaRPr/>
          </a:p>
        </p:txBody>
      </p:sp>
      <p:sp>
        <p:nvSpPr>
          <p:cNvPr id="416" name="Google Shape;416;p26"/>
          <p:cNvSpPr txBox="1"/>
          <p:nvPr>
            <p:ph idx="1" type="subTitle"/>
          </p:nvPr>
        </p:nvSpPr>
        <p:spPr>
          <a:xfrm>
            <a:off x="175794" y="2074300"/>
            <a:ext cx="15603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Management, student, and retired have a higher success rate. While blue lower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Married has a higher rate than single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Primary and secondary tend have a lower success rate. While tertiary higher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417" name="Google Shape;417;p26"/>
          <p:cNvSpPr txBox="1"/>
          <p:nvPr>
            <p:ph type="ctrTitle"/>
          </p:nvPr>
        </p:nvSpPr>
        <p:spPr>
          <a:xfrm>
            <a:off x="6832751" y="1068210"/>
            <a:ext cx="1807500" cy="8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Financial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8" name="Google Shape;418;p26"/>
          <p:cNvSpPr txBox="1"/>
          <p:nvPr>
            <p:ph type="ctrTitle"/>
          </p:nvPr>
        </p:nvSpPr>
        <p:spPr>
          <a:xfrm>
            <a:off x="4118075" y="1121013"/>
            <a:ext cx="2448900" cy="54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Campaign strategy</a:t>
            </a:r>
            <a:endParaRPr/>
          </a:p>
        </p:txBody>
      </p:sp>
      <p:sp>
        <p:nvSpPr>
          <p:cNvPr id="419" name="Google Shape;419;p26"/>
          <p:cNvSpPr txBox="1"/>
          <p:nvPr>
            <p:ph idx="1" type="subTitle"/>
          </p:nvPr>
        </p:nvSpPr>
        <p:spPr>
          <a:xfrm>
            <a:off x="6812200" y="1935797"/>
            <a:ext cx="17298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People with debt free have a higher chance than in debt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20" name="Google Shape;420;p26"/>
          <p:cNvSpPr txBox="1"/>
          <p:nvPr>
            <p:ph idx="1" type="subTitle"/>
          </p:nvPr>
        </p:nvSpPr>
        <p:spPr>
          <a:xfrm>
            <a:off x="4200852" y="1641895"/>
            <a:ext cx="20703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Avoid using cellular phone, high failure margin.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Success rate depends on duration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Too frequent contact lead to failure</a:t>
            </a:r>
            <a:endParaRPr b="1">
              <a:solidFill>
                <a:srgbClr val="000000"/>
              </a:solidFill>
            </a:endParaRPr>
          </a:p>
        </p:txBody>
      </p:sp>
      <p:grpSp>
        <p:nvGrpSpPr>
          <p:cNvPr id="421" name="Google Shape;421;p26"/>
          <p:cNvGrpSpPr/>
          <p:nvPr/>
        </p:nvGrpSpPr>
        <p:grpSpPr>
          <a:xfrm>
            <a:off x="8298965" y="4496216"/>
            <a:ext cx="653351" cy="576840"/>
            <a:chOff x="6472501" y="1326053"/>
            <a:chExt cx="1000385" cy="883233"/>
          </a:xfrm>
        </p:grpSpPr>
        <p:sp>
          <p:nvSpPr>
            <p:cNvPr id="422" name="Google Shape;422;p26"/>
            <p:cNvSpPr/>
            <p:nvPr/>
          </p:nvSpPr>
          <p:spPr>
            <a:xfrm>
              <a:off x="6472501" y="1326053"/>
              <a:ext cx="1000385" cy="883233"/>
            </a:xfrm>
            <a:custGeom>
              <a:rect b="b" l="l" r="r" t="t"/>
              <a:pathLst>
                <a:path extrusionOk="0" h="19896" w="22535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6591559" y="1431083"/>
              <a:ext cx="762308" cy="673123"/>
            </a:xfrm>
            <a:custGeom>
              <a:rect b="b" l="l" r="r" t="t"/>
              <a:pathLst>
                <a:path extrusionOk="0" h="15163" w="17172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6695435" y="1419230"/>
              <a:ext cx="625446" cy="541722"/>
            </a:xfrm>
            <a:custGeom>
              <a:rect b="b" l="l" r="r" t="t"/>
              <a:pathLst>
                <a:path extrusionOk="0" h="12203" w="14089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6758560" y="1569362"/>
              <a:ext cx="413028" cy="429586"/>
            </a:xfrm>
            <a:custGeom>
              <a:rect b="b" l="l" r="r" t="t"/>
              <a:pathLst>
                <a:path extrusionOk="0" h="9677" w="9304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26"/>
          <p:cNvGrpSpPr/>
          <p:nvPr/>
        </p:nvGrpSpPr>
        <p:grpSpPr>
          <a:xfrm>
            <a:off x="7926965" y="3984736"/>
            <a:ext cx="653369" cy="1085920"/>
            <a:chOff x="7825967" y="3240163"/>
            <a:chExt cx="777728" cy="1334382"/>
          </a:xfrm>
        </p:grpSpPr>
        <p:sp>
          <p:nvSpPr>
            <p:cNvPr id="427" name="Google Shape;427;p26"/>
            <p:cNvSpPr/>
            <p:nvPr/>
          </p:nvSpPr>
          <p:spPr>
            <a:xfrm>
              <a:off x="7825967" y="3240163"/>
              <a:ext cx="777728" cy="1015297"/>
            </a:xfrm>
            <a:custGeom>
              <a:rect b="b" l="l" r="r" t="t"/>
              <a:pathLst>
                <a:path extrusionOk="0" h="23142" w="17727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8008869" y="3262319"/>
              <a:ext cx="542308" cy="1312226"/>
            </a:xfrm>
            <a:custGeom>
              <a:rect b="b" l="l" r="r" t="t"/>
              <a:pathLst>
                <a:path extrusionOk="0" h="29910" w="12361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8156322" y="3423942"/>
              <a:ext cx="48962" cy="303159"/>
            </a:xfrm>
            <a:custGeom>
              <a:rect b="b" l="l" r="r" t="t"/>
              <a:pathLst>
                <a:path extrusionOk="0" h="6910" w="1116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8204844" y="3651900"/>
              <a:ext cx="358394" cy="75197"/>
            </a:xfrm>
            <a:custGeom>
              <a:rect b="b" l="l" r="r" t="t"/>
              <a:pathLst>
                <a:path extrusionOk="0" h="1714" w="8169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7865277" y="3676029"/>
              <a:ext cx="192556" cy="449649"/>
            </a:xfrm>
            <a:custGeom>
              <a:rect b="b" l="l" r="r" t="t"/>
              <a:pathLst>
                <a:path extrusionOk="0" h="10249" w="4389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8057610" y="3961942"/>
              <a:ext cx="474920" cy="163732"/>
            </a:xfrm>
            <a:custGeom>
              <a:rect b="b" l="l" r="r" t="t"/>
              <a:pathLst>
                <a:path extrusionOk="0" h="3732" w="10825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Google Shape;433;p26"/>
          <p:cNvSpPr/>
          <p:nvPr/>
        </p:nvSpPr>
        <p:spPr>
          <a:xfrm>
            <a:off x="4089449" y="5056553"/>
            <a:ext cx="5005609" cy="4141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" name="Google Shape;434;p26"/>
          <p:cNvGrpSpPr/>
          <p:nvPr/>
        </p:nvGrpSpPr>
        <p:grpSpPr>
          <a:xfrm rot="1006425">
            <a:off x="7705475" y="3655290"/>
            <a:ext cx="313340" cy="347360"/>
            <a:chOff x="2681574" y="1237063"/>
            <a:chExt cx="340338" cy="314998"/>
          </a:xfrm>
        </p:grpSpPr>
        <p:sp>
          <p:nvSpPr>
            <p:cNvPr id="435" name="Google Shape;435;p26"/>
            <p:cNvSpPr/>
            <p:nvPr/>
          </p:nvSpPr>
          <p:spPr>
            <a:xfrm>
              <a:off x="2681574" y="1237063"/>
              <a:ext cx="340338" cy="314998"/>
            </a:xfrm>
            <a:custGeom>
              <a:rect b="b" l="l" r="r" t="t"/>
              <a:pathLst>
                <a:path extrusionOk="0" h="8540" w="9227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2798758" y="1347238"/>
              <a:ext cx="136733" cy="114897"/>
            </a:xfrm>
            <a:custGeom>
              <a:rect b="b" l="l" r="r" t="t"/>
              <a:pathLst>
                <a:path extrusionOk="0" h="3115" w="3707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2831807" y="1370734"/>
              <a:ext cx="68385" cy="74950"/>
            </a:xfrm>
            <a:custGeom>
              <a:rect b="b" l="l" r="r" t="t"/>
              <a:pathLst>
                <a:path extrusionOk="0" h="2032" w="1854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2700128" y="1258825"/>
              <a:ext cx="302900" cy="276785"/>
            </a:xfrm>
            <a:custGeom>
              <a:rect b="b" l="l" r="r" t="t"/>
              <a:pathLst>
                <a:path extrusionOk="0" h="7504" w="8212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26"/>
          <p:cNvGrpSpPr/>
          <p:nvPr/>
        </p:nvGrpSpPr>
        <p:grpSpPr>
          <a:xfrm>
            <a:off x="2712540" y="4098647"/>
            <a:ext cx="650828" cy="628956"/>
            <a:chOff x="2681574" y="1237063"/>
            <a:chExt cx="340338" cy="314998"/>
          </a:xfrm>
        </p:grpSpPr>
        <p:sp>
          <p:nvSpPr>
            <p:cNvPr id="440" name="Google Shape;440;p26"/>
            <p:cNvSpPr/>
            <p:nvPr/>
          </p:nvSpPr>
          <p:spPr>
            <a:xfrm>
              <a:off x="2681574" y="1237063"/>
              <a:ext cx="340338" cy="314998"/>
            </a:xfrm>
            <a:custGeom>
              <a:rect b="b" l="l" r="r" t="t"/>
              <a:pathLst>
                <a:path extrusionOk="0" h="8540" w="9227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2798758" y="1347238"/>
              <a:ext cx="136733" cy="114897"/>
            </a:xfrm>
            <a:custGeom>
              <a:rect b="b" l="l" r="r" t="t"/>
              <a:pathLst>
                <a:path extrusionOk="0" h="3115" w="3707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2831807" y="1370734"/>
              <a:ext cx="68385" cy="74950"/>
            </a:xfrm>
            <a:custGeom>
              <a:rect b="b" l="l" r="r" t="t"/>
              <a:pathLst>
                <a:path extrusionOk="0" h="2032" w="1854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2700128" y="1258825"/>
              <a:ext cx="302900" cy="276785"/>
            </a:xfrm>
            <a:custGeom>
              <a:rect b="b" l="l" r="r" t="t"/>
              <a:pathLst>
                <a:path extrusionOk="0" h="7504" w="8212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6"/>
          <p:cNvGrpSpPr/>
          <p:nvPr/>
        </p:nvGrpSpPr>
        <p:grpSpPr>
          <a:xfrm rot="1137748">
            <a:off x="2215481" y="4331405"/>
            <a:ext cx="493306" cy="478662"/>
            <a:chOff x="2681574" y="1237063"/>
            <a:chExt cx="340338" cy="314998"/>
          </a:xfrm>
        </p:grpSpPr>
        <p:sp>
          <p:nvSpPr>
            <p:cNvPr id="445" name="Google Shape;445;p26"/>
            <p:cNvSpPr/>
            <p:nvPr/>
          </p:nvSpPr>
          <p:spPr>
            <a:xfrm>
              <a:off x="2681574" y="1237063"/>
              <a:ext cx="340338" cy="314998"/>
            </a:xfrm>
            <a:custGeom>
              <a:rect b="b" l="l" r="r" t="t"/>
              <a:pathLst>
                <a:path extrusionOk="0" h="8540" w="9227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2798758" y="1347238"/>
              <a:ext cx="136733" cy="114897"/>
            </a:xfrm>
            <a:custGeom>
              <a:rect b="b" l="l" r="r" t="t"/>
              <a:pathLst>
                <a:path extrusionOk="0" h="3115" w="3707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2831807" y="1370734"/>
              <a:ext cx="68385" cy="74950"/>
            </a:xfrm>
            <a:custGeom>
              <a:rect b="b" l="l" r="r" t="t"/>
              <a:pathLst>
                <a:path extrusionOk="0" h="2032" w="1854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2700128" y="1258825"/>
              <a:ext cx="302900" cy="276785"/>
            </a:xfrm>
            <a:custGeom>
              <a:rect b="b" l="l" r="r" t="t"/>
              <a:pathLst>
                <a:path extrusionOk="0" h="7504" w="8212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26"/>
          <p:cNvGrpSpPr/>
          <p:nvPr/>
        </p:nvGrpSpPr>
        <p:grpSpPr>
          <a:xfrm rot="4320708">
            <a:off x="3378578" y="4082442"/>
            <a:ext cx="334033" cy="356449"/>
            <a:chOff x="2681574" y="1237063"/>
            <a:chExt cx="340338" cy="314998"/>
          </a:xfrm>
        </p:grpSpPr>
        <p:sp>
          <p:nvSpPr>
            <p:cNvPr id="450" name="Google Shape;450;p26"/>
            <p:cNvSpPr/>
            <p:nvPr/>
          </p:nvSpPr>
          <p:spPr>
            <a:xfrm>
              <a:off x="2681574" y="1237063"/>
              <a:ext cx="340338" cy="314998"/>
            </a:xfrm>
            <a:custGeom>
              <a:rect b="b" l="l" r="r" t="t"/>
              <a:pathLst>
                <a:path extrusionOk="0" h="8540" w="9227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2798758" y="1347238"/>
              <a:ext cx="136733" cy="114897"/>
            </a:xfrm>
            <a:custGeom>
              <a:rect b="b" l="l" r="r" t="t"/>
              <a:pathLst>
                <a:path extrusionOk="0" h="3115" w="3707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2831807" y="1370734"/>
              <a:ext cx="68385" cy="74950"/>
            </a:xfrm>
            <a:custGeom>
              <a:rect b="b" l="l" r="r" t="t"/>
              <a:pathLst>
                <a:path extrusionOk="0" h="2032" w="1854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2700128" y="1258825"/>
              <a:ext cx="302900" cy="276785"/>
            </a:xfrm>
            <a:custGeom>
              <a:rect b="b" l="l" r="r" t="t"/>
              <a:pathLst>
                <a:path extrusionOk="0" h="7504" w="8212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Google Shape;454;p26"/>
          <p:cNvSpPr/>
          <p:nvPr/>
        </p:nvSpPr>
        <p:spPr>
          <a:xfrm rot="5400000">
            <a:off x="5632475" y="153438"/>
            <a:ext cx="515100" cy="1115400"/>
          </a:xfrm>
          <a:prstGeom prst="roundRect">
            <a:avLst>
              <a:gd fmla="val 15645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5" name="Google Shape;455;p26"/>
          <p:cNvGrpSpPr/>
          <p:nvPr/>
        </p:nvGrpSpPr>
        <p:grpSpPr>
          <a:xfrm>
            <a:off x="6068188" y="131766"/>
            <a:ext cx="544735" cy="538602"/>
            <a:chOff x="1494120" y="1049416"/>
            <a:chExt cx="285038" cy="281828"/>
          </a:xfrm>
        </p:grpSpPr>
        <p:sp>
          <p:nvSpPr>
            <p:cNvPr id="456" name="Google Shape;456;p26"/>
            <p:cNvSpPr/>
            <p:nvPr/>
          </p:nvSpPr>
          <p:spPr>
            <a:xfrm>
              <a:off x="1494120" y="1080031"/>
              <a:ext cx="251261" cy="251213"/>
            </a:xfrm>
            <a:custGeom>
              <a:rect b="b" l="l" r="r" t="t"/>
              <a:pathLst>
                <a:path extrusionOk="0" h="15812" w="15815">
                  <a:moveTo>
                    <a:pt x="7725" y="1"/>
                  </a:moveTo>
                  <a:cubicBezTo>
                    <a:pt x="3459" y="101"/>
                    <a:pt x="0" y="3635"/>
                    <a:pt x="0" y="7904"/>
                  </a:cubicBezTo>
                  <a:cubicBezTo>
                    <a:pt x="0" y="12241"/>
                    <a:pt x="3572" y="15811"/>
                    <a:pt x="7908" y="15811"/>
                  </a:cubicBezTo>
                  <a:cubicBezTo>
                    <a:pt x="12244" y="15811"/>
                    <a:pt x="15815" y="12241"/>
                    <a:pt x="15815" y="7904"/>
                  </a:cubicBezTo>
                  <a:lnTo>
                    <a:pt x="7908" y="7904"/>
                  </a:lnTo>
                  <a:lnTo>
                    <a:pt x="772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1650771" y="1049416"/>
              <a:ext cx="128387" cy="125575"/>
            </a:xfrm>
            <a:custGeom>
              <a:rect b="b" l="l" r="r" t="t"/>
              <a:pathLst>
                <a:path extrusionOk="0" h="7904" w="8081">
                  <a:moveTo>
                    <a:pt x="1" y="0"/>
                  </a:moveTo>
                  <a:lnTo>
                    <a:pt x="177" y="7903"/>
                  </a:lnTo>
                  <a:lnTo>
                    <a:pt x="8080" y="7781"/>
                  </a:lnTo>
                  <a:cubicBezTo>
                    <a:pt x="8024" y="5722"/>
                    <a:pt x="7169" y="3676"/>
                    <a:pt x="5693" y="2238"/>
                  </a:cubicBezTo>
                  <a:cubicBezTo>
                    <a:pt x="4218" y="804"/>
                    <a:pt x="2059" y="0"/>
                    <a:pt x="1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26"/>
          <p:cNvSpPr/>
          <p:nvPr/>
        </p:nvSpPr>
        <p:spPr>
          <a:xfrm>
            <a:off x="6339779" y="553488"/>
            <a:ext cx="118148" cy="393132"/>
          </a:xfrm>
          <a:custGeom>
            <a:rect b="b" l="l" r="r" t="t"/>
            <a:pathLst>
              <a:path extrusionOk="0" h="8166" w="2454">
                <a:moveTo>
                  <a:pt x="0" y="0"/>
                </a:moveTo>
                <a:lnTo>
                  <a:pt x="0" y="8166"/>
                </a:lnTo>
                <a:lnTo>
                  <a:pt x="2454" y="8166"/>
                </a:lnTo>
                <a:lnTo>
                  <a:pt x="2454" y="0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6"/>
          <p:cNvSpPr/>
          <p:nvPr/>
        </p:nvSpPr>
        <p:spPr>
          <a:xfrm>
            <a:off x="6510806" y="708328"/>
            <a:ext cx="119255" cy="238305"/>
          </a:xfrm>
          <a:custGeom>
            <a:rect b="b" l="l" r="r" t="t"/>
            <a:pathLst>
              <a:path extrusionOk="0" h="4950" w="2477">
                <a:moveTo>
                  <a:pt x="0" y="1"/>
                </a:moveTo>
                <a:lnTo>
                  <a:pt x="0" y="4950"/>
                </a:lnTo>
                <a:lnTo>
                  <a:pt x="2477" y="4950"/>
                </a:lnTo>
                <a:lnTo>
                  <a:pt x="2477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6"/>
          <p:cNvSpPr/>
          <p:nvPr/>
        </p:nvSpPr>
        <p:spPr>
          <a:xfrm>
            <a:off x="6681110" y="606161"/>
            <a:ext cx="124455" cy="340464"/>
          </a:xfrm>
          <a:custGeom>
            <a:rect b="b" l="l" r="r" t="t"/>
            <a:pathLst>
              <a:path extrusionOk="0" h="7072" w="2585">
                <a:moveTo>
                  <a:pt x="0" y="1"/>
                </a:moveTo>
                <a:lnTo>
                  <a:pt x="0" y="7072"/>
                </a:lnTo>
                <a:lnTo>
                  <a:pt x="2585" y="7072"/>
                </a:lnTo>
                <a:lnTo>
                  <a:pt x="2585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6"/>
          <p:cNvSpPr txBox="1"/>
          <p:nvPr>
            <p:ph type="ctrTitle"/>
          </p:nvPr>
        </p:nvSpPr>
        <p:spPr>
          <a:xfrm>
            <a:off x="5025668" y="499045"/>
            <a:ext cx="13227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</a:t>
            </a:r>
            <a:endParaRPr/>
          </a:p>
        </p:txBody>
      </p:sp>
      <p:sp>
        <p:nvSpPr>
          <p:cNvPr id="462" name="Google Shape;462;p26"/>
          <p:cNvSpPr/>
          <p:nvPr/>
        </p:nvSpPr>
        <p:spPr>
          <a:xfrm rot="5400000">
            <a:off x="1817400" y="1905375"/>
            <a:ext cx="2283000" cy="1807500"/>
          </a:xfrm>
          <a:prstGeom prst="roundRect">
            <a:avLst>
              <a:gd fmla="val 15645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6"/>
          <p:cNvSpPr txBox="1"/>
          <p:nvPr>
            <p:ph type="ctrTitle"/>
          </p:nvPr>
        </p:nvSpPr>
        <p:spPr>
          <a:xfrm>
            <a:off x="2110789" y="1747047"/>
            <a:ext cx="1807500" cy="8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Previous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Campaign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4" name="Google Shape;464;p26"/>
          <p:cNvSpPr txBox="1"/>
          <p:nvPr>
            <p:ph idx="1" type="subTitle"/>
          </p:nvPr>
        </p:nvSpPr>
        <p:spPr>
          <a:xfrm>
            <a:off x="2093988" y="2614634"/>
            <a:ext cx="17298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Most of people is new to this campaign</a:t>
            </a:r>
            <a:endParaRPr b="1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Previously accept has a higher chance to accept again</a:t>
            </a:r>
            <a:endParaRPr b="1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65" name="Google Shape;465;p26"/>
          <p:cNvSpPr/>
          <p:nvPr/>
        </p:nvSpPr>
        <p:spPr>
          <a:xfrm>
            <a:off x="4330200" y="3841477"/>
            <a:ext cx="80100" cy="80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6"/>
          <p:cNvSpPr/>
          <p:nvPr/>
        </p:nvSpPr>
        <p:spPr>
          <a:xfrm>
            <a:off x="4330200" y="3898682"/>
            <a:ext cx="80100" cy="105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6"/>
          <p:cNvSpPr/>
          <p:nvPr/>
        </p:nvSpPr>
        <p:spPr>
          <a:xfrm>
            <a:off x="4446373" y="3841477"/>
            <a:ext cx="80100" cy="80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6"/>
          <p:cNvSpPr/>
          <p:nvPr/>
        </p:nvSpPr>
        <p:spPr>
          <a:xfrm>
            <a:off x="4446373" y="3898682"/>
            <a:ext cx="80100" cy="105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6"/>
          <p:cNvSpPr/>
          <p:nvPr/>
        </p:nvSpPr>
        <p:spPr>
          <a:xfrm>
            <a:off x="4562545" y="3841477"/>
            <a:ext cx="80100" cy="80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6"/>
          <p:cNvSpPr/>
          <p:nvPr/>
        </p:nvSpPr>
        <p:spPr>
          <a:xfrm>
            <a:off x="4562545" y="3898682"/>
            <a:ext cx="80100" cy="105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6"/>
          <p:cNvSpPr/>
          <p:nvPr/>
        </p:nvSpPr>
        <p:spPr>
          <a:xfrm>
            <a:off x="4678718" y="3841477"/>
            <a:ext cx="80100" cy="80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6"/>
          <p:cNvSpPr/>
          <p:nvPr/>
        </p:nvSpPr>
        <p:spPr>
          <a:xfrm>
            <a:off x="4678718" y="3898682"/>
            <a:ext cx="80100" cy="105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6"/>
          <p:cNvSpPr/>
          <p:nvPr/>
        </p:nvSpPr>
        <p:spPr>
          <a:xfrm>
            <a:off x="4794891" y="3841477"/>
            <a:ext cx="80100" cy="80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6"/>
          <p:cNvSpPr/>
          <p:nvPr/>
        </p:nvSpPr>
        <p:spPr>
          <a:xfrm>
            <a:off x="4794891" y="3898682"/>
            <a:ext cx="80100" cy="105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6"/>
          <p:cNvSpPr/>
          <p:nvPr/>
        </p:nvSpPr>
        <p:spPr>
          <a:xfrm>
            <a:off x="4330200" y="3643789"/>
            <a:ext cx="80100" cy="80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6"/>
          <p:cNvSpPr/>
          <p:nvPr/>
        </p:nvSpPr>
        <p:spPr>
          <a:xfrm>
            <a:off x="4330200" y="3700995"/>
            <a:ext cx="80100" cy="105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6"/>
          <p:cNvSpPr/>
          <p:nvPr/>
        </p:nvSpPr>
        <p:spPr>
          <a:xfrm>
            <a:off x="4446373" y="3643789"/>
            <a:ext cx="80100" cy="80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6"/>
          <p:cNvSpPr/>
          <p:nvPr/>
        </p:nvSpPr>
        <p:spPr>
          <a:xfrm>
            <a:off x="4446373" y="3700995"/>
            <a:ext cx="80100" cy="105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6"/>
          <p:cNvSpPr/>
          <p:nvPr/>
        </p:nvSpPr>
        <p:spPr>
          <a:xfrm>
            <a:off x="4562545" y="3643789"/>
            <a:ext cx="80100" cy="80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6"/>
          <p:cNvSpPr/>
          <p:nvPr/>
        </p:nvSpPr>
        <p:spPr>
          <a:xfrm>
            <a:off x="4562545" y="3700995"/>
            <a:ext cx="80100" cy="105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6"/>
          <p:cNvSpPr/>
          <p:nvPr/>
        </p:nvSpPr>
        <p:spPr>
          <a:xfrm>
            <a:off x="4678718" y="3643789"/>
            <a:ext cx="80100" cy="80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6"/>
          <p:cNvSpPr/>
          <p:nvPr/>
        </p:nvSpPr>
        <p:spPr>
          <a:xfrm>
            <a:off x="4678718" y="3700995"/>
            <a:ext cx="80100" cy="105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6"/>
          <p:cNvSpPr/>
          <p:nvPr/>
        </p:nvSpPr>
        <p:spPr>
          <a:xfrm>
            <a:off x="4794891" y="3643789"/>
            <a:ext cx="80100" cy="80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6"/>
          <p:cNvSpPr/>
          <p:nvPr/>
        </p:nvSpPr>
        <p:spPr>
          <a:xfrm>
            <a:off x="4794891" y="3700995"/>
            <a:ext cx="80100" cy="105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6"/>
          <p:cNvSpPr txBox="1"/>
          <p:nvPr>
            <p:ph type="ctrTitle"/>
          </p:nvPr>
        </p:nvSpPr>
        <p:spPr>
          <a:xfrm>
            <a:off x="4875000" y="3635976"/>
            <a:ext cx="11154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7 / 10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6" name="Google Shape;486;p26"/>
          <p:cNvSpPr txBox="1"/>
          <p:nvPr>
            <p:ph idx="1" type="subTitle"/>
          </p:nvPr>
        </p:nvSpPr>
        <p:spPr>
          <a:xfrm>
            <a:off x="4192425" y="3953476"/>
            <a:ext cx="14070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People accept previous term will accept again</a:t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487" name="Google Shape;487;p26"/>
          <p:cNvGrpSpPr/>
          <p:nvPr/>
        </p:nvGrpSpPr>
        <p:grpSpPr>
          <a:xfrm rot="1075540">
            <a:off x="6761900" y="3601453"/>
            <a:ext cx="673676" cy="1372606"/>
            <a:chOff x="5310641" y="1002130"/>
            <a:chExt cx="1577976" cy="3213440"/>
          </a:xfrm>
        </p:grpSpPr>
        <p:sp>
          <p:nvSpPr>
            <p:cNvPr id="488" name="Google Shape;488;p26"/>
            <p:cNvSpPr/>
            <p:nvPr/>
          </p:nvSpPr>
          <p:spPr>
            <a:xfrm>
              <a:off x="5310641" y="1002130"/>
              <a:ext cx="1577976" cy="3213440"/>
            </a:xfrm>
            <a:custGeom>
              <a:rect b="b" l="l" r="r" t="t"/>
              <a:pathLst>
                <a:path extrusionOk="0" h="72387" w="35546">
                  <a:moveTo>
                    <a:pt x="5629" y="1"/>
                  </a:moveTo>
                  <a:cubicBezTo>
                    <a:pt x="2681" y="1"/>
                    <a:pt x="287" y="2380"/>
                    <a:pt x="274" y="5330"/>
                  </a:cubicBezTo>
                  <a:lnTo>
                    <a:pt x="15" y="66898"/>
                  </a:lnTo>
                  <a:cubicBezTo>
                    <a:pt x="1" y="69852"/>
                    <a:pt x="2388" y="72257"/>
                    <a:pt x="5338" y="72272"/>
                  </a:cubicBezTo>
                  <a:lnTo>
                    <a:pt x="29899" y="72386"/>
                  </a:lnTo>
                  <a:cubicBezTo>
                    <a:pt x="29906" y="72386"/>
                    <a:pt x="29912" y="72386"/>
                    <a:pt x="29918" y="72386"/>
                  </a:cubicBezTo>
                  <a:cubicBezTo>
                    <a:pt x="32864" y="72386"/>
                    <a:pt x="35262" y="70007"/>
                    <a:pt x="35273" y="67060"/>
                  </a:cubicBezTo>
                  <a:lnTo>
                    <a:pt x="35535" y="5489"/>
                  </a:lnTo>
                  <a:cubicBezTo>
                    <a:pt x="35546" y="2534"/>
                    <a:pt x="33162" y="130"/>
                    <a:pt x="30209" y="115"/>
                  </a:cubicBezTo>
                  <a:lnTo>
                    <a:pt x="5650" y="1"/>
                  </a:lnTo>
                  <a:cubicBezTo>
                    <a:pt x="5643" y="1"/>
                    <a:pt x="5636" y="1"/>
                    <a:pt x="56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9" name="Google Shape;489;p26"/>
            <p:cNvGrpSpPr/>
            <p:nvPr/>
          </p:nvGrpSpPr>
          <p:grpSpPr>
            <a:xfrm>
              <a:off x="5383310" y="1096639"/>
              <a:ext cx="1432812" cy="3005461"/>
              <a:chOff x="5383310" y="1096639"/>
              <a:chExt cx="1432812" cy="3005461"/>
            </a:xfrm>
          </p:grpSpPr>
          <p:sp>
            <p:nvSpPr>
              <p:cNvPr id="490" name="Google Shape;490;p26"/>
              <p:cNvSpPr/>
              <p:nvPr/>
            </p:nvSpPr>
            <p:spPr>
              <a:xfrm>
                <a:off x="5383310" y="1096639"/>
                <a:ext cx="1432812" cy="3005461"/>
              </a:xfrm>
              <a:custGeom>
                <a:rect b="b" l="l" r="r" t="t"/>
                <a:pathLst>
                  <a:path extrusionOk="0" h="67702" w="32276">
                    <a:moveTo>
                      <a:pt x="4007" y="0"/>
                    </a:moveTo>
                    <a:cubicBezTo>
                      <a:pt x="1945" y="0"/>
                      <a:pt x="270" y="1665"/>
                      <a:pt x="262" y="3729"/>
                    </a:cubicBezTo>
                    <a:lnTo>
                      <a:pt x="7" y="63825"/>
                    </a:lnTo>
                    <a:cubicBezTo>
                      <a:pt x="0" y="65896"/>
                      <a:pt x="1670" y="67580"/>
                      <a:pt x="3737" y="67587"/>
                    </a:cubicBezTo>
                    <a:lnTo>
                      <a:pt x="28248" y="67701"/>
                    </a:lnTo>
                    <a:cubicBezTo>
                      <a:pt x="28255" y="67701"/>
                      <a:pt x="28262" y="67701"/>
                      <a:pt x="28269" y="67701"/>
                    </a:cubicBezTo>
                    <a:cubicBezTo>
                      <a:pt x="30327" y="67701"/>
                      <a:pt x="32003" y="66033"/>
                      <a:pt x="32009" y="63972"/>
                    </a:cubicBezTo>
                    <a:lnTo>
                      <a:pt x="32264" y="3872"/>
                    </a:lnTo>
                    <a:cubicBezTo>
                      <a:pt x="32276" y="1805"/>
                      <a:pt x="30606" y="122"/>
                      <a:pt x="28535" y="111"/>
                    </a:cubicBezTo>
                    <a:lnTo>
                      <a:pt x="23776" y="90"/>
                    </a:lnTo>
                    <a:cubicBezTo>
                      <a:pt x="23774" y="90"/>
                      <a:pt x="23772" y="90"/>
                      <a:pt x="23770" y="90"/>
                    </a:cubicBezTo>
                    <a:cubicBezTo>
                      <a:pt x="23133" y="90"/>
                      <a:pt x="22616" y="627"/>
                      <a:pt x="22613" y="1292"/>
                    </a:cubicBezTo>
                    <a:lnTo>
                      <a:pt x="22610" y="2157"/>
                    </a:lnTo>
                    <a:cubicBezTo>
                      <a:pt x="22606" y="2823"/>
                      <a:pt x="22089" y="3360"/>
                      <a:pt x="21456" y="3360"/>
                    </a:cubicBezTo>
                    <a:cubicBezTo>
                      <a:pt x="21454" y="3360"/>
                      <a:pt x="21452" y="3360"/>
                      <a:pt x="21450" y="3360"/>
                    </a:cubicBezTo>
                    <a:lnTo>
                      <a:pt x="12168" y="3317"/>
                    </a:lnTo>
                    <a:cubicBezTo>
                      <a:pt x="11529" y="3312"/>
                      <a:pt x="11012" y="2771"/>
                      <a:pt x="11016" y="2103"/>
                    </a:cubicBezTo>
                    <a:lnTo>
                      <a:pt x="11020" y="1238"/>
                    </a:lnTo>
                    <a:cubicBezTo>
                      <a:pt x="11023" y="570"/>
                      <a:pt x="10506" y="29"/>
                      <a:pt x="9867" y="25"/>
                    </a:cubicBezTo>
                    <a:lnTo>
                      <a:pt x="8195" y="17"/>
                    </a:lnTo>
                    <a:lnTo>
                      <a:pt x="4028" y="0"/>
                    </a:lnTo>
                    <a:cubicBezTo>
                      <a:pt x="4021" y="0"/>
                      <a:pt x="4014" y="0"/>
                      <a:pt x="40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1" name="Google Shape;491;p26"/>
              <p:cNvGrpSpPr/>
              <p:nvPr/>
            </p:nvGrpSpPr>
            <p:grpSpPr>
              <a:xfrm>
                <a:off x="5702130" y="2232834"/>
                <a:ext cx="834668" cy="863168"/>
                <a:chOff x="5702130" y="2232834"/>
                <a:chExt cx="834668" cy="863168"/>
              </a:xfrm>
            </p:grpSpPr>
            <p:sp>
              <p:nvSpPr>
                <p:cNvPr id="492" name="Google Shape;492;p26"/>
                <p:cNvSpPr/>
                <p:nvPr/>
              </p:nvSpPr>
              <p:spPr>
                <a:xfrm>
                  <a:off x="5702130" y="2421008"/>
                  <a:ext cx="700647" cy="674988"/>
                </a:xfrm>
                <a:custGeom>
                  <a:rect b="b" l="l" r="r" t="t"/>
                  <a:pathLst>
                    <a:path extrusionOk="0" h="15205" w="15783">
                      <a:moveTo>
                        <a:pt x="1" y="0"/>
                      </a:moveTo>
                      <a:lnTo>
                        <a:pt x="1" y="15205"/>
                      </a:lnTo>
                      <a:lnTo>
                        <a:pt x="15782" y="15205"/>
                      </a:lnTo>
                      <a:lnTo>
                        <a:pt x="15782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26"/>
                <p:cNvSpPr/>
                <p:nvPr/>
              </p:nvSpPr>
              <p:spPr>
                <a:xfrm>
                  <a:off x="5702130" y="2232834"/>
                  <a:ext cx="834668" cy="188224"/>
                </a:xfrm>
                <a:custGeom>
                  <a:rect b="b" l="l" r="r" t="t"/>
                  <a:pathLst>
                    <a:path extrusionOk="0" h="4240" w="18802">
                      <a:moveTo>
                        <a:pt x="4351" y="0"/>
                      </a:moveTo>
                      <a:lnTo>
                        <a:pt x="1" y="4239"/>
                      </a:lnTo>
                      <a:lnTo>
                        <a:pt x="15782" y="4239"/>
                      </a:lnTo>
                      <a:lnTo>
                        <a:pt x="18802" y="0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26"/>
                <p:cNvSpPr/>
                <p:nvPr/>
              </p:nvSpPr>
              <p:spPr>
                <a:xfrm>
                  <a:off x="6402718" y="2232834"/>
                  <a:ext cx="134065" cy="863168"/>
                </a:xfrm>
                <a:custGeom>
                  <a:rect b="b" l="l" r="r" t="t"/>
                  <a:pathLst>
                    <a:path extrusionOk="0" h="19444" w="3020">
                      <a:moveTo>
                        <a:pt x="3020" y="0"/>
                      </a:moveTo>
                      <a:lnTo>
                        <a:pt x="0" y="4239"/>
                      </a:lnTo>
                      <a:lnTo>
                        <a:pt x="0" y="19444"/>
                      </a:lnTo>
                      <a:lnTo>
                        <a:pt x="3020" y="15147"/>
                      </a:lnTo>
                      <a:lnTo>
                        <a:pt x="3020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26"/>
                <p:cNvSpPr/>
                <p:nvPr/>
              </p:nvSpPr>
              <p:spPr>
                <a:xfrm>
                  <a:off x="5853639" y="2701250"/>
                  <a:ext cx="365927" cy="41463"/>
                </a:xfrm>
                <a:custGeom>
                  <a:rect b="b" l="l" r="r" t="t"/>
                  <a:pathLst>
                    <a:path extrusionOk="0" h="934" w="8243">
                      <a:moveTo>
                        <a:pt x="1" y="1"/>
                      </a:moveTo>
                      <a:lnTo>
                        <a:pt x="1" y="934"/>
                      </a:lnTo>
                      <a:lnTo>
                        <a:pt x="8242" y="934"/>
                      </a:lnTo>
                      <a:lnTo>
                        <a:pt x="8242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26"/>
                <p:cNvSpPr/>
                <p:nvPr/>
              </p:nvSpPr>
              <p:spPr>
                <a:xfrm>
                  <a:off x="5919915" y="2773786"/>
                  <a:ext cx="233505" cy="39065"/>
                </a:xfrm>
                <a:custGeom>
                  <a:rect b="b" l="l" r="r" t="t"/>
                  <a:pathLst>
                    <a:path extrusionOk="0" h="880" w="5260">
                      <a:moveTo>
                        <a:pt x="1" y="0"/>
                      </a:moveTo>
                      <a:lnTo>
                        <a:pt x="1" y="880"/>
                      </a:lnTo>
                      <a:lnTo>
                        <a:pt x="5260" y="880"/>
                      </a:lnTo>
                      <a:lnTo>
                        <a:pt x="5260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7" name="Google Shape;497;p26"/>
              <p:cNvGrpSpPr/>
              <p:nvPr/>
            </p:nvGrpSpPr>
            <p:grpSpPr>
              <a:xfrm>
                <a:off x="5632169" y="2098772"/>
                <a:ext cx="214194" cy="214460"/>
                <a:chOff x="5632169" y="2098772"/>
                <a:chExt cx="214194" cy="214460"/>
              </a:xfrm>
            </p:grpSpPr>
            <p:sp>
              <p:nvSpPr>
                <p:cNvPr id="498" name="Google Shape;498;p26"/>
                <p:cNvSpPr/>
                <p:nvPr/>
              </p:nvSpPr>
              <p:spPr>
                <a:xfrm>
                  <a:off x="5632169" y="2098772"/>
                  <a:ext cx="214194" cy="214460"/>
                </a:xfrm>
                <a:custGeom>
                  <a:rect b="b" l="l" r="r" t="t"/>
                  <a:pathLst>
                    <a:path extrusionOk="0" h="4831" w="4825">
                      <a:moveTo>
                        <a:pt x="2434" y="102"/>
                      </a:moveTo>
                      <a:cubicBezTo>
                        <a:pt x="2579" y="102"/>
                        <a:pt x="2720" y="115"/>
                        <a:pt x="2854" y="138"/>
                      </a:cubicBezTo>
                      <a:cubicBezTo>
                        <a:pt x="3239" y="206"/>
                        <a:pt x="3572" y="371"/>
                        <a:pt x="3834" y="569"/>
                      </a:cubicBezTo>
                      <a:cubicBezTo>
                        <a:pt x="4369" y="967"/>
                        <a:pt x="4606" y="1488"/>
                        <a:pt x="4700" y="1843"/>
                      </a:cubicBezTo>
                      <a:cubicBezTo>
                        <a:pt x="4792" y="2202"/>
                        <a:pt x="4778" y="2414"/>
                        <a:pt x="4796" y="2414"/>
                      </a:cubicBezTo>
                      <a:lnTo>
                        <a:pt x="4796" y="2414"/>
                      </a:lnTo>
                      <a:cubicBezTo>
                        <a:pt x="4778" y="2417"/>
                        <a:pt x="4792" y="2629"/>
                        <a:pt x="4700" y="2988"/>
                      </a:cubicBezTo>
                      <a:cubicBezTo>
                        <a:pt x="4606" y="3343"/>
                        <a:pt x="4369" y="3860"/>
                        <a:pt x="3834" y="4262"/>
                      </a:cubicBezTo>
                      <a:cubicBezTo>
                        <a:pt x="3572" y="4460"/>
                        <a:pt x="3239" y="4625"/>
                        <a:pt x="2854" y="4693"/>
                      </a:cubicBezTo>
                      <a:cubicBezTo>
                        <a:pt x="2720" y="4716"/>
                        <a:pt x="2579" y="4729"/>
                        <a:pt x="2434" y="4729"/>
                      </a:cubicBezTo>
                      <a:cubicBezTo>
                        <a:pt x="2173" y="4729"/>
                        <a:pt x="1902" y="4687"/>
                        <a:pt x="1642" y="4585"/>
                      </a:cubicBezTo>
                      <a:cubicBezTo>
                        <a:pt x="1437" y="4517"/>
                        <a:pt x="1239" y="4405"/>
                        <a:pt x="1056" y="4269"/>
                      </a:cubicBezTo>
                      <a:cubicBezTo>
                        <a:pt x="873" y="4137"/>
                        <a:pt x="704" y="3971"/>
                        <a:pt x="568" y="3781"/>
                      </a:cubicBezTo>
                      <a:cubicBezTo>
                        <a:pt x="285" y="3401"/>
                        <a:pt x="126" y="2916"/>
                        <a:pt x="119" y="2414"/>
                      </a:cubicBezTo>
                      <a:cubicBezTo>
                        <a:pt x="126" y="1915"/>
                        <a:pt x="285" y="1430"/>
                        <a:pt x="568" y="1050"/>
                      </a:cubicBezTo>
                      <a:cubicBezTo>
                        <a:pt x="708" y="860"/>
                        <a:pt x="873" y="694"/>
                        <a:pt x="1056" y="558"/>
                      </a:cubicBezTo>
                      <a:cubicBezTo>
                        <a:pt x="1239" y="426"/>
                        <a:pt x="1437" y="314"/>
                        <a:pt x="1642" y="245"/>
                      </a:cubicBezTo>
                      <a:cubicBezTo>
                        <a:pt x="1902" y="144"/>
                        <a:pt x="2173" y="102"/>
                        <a:pt x="2434" y="102"/>
                      </a:cubicBezTo>
                      <a:close/>
                      <a:moveTo>
                        <a:pt x="2406" y="1"/>
                      </a:moveTo>
                      <a:cubicBezTo>
                        <a:pt x="2143" y="1"/>
                        <a:pt x="1870" y="41"/>
                        <a:pt x="1602" y="141"/>
                      </a:cubicBezTo>
                      <a:cubicBezTo>
                        <a:pt x="1387" y="214"/>
                        <a:pt x="1182" y="328"/>
                        <a:pt x="988" y="469"/>
                      </a:cubicBezTo>
                      <a:cubicBezTo>
                        <a:pt x="797" y="608"/>
                        <a:pt x="622" y="780"/>
                        <a:pt x="474" y="981"/>
                      </a:cubicBezTo>
                      <a:cubicBezTo>
                        <a:pt x="177" y="1377"/>
                        <a:pt x="8" y="1890"/>
                        <a:pt x="1" y="2414"/>
                      </a:cubicBezTo>
                      <a:cubicBezTo>
                        <a:pt x="8" y="2941"/>
                        <a:pt x="177" y="3451"/>
                        <a:pt x="474" y="3850"/>
                      </a:cubicBezTo>
                      <a:cubicBezTo>
                        <a:pt x="622" y="4050"/>
                        <a:pt x="794" y="4223"/>
                        <a:pt x="988" y="4362"/>
                      </a:cubicBezTo>
                      <a:cubicBezTo>
                        <a:pt x="1182" y="4503"/>
                        <a:pt x="1387" y="4617"/>
                        <a:pt x="1602" y="4690"/>
                      </a:cubicBezTo>
                      <a:cubicBezTo>
                        <a:pt x="1870" y="4790"/>
                        <a:pt x="2143" y="4830"/>
                        <a:pt x="2406" y="4830"/>
                      </a:cubicBezTo>
                      <a:cubicBezTo>
                        <a:pt x="2566" y="4830"/>
                        <a:pt x="2723" y="4815"/>
                        <a:pt x="2873" y="4790"/>
                      </a:cubicBezTo>
                      <a:cubicBezTo>
                        <a:pt x="3271" y="4715"/>
                        <a:pt x="3615" y="4539"/>
                        <a:pt x="3885" y="4330"/>
                      </a:cubicBezTo>
                      <a:cubicBezTo>
                        <a:pt x="4430" y="3907"/>
                        <a:pt x="4663" y="3365"/>
                        <a:pt x="4743" y="2999"/>
                      </a:cubicBezTo>
                      <a:cubicBezTo>
                        <a:pt x="4825" y="2626"/>
                        <a:pt x="4796" y="2414"/>
                        <a:pt x="4796" y="2414"/>
                      </a:cubicBezTo>
                      <a:cubicBezTo>
                        <a:pt x="4796" y="2414"/>
                        <a:pt x="4825" y="2205"/>
                        <a:pt x="4743" y="1832"/>
                      </a:cubicBezTo>
                      <a:cubicBezTo>
                        <a:pt x="4663" y="1466"/>
                        <a:pt x="4430" y="924"/>
                        <a:pt x="3885" y="500"/>
                      </a:cubicBezTo>
                      <a:cubicBezTo>
                        <a:pt x="3615" y="292"/>
                        <a:pt x="3271" y="116"/>
                        <a:pt x="2873" y="41"/>
                      </a:cubicBezTo>
                      <a:cubicBezTo>
                        <a:pt x="2723" y="16"/>
                        <a:pt x="2566" y="1"/>
                        <a:pt x="2406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26"/>
                <p:cNvSpPr/>
                <p:nvPr/>
              </p:nvSpPr>
              <p:spPr>
                <a:xfrm>
                  <a:off x="5692897" y="2167179"/>
                  <a:ext cx="96287" cy="91671"/>
                </a:xfrm>
                <a:custGeom>
                  <a:rect b="b" l="l" r="r" t="t"/>
                  <a:pathLst>
                    <a:path extrusionOk="0" h="2065" w="2169">
                      <a:moveTo>
                        <a:pt x="460" y="129"/>
                      </a:moveTo>
                      <a:cubicBezTo>
                        <a:pt x="650" y="129"/>
                        <a:pt x="776" y="288"/>
                        <a:pt x="776" y="553"/>
                      </a:cubicBezTo>
                      <a:cubicBezTo>
                        <a:pt x="776" y="815"/>
                        <a:pt x="650" y="973"/>
                        <a:pt x="460" y="973"/>
                      </a:cubicBezTo>
                      <a:cubicBezTo>
                        <a:pt x="269" y="973"/>
                        <a:pt x="148" y="815"/>
                        <a:pt x="148" y="553"/>
                      </a:cubicBezTo>
                      <a:cubicBezTo>
                        <a:pt x="148" y="291"/>
                        <a:pt x="269" y="129"/>
                        <a:pt x="460" y="129"/>
                      </a:cubicBezTo>
                      <a:close/>
                      <a:moveTo>
                        <a:pt x="460" y="0"/>
                      </a:moveTo>
                      <a:cubicBezTo>
                        <a:pt x="187" y="0"/>
                        <a:pt x="0" y="220"/>
                        <a:pt x="0" y="553"/>
                      </a:cubicBezTo>
                      <a:cubicBezTo>
                        <a:pt x="0" y="883"/>
                        <a:pt x="187" y="1106"/>
                        <a:pt x="460" y="1106"/>
                      </a:cubicBezTo>
                      <a:cubicBezTo>
                        <a:pt x="733" y="1106"/>
                        <a:pt x="920" y="887"/>
                        <a:pt x="920" y="553"/>
                      </a:cubicBezTo>
                      <a:cubicBezTo>
                        <a:pt x="920" y="215"/>
                        <a:pt x="733" y="0"/>
                        <a:pt x="460" y="0"/>
                      </a:cubicBezTo>
                      <a:close/>
                      <a:moveTo>
                        <a:pt x="1709" y="1092"/>
                      </a:moveTo>
                      <a:cubicBezTo>
                        <a:pt x="1903" y="1092"/>
                        <a:pt x="2025" y="1249"/>
                        <a:pt x="2025" y="1512"/>
                      </a:cubicBezTo>
                      <a:cubicBezTo>
                        <a:pt x="2025" y="1774"/>
                        <a:pt x="1903" y="1935"/>
                        <a:pt x="1709" y="1935"/>
                      </a:cubicBezTo>
                      <a:cubicBezTo>
                        <a:pt x="1518" y="1935"/>
                        <a:pt x="1393" y="1777"/>
                        <a:pt x="1393" y="1512"/>
                      </a:cubicBezTo>
                      <a:cubicBezTo>
                        <a:pt x="1393" y="1249"/>
                        <a:pt x="1518" y="1092"/>
                        <a:pt x="1709" y="1092"/>
                      </a:cubicBezTo>
                      <a:close/>
                      <a:moveTo>
                        <a:pt x="1695" y="15"/>
                      </a:moveTo>
                      <a:lnTo>
                        <a:pt x="302" y="2050"/>
                      </a:lnTo>
                      <a:lnTo>
                        <a:pt x="474" y="2050"/>
                      </a:lnTo>
                      <a:lnTo>
                        <a:pt x="1867" y="15"/>
                      </a:lnTo>
                      <a:close/>
                      <a:moveTo>
                        <a:pt x="1709" y="959"/>
                      </a:moveTo>
                      <a:cubicBezTo>
                        <a:pt x="1440" y="959"/>
                        <a:pt x="1250" y="1181"/>
                        <a:pt x="1250" y="1512"/>
                      </a:cubicBezTo>
                      <a:cubicBezTo>
                        <a:pt x="1250" y="1845"/>
                        <a:pt x="1440" y="2064"/>
                        <a:pt x="1709" y="2064"/>
                      </a:cubicBezTo>
                      <a:cubicBezTo>
                        <a:pt x="1982" y="2064"/>
                        <a:pt x="2169" y="1845"/>
                        <a:pt x="2169" y="1512"/>
                      </a:cubicBezTo>
                      <a:cubicBezTo>
                        <a:pt x="2169" y="1181"/>
                        <a:pt x="1982" y="959"/>
                        <a:pt x="1709" y="959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0" name="Google Shape;500;p26"/>
              <p:cNvGrpSpPr/>
              <p:nvPr/>
            </p:nvGrpSpPr>
            <p:grpSpPr>
              <a:xfrm>
                <a:off x="5652722" y="3247130"/>
                <a:ext cx="850898" cy="113512"/>
                <a:chOff x="5652722" y="3247130"/>
                <a:chExt cx="850898" cy="113512"/>
              </a:xfrm>
            </p:grpSpPr>
            <p:sp>
              <p:nvSpPr>
                <p:cNvPr id="501" name="Google Shape;501;p26"/>
                <p:cNvSpPr/>
                <p:nvPr/>
              </p:nvSpPr>
              <p:spPr>
                <a:xfrm>
                  <a:off x="6426023" y="3250814"/>
                  <a:ext cx="36979" cy="46257"/>
                </a:xfrm>
                <a:custGeom>
                  <a:rect b="b" l="l" r="r" t="t"/>
                  <a:pathLst>
                    <a:path extrusionOk="0" h="1042" w="833">
                      <a:moveTo>
                        <a:pt x="395" y="176"/>
                      </a:moveTo>
                      <a:cubicBezTo>
                        <a:pt x="506" y="176"/>
                        <a:pt x="570" y="237"/>
                        <a:pt x="570" y="323"/>
                      </a:cubicBezTo>
                      <a:cubicBezTo>
                        <a:pt x="570" y="413"/>
                        <a:pt x="502" y="474"/>
                        <a:pt x="398" y="474"/>
                      </a:cubicBezTo>
                      <a:cubicBezTo>
                        <a:pt x="294" y="474"/>
                        <a:pt x="229" y="416"/>
                        <a:pt x="229" y="323"/>
                      </a:cubicBezTo>
                      <a:cubicBezTo>
                        <a:pt x="229" y="234"/>
                        <a:pt x="298" y="176"/>
                        <a:pt x="395" y="176"/>
                      </a:cubicBezTo>
                      <a:close/>
                      <a:moveTo>
                        <a:pt x="380" y="0"/>
                      </a:moveTo>
                      <a:cubicBezTo>
                        <a:pt x="169" y="0"/>
                        <a:pt x="0" y="130"/>
                        <a:pt x="0" y="338"/>
                      </a:cubicBezTo>
                      <a:cubicBezTo>
                        <a:pt x="0" y="524"/>
                        <a:pt x="154" y="650"/>
                        <a:pt x="348" y="650"/>
                      </a:cubicBezTo>
                      <a:cubicBezTo>
                        <a:pt x="452" y="650"/>
                        <a:pt x="538" y="618"/>
                        <a:pt x="600" y="560"/>
                      </a:cubicBezTo>
                      <a:lnTo>
                        <a:pt x="600" y="560"/>
                      </a:lnTo>
                      <a:cubicBezTo>
                        <a:pt x="592" y="754"/>
                        <a:pt x="481" y="851"/>
                        <a:pt x="315" y="851"/>
                      </a:cubicBezTo>
                      <a:cubicBezTo>
                        <a:pt x="244" y="851"/>
                        <a:pt x="179" y="840"/>
                        <a:pt x="126" y="801"/>
                      </a:cubicBezTo>
                      <a:lnTo>
                        <a:pt x="40" y="973"/>
                      </a:lnTo>
                      <a:cubicBezTo>
                        <a:pt x="111" y="1016"/>
                        <a:pt x="212" y="1041"/>
                        <a:pt x="320" y="1041"/>
                      </a:cubicBezTo>
                      <a:cubicBezTo>
                        <a:pt x="625" y="1041"/>
                        <a:pt x="832" y="847"/>
                        <a:pt x="832" y="499"/>
                      </a:cubicBezTo>
                      <a:cubicBezTo>
                        <a:pt x="832" y="176"/>
                        <a:pt x="660" y="0"/>
                        <a:pt x="380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502" name="Google Shape;502;p26"/>
                <p:cNvSpPr/>
                <p:nvPr/>
              </p:nvSpPr>
              <p:spPr>
                <a:xfrm>
                  <a:off x="6205308" y="3248905"/>
                  <a:ext cx="87498" cy="111736"/>
                </a:xfrm>
                <a:custGeom>
                  <a:rect b="b" l="l" r="r" t="t"/>
                  <a:pathLst>
                    <a:path extrusionOk="0" h="2517" w="1971">
                      <a:moveTo>
                        <a:pt x="309" y="0"/>
                      </a:moveTo>
                      <a:lnTo>
                        <a:pt x="183" y="1393"/>
                      </a:lnTo>
                      <a:lnTo>
                        <a:pt x="816" y="1393"/>
                      </a:lnTo>
                      <a:cubicBezTo>
                        <a:pt x="1264" y="1393"/>
                        <a:pt x="1389" y="1522"/>
                        <a:pt x="1389" y="1716"/>
                      </a:cubicBezTo>
                      <a:cubicBezTo>
                        <a:pt x="1389" y="1917"/>
                        <a:pt x="1214" y="2035"/>
                        <a:pt x="927" y="2035"/>
                      </a:cubicBezTo>
                      <a:cubicBezTo>
                        <a:pt x="672" y="2035"/>
                        <a:pt x="413" y="1957"/>
                        <a:pt x="226" y="1813"/>
                      </a:cubicBezTo>
                      <a:lnTo>
                        <a:pt x="1" y="2250"/>
                      </a:lnTo>
                      <a:cubicBezTo>
                        <a:pt x="241" y="2423"/>
                        <a:pt x="600" y="2517"/>
                        <a:pt x="941" y="2517"/>
                      </a:cubicBezTo>
                      <a:cubicBezTo>
                        <a:pt x="1648" y="2517"/>
                        <a:pt x="1971" y="2136"/>
                        <a:pt x="1971" y="1698"/>
                      </a:cubicBezTo>
                      <a:cubicBezTo>
                        <a:pt x="1971" y="1260"/>
                        <a:pt x="1681" y="930"/>
                        <a:pt x="948" y="930"/>
                      </a:cubicBezTo>
                      <a:lnTo>
                        <a:pt x="748" y="930"/>
                      </a:lnTo>
                      <a:lnTo>
                        <a:pt x="786" y="459"/>
                      </a:lnTo>
                      <a:lnTo>
                        <a:pt x="1820" y="459"/>
                      </a:lnTo>
                      <a:lnTo>
                        <a:pt x="1820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503" name="Google Shape;503;p26"/>
                <p:cNvSpPr/>
                <p:nvPr/>
              </p:nvSpPr>
              <p:spPr>
                <a:xfrm>
                  <a:off x="6303147" y="3247130"/>
                  <a:ext cx="94068" cy="113512"/>
                </a:xfrm>
                <a:custGeom>
                  <a:rect b="b" l="l" r="r" t="t"/>
                  <a:pathLst>
                    <a:path extrusionOk="0" h="2557" w="2119">
                      <a:moveTo>
                        <a:pt x="1059" y="481"/>
                      </a:moveTo>
                      <a:cubicBezTo>
                        <a:pt x="1347" y="481"/>
                        <a:pt x="1544" y="715"/>
                        <a:pt x="1544" y="1278"/>
                      </a:cubicBezTo>
                      <a:cubicBezTo>
                        <a:pt x="1544" y="1838"/>
                        <a:pt x="1347" y="2072"/>
                        <a:pt x="1059" y="2072"/>
                      </a:cubicBezTo>
                      <a:cubicBezTo>
                        <a:pt x="776" y="2072"/>
                        <a:pt x="578" y="1838"/>
                        <a:pt x="578" y="1278"/>
                      </a:cubicBezTo>
                      <a:cubicBezTo>
                        <a:pt x="578" y="715"/>
                        <a:pt x="776" y="481"/>
                        <a:pt x="1059" y="481"/>
                      </a:cubicBezTo>
                      <a:close/>
                      <a:moveTo>
                        <a:pt x="1059" y="1"/>
                      </a:moveTo>
                      <a:cubicBezTo>
                        <a:pt x="453" y="1"/>
                        <a:pt x="0" y="460"/>
                        <a:pt x="0" y="1278"/>
                      </a:cubicBezTo>
                      <a:cubicBezTo>
                        <a:pt x="0" y="2093"/>
                        <a:pt x="453" y="2557"/>
                        <a:pt x="1059" y="2557"/>
                      </a:cubicBezTo>
                      <a:cubicBezTo>
                        <a:pt x="1670" y="2557"/>
                        <a:pt x="2119" y="2093"/>
                        <a:pt x="2119" y="1278"/>
                      </a:cubicBezTo>
                      <a:cubicBezTo>
                        <a:pt x="2119" y="460"/>
                        <a:pt x="1670" y="1"/>
                        <a:pt x="1059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504" name="Google Shape;504;p26"/>
                <p:cNvSpPr/>
                <p:nvPr/>
              </p:nvSpPr>
              <p:spPr>
                <a:xfrm>
                  <a:off x="6466597" y="3250814"/>
                  <a:ext cx="37023" cy="46257"/>
                </a:xfrm>
                <a:custGeom>
                  <a:rect b="b" l="l" r="r" t="t"/>
                  <a:pathLst>
                    <a:path extrusionOk="0" h="1042" w="834">
                      <a:moveTo>
                        <a:pt x="396" y="176"/>
                      </a:moveTo>
                      <a:cubicBezTo>
                        <a:pt x="507" y="176"/>
                        <a:pt x="572" y="237"/>
                        <a:pt x="572" y="323"/>
                      </a:cubicBezTo>
                      <a:cubicBezTo>
                        <a:pt x="572" y="413"/>
                        <a:pt x="504" y="474"/>
                        <a:pt x="400" y="474"/>
                      </a:cubicBezTo>
                      <a:cubicBezTo>
                        <a:pt x="296" y="474"/>
                        <a:pt x="231" y="416"/>
                        <a:pt x="231" y="323"/>
                      </a:cubicBezTo>
                      <a:cubicBezTo>
                        <a:pt x="231" y="234"/>
                        <a:pt x="299" y="176"/>
                        <a:pt x="396" y="176"/>
                      </a:cubicBezTo>
                      <a:close/>
                      <a:moveTo>
                        <a:pt x="382" y="0"/>
                      </a:moveTo>
                      <a:cubicBezTo>
                        <a:pt x="170" y="0"/>
                        <a:pt x="1" y="130"/>
                        <a:pt x="1" y="338"/>
                      </a:cubicBezTo>
                      <a:cubicBezTo>
                        <a:pt x="1" y="524"/>
                        <a:pt x="155" y="650"/>
                        <a:pt x="349" y="650"/>
                      </a:cubicBezTo>
                      <a:cubicBezTo>
                        <a:pt x="453" y="650"/>
                        <a:pt x="539" y="618"/>
                        <a:pt x="600" y="560"/>
                      </a:cubicBezTo>
                      <a:lnTo>
                        <a:pt x="600" y="560"/>
                      </a:lnTo>
                      <a:cubicBezTo>
                        <a:pt x="594" y="754"/>
                        <a:pt x="482" y="851"/>
                        <a:pt x="317" y="851"/>
                      </a:cubicBezTo>
                      <a:cubicBezTo>
                        <a:pt x="246" y="851"/>
                        <a:pt x="181" y="840"/>
                        <a:pt x="127" y="801"/>
                      </a:cubicBezTo>
                      <a:lnTo>
                        <a:pt x="41" y="973"/>
                      </a:lnTo>
                      <a:cubicBezTo>
                        <a:pt x="112" y="1016"/>
                        <a:pt x="213" y="1041"/>
                        <a:pt x="320" y="1041"/>
                      </a:cubicBezTo>
                      <a:cubicBezTo>
                        <a:pt x="625" y="1041"/>
                        <a:pt x="834" y="847"/>
                        <a:pt x="834" y="499"/>
                      </a:cubicBezTo>
                      <a:cubicBezTo>
                        <a:pt x="834" y="176"/>
                        <a:pt x="662" y="0"/>
                        <a:pt x="382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505" name="Google Shape;505;p26"/>
                <p:cNvSpPr/>
                <p:nvPr/>
              </p:nvSpPr>
              <p:spPr>
                <a:xfrm>
                  <a:off x="6424691" y="3312296"/>
                  <a:ext cx="78442" cy="9944"/>
                </a:xfrm>
                <a:custGeom>
                  <a:rect b="b" l="l" r="r" t="t"/>
                  <a:pathLst>
                    <a:path extrusionOk="0" h="224" w="1767">
                      <a:moveTo>
                        <a:pt x="1" y="1"/>
                      </a:moveTo>
                      <a:lnTo>
                        <a:pt x="1" y="224"/>
                      </a:lnTo>
                      <a:lnTo>
                        <a:pt x="1767" y="224"/>
                      </a:lnTo>
                      <a:lnTo>
                        <a:pt x="1767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506" name="Google Shape;506;p26"/>
                <p:cNvSpPr/>
                <p:nvPr/>
              </p:nvSpPr>
              <p:spPr>
                <a:xfrm>
                  <a:off x="5652722" y="3281089"/>
                  <a:ext cx="404771" cy="12652"/>
                </a:xfrm>
                <a:custGeom>
                  <a:rect b="b" l="l" r="r" t="t"/>
                  <a:pathLst>
                    <a:path extrusionOk="0" h="285" w="9118">
                      <a:moveTo>
                        <a:pt x="1" y="1"/>
                      </a:moveTo>
                      <a:lnTo>
                        <a:pt x="1" y="284"/>
                      </a:lnTo>
                      <a:lnTo>
                        <a:pt x="9118" y="284"/>
                      </a:lnTo>
                      <a:lnTo>
                        <a:pt x="911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507" name="Google Shape;507;p26"/>
                <p:cNvSpPr/>
                <p:nvPr/>
              </p:nvSpPr>
              <p:spPr>
                <a:xfrm>
                  <a:off x="5652722" y="3321263"/>
                  <a:ext cx="245757" cy="12607"/>
                </a:xfrm>
                <a:custGeom>
                  <a:rect b="b" l="l" r="r" t="t"/>
                  <a:pathLst>
                    <a:path extrusionOk="0" h="284" w="5536">
                      <a:moveTo>
                        <a:pt x="1" y="0"/>
                      </a:moveTo>
                      <a:lnTo>
                        <a:pt x="1" y="284"/>
                      </a:lnTo>
                      <a:lnTo>
                        <a:pt x="5536" y="284"/>
                      </a:lnTo>
                      <a:lnTo>
                        <a:pt x="5536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4343"/>
                    </a:solidFill>
                  </a:endParaRPr>
                </a:p>
              </p:txBody>
            </p:sp>
          </p:grpSp>
          <p:grpSp>
            <p:nvGrpSpPr>
              <p:cNvPr id="508" name="Google Shape;508;p26"/>
              <p:cNvGrpSpPr/>
              <p:nvPr/>
            </p:nvGrpSpPr>
            <p:grpSpPr>
              <a:xfrm>
                <a:off x="5699289" y="3583483"/>
                <a:ext cx="840394" cy="256145"/>
                <a:chOff x="5699289" y="3583483"/>
                <a:chExt cx="840394" cy="256145"/>
              </a:xfrm>
            </p:grpSpPr>
            <p:sp>
              <p:nvSpPr>
                <p:cNvPr id="509" name="Google Shape;509;p26"/>
                <p:cNvSpPr/>
                <p:nvPr/>
              </p:nvSpPr>
              <p:spPr>
                <a:xfrm>
                  <a:off x="5699289" y="3583483"/>
                  <a:ext cx="840394" cy="256145"/>
                </a:xfrm>
                <a:custGeom>
                  <a:rect b="b" l="l" r="r" t="t"/>
                  <a:pathLst>
                    <a:path extrusionOk="0" h="5770" w="18931">
                      <a:moveTo>
                        <a:pt x="362" y="1"/>
                      </a:moveTo>
                      <a:cubicBezTo>
                        <a:pt x="176" y="1"/>
                        <a:pt x="22" y="205"/>
                        <a:pt x="22" y="457"/>
                      </a:cubicBezTo>
                      <a:lnTo>
                        <a:pt x="0" y="5223"/>
                      </a:lnTo>
                      <a:cubicBezTo>
                        <a:pt x="0" y="5478"/>
                        <a:pt x="151" y="5683"/>
                        <a:pt x="341" y="5683"/>
                      </a:cubicBezTo>
                      <a:lnTo>
                        <a:pt x="18564" y="5769"/>
                      </a:lnTo>
                      <a:cubicBezTo>
                        <a:pt x="18754" y="5769"/>
                        <a:pt x="18909" y="5564"/>
                        <a:pt x="18909" y="5313"/>
                      </a:cubicBezTo>
                      <a:lnTo>
                        <a:pt x="18930" y="543"/>
                      </a:lnTo>
                      <a:cubicBezTo>
                        <a:pt x="18930" y="291"/>
                        <a:pt x="18780" y="87"/>
                        <a:pt x="18589" y="87"/>
                      </a:cubicBezTo>
                      <a:lnTo>
                        <a:pt x="362" y="1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10" name="Google Shape;510;p26"/>
                <p:cNvGrpSpPr/>
                <p:nvPr/>
              </p:nvGrpSpPr>
              <p:grpSpPr>
                <a:xfrm>
                  <a:off x="6035156" y="3674307"/>
                  <a:ext cx="178500" cy="64414"/>
                  <a:chOff x="6035156" y="3674307"/>
                  <a:chExt cx="178500" cy="64414"/>
                </a:xfrm>
              </p:grpSpPr>
              <p:sp>
                <p:nvSpPr>
                  <p:cNvPr id="511" name="Google Shape;511;p26"/>
                  <p:cNvSpPr/>
                  <p:nvPr/>
                </p:nvSpPr>
                <p:spPr>
                  <a:xfrm>
                    <a:off x="6035156" y="3674307"/>
                    <a:ext cx="50874" cy="63481"/>
                  </a:xfrm>
                  <a:custGeom>
                    <a:rect b="b" l="l" r="r" t="t"/>
                    <a:pathLst>
                      <a:path extrusionOk="0" h="1430" w="1146">
                        <a:moveTo>
                          <a:pt x="585" y="127"/>
                        </a:moveTo>
                        <a:cubicBezTo>
                          <a:pt x="804" y="130"/>
                          <a:pt x="930" y="216"/>
                          <a:pt x="930" y="388"/>
                        </a:cubicBezTo>
                        <a:cubicBezTo>
                          <a:pt x="930" y="561"/>
                          <a:pt x="804" y="647"/>
                          <a:pt x="585" y="647"/>
                        </a:cubicBezTo>
                        <a:lnTo>
                          <a:pt x="148" y="643"/>
                        </a:lnTo>
                        <a:lnTo>
                          <a:pt x="151" y="127"/>
                        </a:lnTo>
                        <a:close/>
                        <a:moveTo>
                          <a:pt x="632" y="769"/>
                        </a:moveTo>
                        <a:cubicBezTo>
                          <a:pt x="869" y="773"/>
                          <a:pt x="1001" y="855"/>
                          <a:pt x="1001" y="1038"/>
                        </a:cubicBezTo>
                        <a:cubicBezTo>
                          <a:pt x="998" y="1228"/>
                          <a:pt x="869" y="1308"/>
                          <a:pt x="628" y="1308"/>
                        </a:cubicBezTo>
                        <a:lnTo>
                          <a:pt x="148" y="1303"/>
                        </a:lnTo>
                        <a:lnTo>
                          <a:pt x="148" y="769"/>
                        </a:lnTo>
                        <a:close/>
                        <a:moveTo>
                          <a:pt x="7" y="1"/>
                        </a:moveTo>
                        <a:lnTo>
                          <a:pt x="0" y="1429"/>
                        </a:lnTo>
                        <a:lnTo>
                          <a:pt x="628" y="1429"/>
                        </a:lnTo>
                        <a:cubicBezTo>
                          <a:pt x="632" y="1429"/>
                          <a:pt x="637" y="1429"/>
                          <a:pt x="641" y="1429"/>
                        </a:cubicBezTo>
                        <a:cubicBezTo>
                          <a:pt x="974" y="1429"/>
                          <a:pt x="1142" y="1290"/>
                          <a:pt x="1145" y="1053"/>
                        </a:cubicBezTo>
                        <a:cubicBezTo>
                          <a:pt x="1145" y="859"/>
                          <a:pt x="1041" y="736"/>
                          <a:pt x="865" y="697"/>
                        </a:cubicBezTo>
                        <a:cubicBezTo>
                          <a:pt x="991" y="643"/>
                          <a:pt x="1074" y="536"/>
                          <a:pt x="1074" y="374"/>
                        </a:cubicBezTo>
                        <a:cubicBezTo>
                          <a:pt x="1077" y="140"/>
                          <a:pt x="901" y="4"/>
                          <a:pt x="596" y="4"/>
                        </a:cubicBezTo>
                        <a:lnTo>
                          <a:pt x="7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2" name="Google Shape;512;p26"/>
                  <p:cNvSpPr/>
                  <p:nvPr/>
                </p:nvSpPr>
                <p:spPr>
                  <a:xfrm>
                    <a:off x="6100012" y="3674618"/>
                    <a:ext cx="50075" cy="64103"/>
                  </a:xfrm>
                  <a:custGeom>
                    <a:rect b="b" l="l" r="r" t="t"/>
                    <a:pathLst>
                      <a:path extrusionOk="0" h="1444" w="1128">
                        <a:moveTo>
                          <a:pt x="7" y="1"/>
                        </a:moveTo>
                        <a:lnTo>
                          <a:pt x="4" y="819"/>
                        </a:lnTo>
                        <a:cubicBezTo>
                          <a:pt x="0" y="1228"/>
                          <a:pt x="212" y="1440"/>
                          <a:pt x="564" y="1444"/>
                        </a:cubicBezTo>
                        <a:cubicBezTo>
                          <a:pt x="912" y="1444"/>
                          <a:pt x="1124" y="1232"/>
                          <a:pt x="1124" y="822"/>
                        </a:cubicBezTo>
                        <a:lnTo>
                          <a:pt x="1127" y="4"/>
                        </a:lnTo>
                        <a:lnTo>
                          <a:pt x="988" y="4"/>
                        </a:lnTo>
                        <a:lnTo>
                          <a:pt x="983" y="816"/>
                        </a:lnTo>
                        <a:cubicBezTo>
                          <a:pt x="983" y="1153"/>
                          <a:pt x="829" y="1307"/>
                          <a:pt x="564" y="1307"/>
                        </a:cubicBezTo>
                        <a:cubicBezTo>
                          <a:pt x="298" y="1307"/>
                          <a:pt x="148" y="1150"/>
                          <a:pt x="148" y="812"/>
                        </a:cubicBezTo>
                        <a:lnTo>
                          <a:pt x="151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3" name="Google Shape;513;p26"/>
                  <p:cNvSpPr/>
                  <p:nvPr/>
                </p:nvSpPr>
                <p:spPr>
                  <a:xfrm>
                    <a:off x="6158786" y="3674973"/>
                    <a:ext cx="54869" cy="63437"/>
                  </a:xfrm>
                  <a:custGeom>
                    <a:rect b="b" l="l" r="r" t="t"/>
                    <a:pathLst>
                      <a:path extrusionOk="0" h="1429" w="1236">
                        <a:moveTo>
                          <a:pt x="0" y="0"/>
                        </a:moveTo>
                        <a:lnTo>
                          <a:pt x="542" y="933"/>
                        </a:lnTo>
                        <a:lnTo>
                          <a:pt x="539" y="1429"/>
                        </a:lnTo>
                        <a:lnTo>
                          <a:pt x="683" y="1429"/>
                        </a:lnTo>
                        <a:lnTo>
                          <a:pt x="686" y="937"/>
                        </a:lnTo>
                        <a:lnTo>
                          <a:pt x="1236" y="4"/>
                        </a:lnTo>
                        <a:lnTo>
                          <a:pt x="1092" y="4"/>
                        </a:lnTo>
                        <a:lnTo>
                          <a:pt x="618" y="804"/>
                        </a:lnTo>
                        <a:lnTo>
                          <a:pt x="155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514" name="Google Shape;514;p26"/>
              <p:cNvGrpSpPr/>
              <p:nvPr/>
            </p:nvGrpSpPr>
            <p:grpSpPr>
              <a:xfrm>
                <a:off x="5634877" y="1934391"/>
                <a:ext cx="964054" cy="21220"/>
                <a:chOff x="5634877" y="1934391"/>
                <a:chExt cx="964054" cy="21220"/>
              </a:xfrm>
            </p:grpSpPr>
            <p:sp>
              <p:nvSpPr>
                <p:cNvPr id="515" name="Google Shape;515;p26"/>
                <p:cNvSpPr/>
                <p:nvPr/>
              </p:nvSpPr>
              <p:spPr>
                <a:xfrm>
                  <a:off x="5634877" y="1934391"/>
                  <a:ext cx="139348" cy="21220"/>
                </a:xfrm>
                <a:custGeom>
                  <a:rect b="b" l="l" r="r" t="t"/>
                  <a:pathLst>
                    <a:path extrusionOk="0" h="478" w="3139">
                      <a:moveTo>
                        <a:pt x="1" y="1"/>
                      </a:moveTo>
                      <a:lnTo>
                        <a:pt x="1" y="478"/>
                      </a:lnTo>
                      <a:lnTo>
                        <a:pt x="3138" y="478"/>
                      </a:lnTo>
                      <a:lnTo>
                        <a:pt x="3138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26"/>
                <p:cNvSpPr/>
                <p:nvPr/>
              </p:nvSpPr>
              <p:spPr>
                <a:xfrm>
                  <a:off x="6071157" y="1934391"/>
                  <a:ext cx="139437" cy="21220"/>
                </a:xfrm>
                <a:custGeom>
                  <a:rect b="b" l="l" r="r" t="t"/>
                  <a:pathLst>
                    <a:path extrusionOk="0" h="478" w="3141">
                      <a:moveTo>
                        <a:pt x="1" y="1"/>
                      </a:moveTo>
                      <a:lnTo>
                        <a:pt x="1" y="478"/>
                      </a:lnTo>
                      <a:lnTo>
                        <a:pt x="3141" y="478"/>
                      </a:lnTo>
                      <a:lnTo>
                        <a:pt x="3141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" name="Google Shape;517;p26"/>
                <p:cNvSpPr/>
                <p:nvPr/>
              </p:nvSpPr>
              <p:spPr>
                <a:xfrm>
                  <a:off x="6459628" y="1934391"/>
                  <a:ext cx="139304" cy="21220"/>
                </a:xfrm>
                <a:custGeom>
                  <a:rect b="b" l="l" r="r" t="t"/>
                  <a:pathLst>
                    <a:path extrusionOk="0" h="478" w="3138">
                      <a:moveTo>
                        <a:pt x="0" y="1"/>
                      </a:moveTo>
                      <a:lnTo>
                        <a:pt x="0" y="478"/>
                      </a:lnTo>
                      <a:lnTo>
                        <a:pt x="3138" y="478"/>
                      </a:lnTo>
                      <a:lnTo>
                        <a:pt x="3138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8" name="Google Shape;518;p26"/>
              <p:cNvGrpSpPr/>
              <p:nvPr/>
            </p:nvGrpSpPr>
            <p:grpSpPr>
              <a:xfrm>
                <a:off x="6429663" y="1666667"/>
                <a:ext cx="222390" cy="183652"/>
                <a:chOff x="6429663" y="1666667"/>
                <a:chExt cx="222390" cy="183652"/>
              </a:xfrm>
            </p:grpSpPr>
            <p:sp>
              <p:nvSpPr>
                <p:cNvPr id="519" name="Google Shape;519;p26"/>
                <p:cNvSpPr/>
                <p:nvPr/>
              </p:nvSpPr>
              <p:spPr>
                <a:xfrm>
                  <a:off x="6429663" y="1697963"/>
                  <a:ext cx="192974" cy="152355"/>
                </a:xfrm>
                <a:custGeom>
                  <a:rect b="b" l="l" r="r" t="t"/>
                  <a:pathLst>
                    <a:path extrusionOk="0" h="3432" w="4347">
                      <a:moveTo>
                        <a:pt x="1" y="0"/>
                      </a:moveTo>
                      <a:lnTo>
                        <a:pt x="1" y="3431"/>
                      </a:lnTo>
                      <a:lnTo>
                        <a:pt x="4347" y="3431"/>
                      </a:lnTo>
                      <a:lnTo>
                        <a:pt x="4347" y="0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p26"/>
                <p:cNvSpPr/>
                <p:nvPr/>
              </p:nvSpPr>
              <p:spPr>
                <a:xfrm>
                  <a:off x="6429663" y="1666712"/>
                  <a:ext cx="221341" cy="31297"/>
                </a:xfrm>
                <a:custGeom>
                  <a:rect b="b" l="l" r="r" t="t"/>
                  <a:pathLst>
                    <a:path extrusionOk="0" h="705" w="4986">
                      <a:moveTo>
                        <a:pt x="919" y="0"/>
                      </a:moveTo>
                      <a:lnTo>
                        <a:pt x="1" y="704"/>
                      </a:lnTo>
                      <a:lnTo>
                        <a:pt x="4347" y="704"/>
                      </a:lnTo>
                      <a:lnTo>
                        <a:pt x="4986" y="0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26"/>
                <p:cNvSpPr/>
                <p:nvPr/>
              </p:nvSpPr>
              <p:spPr>
                <a:xfrm>
                  <a:off x="6429663" y="1666667"/>
                  <a:ext cx="221652" cy="34005"/>
                </a:xfrm>
                <a:custGeom>
                  <a:rect b="b" l="l" r="r" t="t"/>
                  <a:pathLst>
                    <a:path extrusionOk="0" h="766" w="4993">
                      <a:moveTo>
                        <a:pt x="4984" y="1"/>
                      </a:moveTo>
                      <a:cubicBezTo>
                        <a:pt x="4972" y="1"/>
                        <a:pt x="4905" y="61"/>
                        <a:pt x="4792" y="174"/>
                      </a:cubicBezTo>
                      <a:cubicBezTo>
                        <a:pt x="4680" y="289"/>
                        <a:pt x="4519" y="453"/>
                        <a:pt x="4325" y="662"/>
                      </a:cubicBezTo>
                      <a:lnTo>
                        <a:pt x="4325" y="662"/>
                      </a:lnTo>
                      <a:cubicBezTo>
                        <a:pt x="3872" y="651"/>
                        <a:pt x="3289" y="648"/>
                        <a:pt x="2650" y="648"/>
                      </a:cubicBezTo>
                      <a:cubicBezTo>
                        <a:pt x="1917" y="648"/>
                        <a:pt x="1257" y="654"/>
                        <a:pt x="776" y="666"/>
                      </a:cubicBezTo>
                      <a:cubicBezTo>
                        <a:pt x="298" y="676"/>
                        <a:pt x="1" y="691"/>
                        <a:pt x="1" y="705"/>
                      </a:cubicBezTo>
                      <a:cubicBezTo>
                        <a:pt x="1" y="722"/>
                        <a:pt x="298" y="737"/>
                        <a:pt x="776" y="748"/>
                      </a:cubicBezTo>
                      <a:cubicBezTo>
                        <a:pt x="1257" y="759"/>
                        <a:pt x="1917" y="766"/>
                        <a:pt x="2650" y="766"/>
                      </a:cubicBezTo>
                      <a:cubicBezTo>
                        <a:pt x="3299" y="766"/>
                        <a:pt x="3891" y="759"/>
                        <a:pt x="4347" y="752"/>
                      </a:cubicBezTo>
                      <a:lnTo>
                        <a:pt x="4365" y="752"/>
                      </a:lnTo>
                      <a:lnTo>
                        <a:pt x="4379" y="737"/>
                      </a:lnTo>
                      <a:cubicBezTo>
                        <a:pt x="4573" y="515"/>
                        <a:pt x="4727" y="335"/>
                        <a:pt x="4832" y="210"/>
                      </a:cubicBezTo>
                      <a:cubicBezTo>
                        <a:pt x="4936" y="81"/>
                        <a:pt x="4993" y="8"/>
                        <a:pt x="4986" y="1"/>
                      </a:cubicBezTo>
                      <a:cubicBezTo>
                        <a:pt x="4986" y="1"/>
                        <a:pt x="4985" y="1"/>
                        <a:pt x="4984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26"/>
                <p:cNvSpPr/>
                <p:nvPr/>
              </p:nvSpPr>
              <p:spPr>
                <a:xfrm>
                  <a:off x="6623642" y="1666712"/>
                  <a:ext cx="28411" cy="183607"/>
                </a:xfrm>
                <a:custGeom>
                  <a:rect b="b" l="l" r="r" t="t"/>
                  <a:pathLst>
                    <a:path extrusionOk="0" h="4136" w="640">
                      <a:moveTo>
                        <a:pt x="640" y="0"/>
                      </a:moveTo>
                      <a:lnTo>
                        <a:pt x="1" y="704"/>
                      </a:lnTo>
                      <a:lnTo>
                        <a:pt x="1" y="4135"/>
                      </a:lnTo>
                      <a:lnTo>
                        <a:pt x="640" y="3289"/>
                      </a:lnTo>
                      <a:lnTo>
                        <a:pt x="640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" name="Google Shape;523;p26"/>
                <p:cNvSpPr/>
                <p:nvPr/>
              </p:nvSpPr>
              <p:spPr>
                <a:xfrm>
                  <a:off x="6484309" y="1756071"/>
                  <a:ext cx="88297" cy="11853"/>
                </a:xfrm>
                <a:custGeom>
                  <a:rect b="b" l="l" r="r" t="t"/>
                  <a:pathLst>
                    <a:path extrusionOk="0" h="267" w="1989">
                      <a:moveTo>
                        <a:pt x="1" y="1"/>
                      </a:moveTo>
                      <a:lnTo>
                        <a:pt x="1" y="267"/>
                      </a:lnTo>
                      <a:lnTo>
                        <a:pt x="1989" y="267"/>
                      </a:lnTo>
                      <a:lnTo>
                        <a:pt x="198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" name="Google Shape;524;p26"/>
                <p:cNvSpPr/>
                <p:nvPr/>
              </p:nvSpPr>
              <p:spPr>
                <a:xfrm>
                  <a:off x="6501844" y="1777468"/>
                  <a:ext cx="54825" cy="11942"/>
                </a:xfrm>
                <a:custGeom>
                  <a:rect b="b" l="l" r="r" t="t"/>
                  <a:pathLst>
                    <a:path extrusionOk="0" h="269" w="1235">
                      <a:moveTo>
                        <a:pt x="0" y="0"/>
                      </a:moveTo>
                      <a:lnTo>
                        <a:pt x="0" y="269"/>
                      </a:lnTo>
                      <a:lnTo>
                        <a:pt x="1235" y="269"/>
                      </a:lnTo>
                      <a:lnTo>
                        <a:pt x="1235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" name="Google Shape;525;p26"/>
                <p:cNvSpPr/>
                <p:nvPr/>
              </p:nvSpPr>
              <p:spPr>
                <a:xfrm>
                  <a:off x="6620277" y="1694145"/>
                  <a:ext cx="5283" cy="156173"/>
                </a:xfrm>
                <a:custGeom>
                  <a:rect b="b" l="l" r="r" t="t"/>
                  <a:pathLst>
                    <a:path extrusionOk="0" h="3518" w="119">
                      <a:moveTo>
                        <a:pt x="58" y="0"/>
                      </a:moveTo>
                      <a:cubicBezTo>
                        <a:pt x="25" y="0"/>
                        <a:pt x="0" y="786"/>
                        <a:pt x="0" y="1758"/>
                      </a:cubicBezTo>
                      <a:cubicBezTo>
                        <a:pt x="0" y="2727"/>
                        <a:pt x="25" y="3517"/>
                        <a:pt x="58" y="3517"/>
                      </a:cubicBezTo>
                      <a:cubicBezTo>
                        <a:pt x="93" y="3517"/>
                        <a:pt x="118" y="2727"/>
                        <a:pt x="118" y="1758"/>
                      </a:cubicBezTo>
                      <a:cubicBezTo>
                        <a:pt x="118" y="786"/>
                        <a:pt x="93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6" name="Google Shape;526;p26"/>
              <p:cNvGrpSpPr/>
              <p:nvPr/>
            </p:nvGrpSpPr>
            <p:grpSpPr>
              <a:xfrm>
                <a:off x="6024003" y="1558663"/>
                <a:ext cx="266587" cy="292456"/>
                <a:chOff x="6024003" y="1558663"/>
                <a:chExt cx="266587" cy="292456"/>
              </a:xfrm>
            </p:grpSpPr>
            <p:sp>
              <p:nvSpPr>
                <p:cNvPr id="527" name="Google Shape;527;p26"/>
                <p:cNvSpPr/>
                <p:nvPr/>
              </p:nvSpPr>
              <p:spPr>
                <a:xfrm>
                  <a:off x="6025079" y="1607449"/>
                  <a:ext cx="221385" cy="243670"/>
                </a:xfrm>
                <a:custGeom>
                  <a:rect b="b" l="l" r="r" t="t"/>
                  <a:pathLst>
                    <a:path extrusionOk="0" h="5489" w="4987">
                      <a:moveTo>
                        <a:pt x="48" y="0"/>
                      </a:moveTo>
                      <a:lnTo>
                        <a:pt x="1" y="5449"/>
                      </a:lnTo>
                      <a:lnTo>
                        <a:pt x="4940" y="5488"/>
                      </a:lnTo>
                      <a:lnTo>
                        <a:pt x="4987" y="43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p26"/>
                <p:cNvSpPr/>
                <p:nvPr/>
              </p:nvSpPr>
              <p:spPr>
                <a:xfrm>
                  <a:off x="6026055" y="1558663"/>
                  <a:ext cx="264535" cy="49764"/>
                </a:xfrm>
                <a:custGeom>
                  <a:rect b="b" l="l" r="r" t="t"/>
                  <a:pathLst>
                    <a:path extrusionOk="0" h="1121" w="5959">
                      <a:moveTo>
                        <a:pt x="1458" y="1"/>
                      </a:moveTo>
                      <a:lnTo>
                        <a:pt x="0" y="1121"/>
                      </a:lnTo>
                      <a:lnTo>
                        <a:pt x="4943" y="1121"/>
                      </a:lnTo>
                      <a:lnTo>
                        <a:pt x="5959" y="1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26"/>
                <p:cNvSpPr/>
                <p:nvPr/>
              </p:nvSpPr>
              <p:spPr>
                <a:xfrm>
                  <a:off x="6245483" y="1558663"/>
                  <a:ext cx="45103" cy="291659"/>
                </a:xfrm>
                <a:custGeom>
                  <a:rect b="b" l="l" r="r" t="t"/>
                  <a:pathLst>
                    <a:path extrusionOk="0" h="6570" w="1016">
                      <a:moveTo>
                        <a:pt x="1016" y="1"/>
                      </a:moveTo>
                      <a:lnTo>
                        <a:pt x="0" y="1121"/>
                      </a:lnTo>
                      <a:lnTo>
                        <a:pt x="0" y="6569"/>
                      </a:lnTo>
                      <a:lnTo>
                        <a:pt x="1016" y="5227"/>
                      </a:lnTo>
                      <a:lnTo>
                        <a:pt x="1016" y="1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26"/>
                <p:cNvSpPr/>
                <p:nvPr/>
              </p:nvSpPr>
              <p:spPr>
                <a:xfrm>
                  <a:off x="6073687" y="1706042"/>
                  <a:ext cx="110937" cy="16159"/>
                </a:xfrm>
                <a:custGeom>
                  <a:rect b="b" l="l" r="r" t="t"/>
                  <a:pathLst>
                    <a:path extrusionOk="0" h="364" w="2499">
                      <a:moveTo>
                        <a:pt x="1" y="1"/>
                      </a:moveTo>
                      <a:lnTo>
                        <a:pt x="1" y="364"/>
                      </a:lnTo>
                      <a:lnTo>
                        <a:pt x="2499" y="364"/>
                      </a:lnTo>
                      <a:lnTo>
                        <a:pt x="249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p26"/>
                <p:cNvSpPr/>
                <p:nvPr/>
              </p:nvSpPr>
              <p:spPr>
                <a:xfrm>
                  <a:off x="6095528" y="1735252"/>
                  <a:ext cx="69030" cy="16070"/>
                </a:xfrm>
                <a:custGeom>
                  <a:rect b="b" l="l" r="r" t="t"/>
                  <a:pathLst>
                    <a:path extrusionOk="0" h="362" w="1555">
                      <a:moveTo>
                        <a:pt x="1" y="0"/>
                      </a:moveTo>
                      <a:lnTo>
                        <a:pt x="1" y="362"/>
                      </a:lnTo>
                      <a:lnTo>
                        <a:pt x="1555" y="362"/>
                      </a:lnTo>
                      <a:lnTo>
                        <a:pt x="1555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26"/>
                <p:cNvSpPr/>
                <p:nvPr/>
              </p:nvSpPr>
              <p:spPr>
                <a:xfrm>
                  <a:off x="6242775" y="1608381"/>
                  <a:ext cx="5283" cy="241939"/>
                </a:xfrm>
                <a:custGeom>
                  <a:rect b="b" l="l" r="r" t="t"/>
                  <a:pathLst>
                    <a:path extrusionOk="0" h="5450" w="119">
                      <a:moveTo>
                        <a:pt x="61" y="1"/>
                      </a:moveTo>
                      <a:cubicBezTo>
                        <a:pt x="28" y="1"/>
                        <a:pt x="0" y="1221"/>
                        <a:pt x="0" y="2725"/>
                      </a:cubicBezTo>
                      <a:cubicBezTo>
                        <a:pt x="0" y="4229"/>
                        <a:pt x="28" y="5449"/>
                        <a:pt x="61" y="5449"/>
                      </a:cubicBezTo>
                      <a:cubicBezTo>
                        <a:pt x="93" y="5449"/>
                        <a:pt x="119" y="4229"/>
                        <a:pt x="119" y="2725"/>
                      </a:cubicBezTo>
                      <a:cubicBezTo>
                        <a:pt x="119" y="1221"/>
                        <a:pt x="93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Google Shape;533;p26"/>
                <p:cNvSpPr/>
                <p:nvPr/>
              </p:nvSpPr>
              <p:spPr>
                <a:xfrm>
                  <a:off x="6024003" y="1570557"/>
                  <a:ext cx="254730" cy="39076"/>
                </a:xfrm>
                <a:custGeom>
                  <a:rect b="b" l="l" r="r" t="t"/>
                  <a:pathLst>
                    <a:path extrusionOk="0" h="766" w="4993">
                      <a:moveTo>
                        <a:pt x="4984" y="1"/>
                      </a:moveTo>
                      <a:cubicBezTo>
                        <a:pt x="4972" y="1"/>
                        <a:pt x="4905" y="61"/>
                        <a:pt x="4792" y="174"/>
                      </a:cubicBezTo>
                      <a:cubicBezTo>
                        <a:pt x="4680" y="289"/>
                        <a:pt x="4519" y="453"/>
                        <a:pt x="4325" y="662"/>
                      </a:cubicBezTo>
                      <a:lnTo>
                        <a:pt x="4325" y="662"/>
                      </a:lnTo>
                      <a:cubicBezTo>
                        <a:pt x="3872" y="651"/>
                        <a:pt x="3289" y="648"/>
                        <a:pt x="2650" y="648"/>
                      </a:cubicBezTo>
                      <a:cubicBezTo>
                        <a:pt x="1917" y="648"/>
                        <a:pt x="1257" y="654"/>
                        <a:pt x="776" y="666"/>
                      </a:cubicBezTo>
                      <a:cubicBezTo>
                        <a:pt x="298" y="676"/>
                        <a:pt x="1" y="691"/>
                        <a:pt x="1" y="705"/>
                      </a:cubicBezTo>
                      <a:cubicBezTo>
                        <a:pt x="1" y="722"/>
                        <a:pt x="298" y="737"/>
                        <a:pt x="776" y="748"/>
                      </a:cubicBezTo>
                      <a:cubicBezTo>
                        <a:pt x="1257" y="759"/>
                        <a:pt x="1917" y="766"/>
                        <a:pt x="2650" y="766"/>
                      </a:cubicBezTo>
                      <a:cubicBezTo>
                        <a:pt x="3299" y="766"/>
                        <a:pt x="3891" y="759"/>
                        <a:pt x="4347" y="752"/>
                      </a:cubicBezTo>
                      <a:lnTo>
                        <a:pt x="4365" y="752"/>
                      </a:lnTo>
                      <a:lnTo>
                        <a:pt x="4379" y="737"/>
                      </a:lnTo>
                      <a:cubicBezTo>
                        <a:pt x="4573" y="515"/>
                        <a:pt x="4727" y="335"/>
                        <a:pt x="4832" y="210"/>
                      </a:cubicBezTo>
                      <a:cubicBezTo>
                        <a:pt x="4936" y="81"/>
                        <a:pt x="4993" y="8"/>
                        <a:pt x="4986" y="1"/>
                      </a:cubicBezTo>
                      <a:cubicBezTo>
                        <a:pt x="4986" y="1"/>
                        <a:pt x="4985" y="1"/>
                        <a:pt x="4984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34" name="Google Shape;534;p26"/>
              <p:cNvGrpSpPr/>
              <p:nvPr/>
            </p:nvGrpSpPr>
            <p:grpSpPr>
              <a:xfrm>
                <a:off x="5548402" y="1639278"/>
                <a:ext cx="350878" cy="211040"/>
                <a:chOff x="5548402" y="1639278"/>
                <a:chExt cx="350878" cy="211040"/>
              </a:xfrm>
            </p:grpSpPr>
            <p:sp>
              <p:nvSpPr>
                <p:cNvPr id="535" name="Google Shape;535;p26"/>
                <p:cNvSpPr/>
                <p:nvPr/>
              </p:nvSpPr>
              <p:spPr>
                <a:xfrm>
                  <a:off x="5548402" y="1694145"/>
                  <a:ext cx="305820" cy="156173"/>
                </a:xfrm>
                <a:custGeom>
                  <a:rect b="b" l="l" r="r" t="t"/>
                  <a:pathLst>
                    <a:path extrusionOk="0" h="3518" w="6889">
                      <a:moveTo>
                        <a:pt x="0" y="0"/>
                      </a:moveTo>
                      <a:lnTo>
                        <a:pt x="0" y="3517"/>
                      </a:lnTo>
                      <a:lnTo>
                        <a:pt x="6888" y="3517"/>
                      </a:lnTo>
                      <a:lnTo>
                        <a:pt x="6888" y="0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" name="Google Shape;536;p26"/>
                <p:cNvSpPr/>
                <p:nvPr/>
              </p:nvSpPr>
              <p:spPr>
                <a:xfrm>
                  <a:off x="5548402" y="1639278"/>
                  <a:ext cx="350878" cy="54914"/>
                </a:xfrm>
                <a:custGeom>
                  <a:rect b="b" l="l" r="r" t="t"/>
                  <a:pathLst>
                    <a:path extrusionOk="0" h="1237" w="7904">
                      <a:moveTo>
                        <a:pt x="1486" y="1"/>
                      </a:moveTo>
                      <a:lnTo>
                        <a:pt x="0" y="1236"/>
                      </a:lnTo>
                      <a:lnTo>
                        <a:pt x="6888" y="1236"/>
                      </a:lnTo>
                      <a:lnTo>
                        <a:pt x="7904" y="1"/>
                      </a:lnTo>
                      <a:close/>
                    </a:path>
                  </a:pathLst>
                </a:custGeom>
                <a:solidFill>
                  <a:srgbClr val="FFF2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" name="Google Shape;537;p26"/>
                <p:cNvSpPr/>
                <p:nvPr/>
              </p:nvSpPr>
              <p:spPr>
                <a:xfrm>
                  <a:off x="5854482" y="1639455"/>
                  <a:ext cx="44792" cy="210554"/>
                </a:xfrm>
                <a:custGeom>
                  <a:rect b="b" l="l" r="r" t="t"/>
                  <a:pathLst>
                    <a:path extrusionOk="0" h="4743" w="1009">
                      <a:moveTo>
                        <a:pt x="1009" y="0"/>
                      </a:moveTo>
                      <a:cubicBezTo>
                        <a:pt x="1001" y="22"/>
                        <a:pt x="911" y="144"/>
                        <a:pt x="757" y="345"/>
                      </a:cubicBezTo>
                      <a:cubicBezTo>
                        <a:pt x="570" y="582"/>
                        <a:pt x="323" y="891"/>
                        <a:pt x="28" y="1261"/>
                      </a:cubicBezTo>
                      <a:lnTo>
                        <a:pt x="18" y="1275"/>
                      </a:lnTo>
                      <a:lnTo>
                        <a:pt x="7" y="1275"/>
                      </a:lnTo>
                      <a:cubicBezTo>
                        <a:pt x="36" y="1458"/>
                        <a:pt x="53" y="2154"/>
                        <a:pt x="53" y="2990"/>
                      </a:cubicBezTo>
                      <a:cubicBezTo>
                        <a:pt x="53" y="3906"/>
                        <a:pt x="28" y="4660"/>
                        <a:pt x="0" y="4742"/>
                      </a:cubicBezTo>
                      <a:lnTo>
                        <a:pt x="1009" y="3407"/>
                      </a:lnTo>
                      <a:lnTo>
                        <a:pt x="1009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" name="Google Shape;538;p26"/>
                <p:cNvSpPr/>
                <p:nvPr/>
              </p:nvSpPr>
              <p:spPr>
                <a:xfrm>
                  <a:off x="5593637" y="1744796"/>
                  <a:ext cx="208467" cy="16114"/>
                </a:xfrm>
                <a:custGeom>
                  <a:rect b="b" l="l" r="r" t="t"/>
                  <a:pathLst>
                    <a:path extrusionOk="0" h="363" w="4696">
                      <a:moveTo>
                        <a:pt x="0" y="1"/>
                      </a:moveTo>
                      <a:lnTo>
                        <a:pt x="0" y="362"/>
                      </a:lnTo>
                      <a:lnTo>
                        <a:pt x="4695" y="362"/>
                      </a:lnTo>
                      <a:lnTo>
                        <a:pt x="46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" name="Google Shape;539;p26"/>
                <p:cNvSpPr/>
                <p:nvPr/>
              </p:nvSpPr>
              <p:spPr>
                <a:xfrm>
                  <a:off x="5634877" y="1773917"/>
                  <a:ext cx="129449" cy="16026"/>
                </a:xfrm>
                <a:custGeom>
                  <a:rect b="b" l="l" r="r" t="t"/>
                  <a:pathLst>
                    <a:path extrusionOk="0" h="361" w="2916">
                      <a:moveTo>
                        <a:pt x="1" y="1"/>
                      </a:moveTo>
                      <a:lnTo>
                        <a:pt x="1" y="360"/>
                      </a:lnTo>
                      <a:lnTo>
                        <a:pt x="2916" y="360"/>
                      </a:lnTo>
                      <a:lnTo>
                        <a:pt x="291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" name="Google Shape;540;p26"/>
                <p:cNvSpPr/>
                <p:nvPr/>
              </p:nvSpPr>
              <p:spPr>
                <a:xfrm>
                  <a:off x="5851597" y="1694145"/>
                  <a:ext cx="5283" cy="156173"/>
                </a:xfrm>
                <a:custGeom>
                  <a:rect b="b" l="l" r="r" t="t"/>
                  <a:pathLst>
                    <a:path extrusionOk="0" h="3518" w="119">
                      <a:moveTo>
                        <a:pt x="58" y="0"/>
                      </a:moveTo>
                      <a:cubicBezTo>
                        <a:pt x="25" y="0"/>
                        <a:pt x="0" y="786"/>
                        <a:pt x="0" y="1758"/>
                      </a:cubicBezTo>
                      <a:cubicBezTo>
                        <a:pt x="0" y="2727"/>
                        <a:pt x="25" y="3517"/>
                        <a:pt x="58" y="3517"/>
                      </a:cubicBezTo>
                      <a:cubicBezTo>
                        <a:pt x="93" y="3517"/>
                        <a:pt x="118" y="2727"/>
                        <a:pt x="118" y="1758"/>
                      </a:cubicBezTo>
                      <a:cubicBezTo>
                        <a:pt x="118" y="786"/>
                        <a:pt x="93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" name="Google Shape;541;p26"/>
                <p:cNvSpPr/>
                <p:nvPr/>
              </p:nvSpPr>
              <p:spPr>
                <a:xfrm>
                  <a:off x="5632178" y="1658282"/>
                  <a:ext cx="254730" cy="39076"/>
                </a:xfrm>
                <a:custGeom>
                  <a:rect b="b" l="l" r="r" t="t"/>
                  <a:pathLst>
                    <a:path extrusionOk="0" h="766" w="4993">
                      <a:moveTo>
                        <a:pt x="4984" y="1"/>
                      </a:moveTo>
                      <a:cubicBezTo>
                        <a:pt x="4972" y="1"/>
                        <a:pt x="4905" y="61"/>
                        <a:pt x="4792" y="174"/>
                      </a:cubicBezTo>
                      <a:cubicBezTo>
                        <a:pt x="4680" y="289"/>
                        <a:pt x="4519" y="453"/>
                        <a:pt x="4325" y="662"/>
                      </a:cubicBezTo>
                      <a:lnTo>
                        <a:pt x="4325" y="662"/>
                      </a:lnTo>
                      <a:cubicBezTo>
                        <a:pt x="3872" y="651"/>
                        <a:pt x="3289" y="648"/>
                        <a:pt x="2650" y="648"/>
                      </a:cubicBezTo>
                      <a:cubicBezTo>
                        <a:pt x="1917" y="648"/>
                        <a:pt x="1257" y="654"/>
                        <a:pt x="776" y="666"/>
                      </a:cubicBezTo>
                      <a:cubicBezTo>
                        <a:pt x="298" y="676"/>
                        <a:pt x="1" y="691"/>
                        <a:pt x="1" y="705"/>
                      </a:cubicBezTo>
                      <a:cubicBezTo>
                        <a:pt x="1" y="722"/>
                        <a:pt x="298" y="737"/>
                        <a:pt x="776" y="748"/>
                      </a:cubicBezTo>
                      <a:cubicBezTo>
                        <a:pt x="1257" y="759"/>
                        <a:pt x="1917" y="766"/>
                        <a:pt x="2650" y="766"/>
                      </a:cubicBezTo>
                      <a:cubicBezTo>
                        <a:pt x="3299" y="766"/>
                        <a:pt x="3891" y="759"/>
                        <a:pt x="4347" y="752"/>
                      </a:cubicBezTo>
                      <a:lnTo>
                        <a:pt x="4365" y="752"/>
                      </a:lnTo>
                      <a:lnTo>
                        <a:pt x="4379" y="737"/>
                      </a:lnTo>
                      <a:cubicBezTo>
                        <a:pt x="4573" y="515"/>
                        <a:pt x="4727" y="335"/>
                        <a:pt x="4832" y="210"/>
                      </a:cubicBezTo>
                      <a:cubicBezTo>
                        <a:pt x="4936" y="81"/>
                        <a:pt x="4993" y="8"/>
                        <a:pt x="4986" y="1"/>
                      </a:cubicBezTo>
                      <a:cubicBezTo>
                        <a:pt x="4986" y="1"/>
                        <a:pt x="4985" y="1"/>
                        <a:pt x="4984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27"/>
          <p:cNvGrpSpPr/>
          <p:nvPr/>
        </p:nvGrpSpPr>
        <p:grpSpPr>
          <a:xfrm>
            <a:off x="627584" y="961293"/>
            <a:ext cx="5366828" cy="3754624"/>
            <a:chOff x="2881656" y="1827435"/>
            <a:chExt cx="3380253" cy="2313100"/>
          </a:xfrm>
        </p:grpSpPr>
        <p:sp>
          <p:nvSpPr>
            <p:cNvPr id="547" name="Google Shape;547;p27"/>
            <p:cNvSpPr/>
            <p:nvPr/>
          </p:nvSpPr>
          <p:spPr>
            <a:xfrm>
              <a:off x="2881656" y="1827435"/>
              <a:ext cx="3380234" cy="2313100"/>
            </a:xfrm>
            <a:custGeom>
              <a:rect b="b" l="l" r="r" t="t"/>
              <a:pathLst>
                <a:path extrusionOk="0" h="58865" w="86022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2881675" y="2049700"/>
              <a:ext cx="3380234" cy="1927813"/>
            </a:xfrm>
            <a:custGeom>
              <a:rect b="b" l="l" r="r" t="t"/>
              <a:pathLst>
                <a:path extrusionOk="0" h="49060" w="86022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27"/>
          <p:cNvSpPr/>
          <p:nvPr/>
        </p:nvSpPr>
        <p:spPr>
          <a:xfrm rot="5400000">
            <a:off x="6393600" y="-2008400"/>
            <a:ext cx="515100" cy="4985700"/>
          </a:xfrm>
          <a:prstGeom prst="roundRect">
            <a:avLst>
              <a:gd fmla="val 15645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7"/>
          <p:cNvSpPr/>
          <p:nvPr/>
        </p:nvSpPr>
        <p:spPr>
          <a:xfrm rot="5400000">
            <a:off x="6470200" y="-1942625"/>
            <a:ext cx="515100" cy="4985700"/>
          </a:xfrm>
          <a:prstGeom prst="roundRect">
            <a:avLst>
              <a:gd fmla="val 1564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7"/>
          <p:cNvSpPr txBox="1"/>
          <p:nvPr>
            <p:ph idx="3" type="ctrTitle"/>
          </p:nvPr>
        </p:nvSpPr>
        <p:spPr>
          <a:xfrm>
            <a:off x="5796719" y="371950"/>
            <a:ext cx="1972800" cy="4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</p:txBody>
      </p:sp>
      <p:sp>
        <p:nvSpPr>
          <p:cNvPr id="552" name="Google Shape;552;p27"/>
          <p:cNvSpPr/>
          <p:nvPr/>
        </p:nvSpPr>
        <p:spPr>
          <a:xfrm rot="5400000">
            <a:off x="1368804" y="1773263"/>
            <a:ext cx="361500" cy="830400"/>
          </a:xfrm>
          <a:prstGeom prst="roundRect">
            <a:avLst>
              <a:gd fmla="val 156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7"/>
          <p:cNvSpPr txBox="1"/>
          <p:nvPr>
            <p:ph type="ctrTitle"/>
          </p:nvPr>
        </p:nvSpPr>
        <p:spPr>
          <a:xfrm>
            <a:off x="1233068" y="1966862"/>
            <a:ext cx="864000" cy="45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</a:t>
            </a:r>
            <a:r>
              <a:rPr lang="en" sz="1800"/>
              <a:t>  </a:t>
            </a:r>
            <a:endParaRPr sz="1800"/>
          </a:p>
        </p:txBody>
      </p:sp>
      <p:sp>
        <p:nvSpPr>
          <p:cNvPr id="554" name="Google Shape;554;p27"/>
          <p:cNvSpPr/>
          <p:nvPr/>
        </p:nvSpPr>
        <p:spPr>
          <a:xfrm>
            <a:off x="1216920" y="1118818"/>
            <a:ext cx="104407" cy="104368"/>
          </a:xfrm>
          <a:custGeom>
            <a:rect b="b" l="l" r="r" t="t"/>
            <a:pathLst>
              <a:path extrusionOk="0" h="2656" w="2657">
                <a:moveTo>
                  <a:pt x="1329" y="0"/>
                </a:moveTo>
                <a:cubicBezTo>
                  <a:pt x="597" y="0"/>
                  <a:pt x="1" y="595"/>
                  <a:pt x="1" y="1328"/>
                </a:cubicBezTo>
                <a:cubicBezTo>
                  <a:pt x="1" y="2060"/>
                  <a:pt x="597" y="2656"/>
                  <a:pt x="1329" y="2656"/>
                </a:cubicBezTo>
                <a:cubicBezTo>
                  <a:pt x="2065" y="2656"/>
                  <a:pt x="2656" y="2060"/>
                  <a:pt x="2656" y="1328"/>
                </a:cubicBezTo>
                <a:cubicBezTo>
                  <a:pt x="2656" y="595"/>
                  <a:pt x="2065" y="0"/>
                  <a:pt x="1329" y="0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1032035" y="1118818"/>
            <a:ext cx="104407" cy="104368"/>
          </a:xfrm>
          <a:custGeom>
            <a:rect b="b" l="l" r="r" t="t"/>
            <a:pathLst>
              <a:path extrusionOk="0" h="2656" w="2657">
                <a:moveTo>
                  <a:pt x="1328" y="0"/>
                </a:moveTo>
                <a:cubicBezTo>
                  <a:pt x="596" y="0"/>
                  <a:pt x="0" y="595"/>
                  <a:pt x="0" y="1328"/>
                </a:cubicBezTo>
                <a:cubicBezTo>
                  <a:pt x="0" y="2060"/>
                  <a:pt x="596" y="2656"/>
                  <a:pt x="1328" y="2656"/>
                </a:cubicBezTo>
                <a:cubicBezTo>
                  <a:pt x="2060" y="2656"/>
                  <a:pt x="2656" y="2060"/>
                  <a:pt x="2656" y="1328"/>
                </a:cubicBezTo>
                <a:cubicBezTo>
                  <a:pt x="2656" y="595"/>
                  <a:pt x="2060" y="0"/>
                  <a:pt x="1328" y="0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847110" y="1118818"/>
            <a:ext cx="104407" cy="104368"/>
          </a:xfrm>
          <a:custGeom>
            <a:rect b="b" l="l" r="r" t="t"/>
            <a:pathLst>
              <a:path extrusionOk="0" h="2656" w="2657">
                <a:moveTo>
                  <a:pt x="1329" y="0"/>
                </a:moveTo>
                <a:cubicBezTo>
                  <a:pt x="593" y="0"/>
                  <a:pt x="0" y="595"/>
                  <a:pt x="0" y="1328"/>
                </a:cubicBezTo>
                <a:cubicBezTo>
                  <a:pt x="0" y="2060"/>
                  <a:pt x="593" y="2656"/>
                  <a:pt x="1329" y="2656"/>
                </a:cubicBezTo>
                <a:cubicBezTo>
                  <a:pt x="2061" y="2656"/>
                  <a:pt x="2656" y="2060"/>
                  <a:pt x="2656" y="1328"/>
                </a:cubicBezTo>
                <a:cubicBezTo>
                  <a:pt x="2656" y="595"/>
                  <a:pt x="2061" y="0"/>
                  <a:pt x="1329" y="0"/>
                </a:cubicBezTo>
                <a:close/>
              </a:path>
            </a:pathLst>
          </a:custGeom>
          <a:solidFill>
            <a:srgbClr val="FFF2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1474480" y="2399674"/>
            <a:ext cx="161100" cy="161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2F2F2F"/>
          </a:solidFill>
          <a:ln cap="flat" cmpd="sng" w="9525">
            <a:solidFill>
              <a:srgbClr val="2F2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7"/>
          <p:cNvSpPr txBox="1"/>
          <p:nvPr>
            <p:ph type="ctrTitle"/>
          </p:nvPr>
        </p:nvSpPr>
        <p:spPr>
          <a:xfrm>
            <a:off x="1792469" y="980061"/>
            <a:ext cx="3202200" cy="45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Multilayer perceptron</a:t>
            </a:r>
            <a:r>
              <a:rPr lang="en">
                <a:solidFill>
                  <a:schemeClr val="lt1"/>
                </a:solidFill>
              </a:rPr>
              <a:t>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9" name="Google Shape;559;p27"/>
          <p:cNvSpPr/>
          <p:nvPr/>
        </p:nvSpPr>
        <p:spPr>
          <a:xfrm rot="5400000">
            <a:off x="1368805" y="2145456"/>
            <a:ext cx="361500" cy="1216200"/>
          </a:xfrm>
          <a:prstGeom prst="roundRect">
            <a:avLst>
              <a:gd fmla="val 156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7"/>
          <p:cNvSpPr txBox="1"/>
          <p:nvPr>
            <p:ph type="ctrTitle"/>
          </p:nvPr>
        </p:nvSpPr>
        <p:spPr>
          <a:xfrm>
            <a:off x="975936" y="2531956"/>
            <a:ext cx="1209600" cy="45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32 Neurons</a:t>
            </a:r>
            <a:endParaRPr sz="1800"/>
          </a:p>
        </p:txBody>
      </p:sp>
      <p:sp>
        <p:nvSpPr>
          <p:cNvPr id="561" name="Google Shape;561;p27"/>
          <p:cNvSpPr/>
          <p:nvPr/>
        </p:nvSpPr>
        <p:spPr>
          <a:xfrm rot="5400000">
            <a:off x="1368805" y="2760306"/>
            <a:ext cx="361500" cy="1216200"/>
          </a:xfrm>
          <a:prstGeom prst="roundRect">
            <a:avLst>
              <a:gd fmla="val 156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7"/>
          <p:cNvSpPr txBox="1"/>
          <p:nvPr>
            <p:ph type="ctrTitle"/>
          </p:nvPr>
        </p:nvSpPr>
        <p:spPr>
          <a:xfrm>
            <a:off x="1001657" y="3146806"/>
            <a:ext cx="1130400" cy="45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16 Neurons</a:t>
            </a:r>
            <a:endParaRPr sz="1800"/>
          </a:p>
        </p:txBody>
      </p:sp>
      <p:sp>
        <p:nvSpPr>
          <p:cNvPr id="563" name="Google Shape;563;p27"/>
          <p:cNvSpPr/>
          <p:nvPr/>
        </p:nvSpPr>
        <p:spPr>
          <a:xfrm rot="5400000">
            <a:off x="1368805" y="2710556"/>
            <a:ext cx="361500" cy="1216200"/>
          </a:xfrm>
          <a:prstGeom prst="roundRect">
            <a:avLst>
              <a:gd fmla="val 156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7"/>
          <p:cNvSpPr txBox="1"/>
          <p:nvPr>
            <p:ph type="ctrTitle"/>
          </p:nvPr>
        </p:nvSpPr>
        <p:spPr>
          <a:xfrm>
            <a:off x="1013560" y="3097056"/>
            <a:ext cx="1209600" cy="45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16</a:t>
            </a:r>
            <a:r>
              <a:rPr lang="en" sz="1800"/>
              <a:t> Neurons</a:t>
            </a:r>
            <a:endParaRPr sz="1800"/>
          </a:p>
        </p:txBody>
      </p:sp>
      <p:sp>
        <p:nvSpPr>
          <p:cNvPr id="565" name="Google Shape;565;p27"/>
          <p:cNvSpPr/>
          <p:nvPr/>
        </p:nvSpPr>
        <p:spPr>
          <a:xfrm rot="5400000">
            <a:off x="1368804" y="3498240"/>
            <a:ext cx="361500" cy="830400"/>
          </a:xfrm>
          <a:prstGeom prst="roundRect">
            <a:avLst>
              <a:gd fmla="val 156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7"/>
          <p:cNvSpPr txBox="1"/>
          <p:nvPr>
            <p:ph type="ctrTitle"/>
          </p:nvPr>
        </p:nvSpPr>
        <p:spPr>
          <a:xfrm>
            <a:off x="1168774" y="3691838"/>
            <a:ext cx="864000" cy="45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Output</a:t>
            </a:r>
            <a:r>
              <a:rPr lang="en" sz="1800"/>
              <a:t> </a:t>
            </a:r>
            <a:endParaRPr sz="1800"/>
          </a:p>
        </p:txBody>
      </p:sp>
      <p:sp>
        <p:nvSpPr>
          <p:cNvPr id="567" name="Google Shape;567;p27"/>
          <p:cNvSpPr/>
          <p:nvPr/>
        </p:nvSpPr>
        <p:spPr>
          <a:xfrm>
            <a:off x="1474480" y="2959999"/>
            <a:ext cx="161100" cy="161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2F2F2F"/>
          </a:solidFill>
          <a:ln cap="flat" cmpd="sng" w="9525">
            <a:solidFill>
              <a:srgbClr val="2F2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1474480" y="3560361"/>
            <a:ext cx="161100" cy="161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2F2F2F"/>
          </a:solidFill>
          <a:ln cap="flat" cmpd="sng" w="9525">
            <a:solidFill>
              <a:srgbClr val="2F2F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7"/>
          <p:cNvSpPr/>
          <p:nvPr/>
        </p:nvSpPr>
        <p:spPr>
          <a:xfrm rot="5400000">
            <a:off x="3590125" y="2195525"/>
            <a:ext cx="1635600" cy="2751900"/>
          </a:xfrm>
          <a:prstGeom prst="roundRect">
            <a:avLst>
              <a:gd fmla="val 15645" name="adj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7"/>
          <p:cNvSpPr txBox="1"/>
          <p:nvPr>
            <p:ph type="ctrTitle"/>
          </p:nvPr>
        </p:nvSpPr>
        <p:spPr>
          <a:xfrm>
            <a:off x="3275341" y="2875371"/>
            <a:ext cx="16341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h</a:t>
            </a:r>
            <a:r>
              <a:rPr lang="en" sz="1800">
                <a:solidFill>
                  <a:schemeClr val="lt1"/>
                </a:solidFill>
              </a:rPr>
              <a:t>yperparameter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71" name="Google Shape;571;p27"/>
          <p:cNvSpPr txBox="1"/>
          <p:nvPr>
            <p:ph idx="1" type="subTitle"/>
          </p:nvPr>
        </p:nvSpPr>
        <p:spPr>
          <a:xfrm>
            <a:off x="3128416" y="3135121"/>
            <a:ext cx="2559000" cy="13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Optimizer 	: Adam</a:t>
            </a:r>
            <a:endParaRPr b="1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Learning rate	: 0.0004</a:t>
            </a:r>
            <a:endParaRPr b="1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Loss function	: Binary cross-entropy</a:t>
            </a:r>
            <a:endParaRPr b="1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Metrics		: Precision, Recall, and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		  AUC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Epoch 		: 50</a:t>
            </a:r>
            <a:endParaRPr b="1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72" name="Google Shape;572;p27"/>
          <p:cNvSpPr/>
          <p:nvPr/>
        </p:nvSpPr>
        <p:spPr>
          <a:xfrm rot="5400000">
            <a:off x="4055679" y="282700"/>
            <a:ext cx="361500" cy="2660400"/>
          </a:xfrm>
          <a:prstGeom prst="roundRect">
            <a:avLst>
              <a:gd fmla="val 156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7"/>
          <p:cNvSpPr/>
          <p:nvPr/>
        </p:nvSpPr>
        <p:spPr>
          <a:xfrm rot="5400000">
            <a:off x="4559105" y="668950"/>
            <a:ext cx="361500" cy="1887900"/>
          </a:xfrm>
          <a:prstGeom prst="roundRect">
            <a:avLst>
              <a:gd fmla="val 15645" name="adj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7"/>
          <p:cNvSpPr txBox="1"/>
          <p:nvPr>
            <p:ph type="ctrTitle"/>
          </p:nvPr>
        </p:nvSpPr>
        <p:spPr>
          <a:xfrm>
            <a:off x="3812795" y="1598927"/>
            <a:ext cx="1071000" cy="2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70% train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75" name="Google Shape;575;p27"/>
          <p:cNvSpPr txBox="1"/>
          <p:nvPr>
            <p:ph type="ctrTitle"/>
          </p:nvPr>
        </p:nvSpPr>
        <p:spPr>
          <a:xfrm>
            <a:off x="2890900" y="1602984"/>
            <a:ext cx="1071000" cy="2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F2F2F"/>
                </a:solidFill>
              </a:rPr>
              <a:t>3</a:t>
            </a:r>
            <a:r>
              <a:rPr lang="en" sz="1800">
                <a:solidFill>
                  <a:srgbClr val="2F2F2F"/>
                </a:solidFill>
              </a:rPr>
              <a:t>0% test</a:t>
            </a:r>
            <a:endParaRPr sz="1800">
              <a:solidFill>
                <a:srgbClr val="2F2F2F"/>
              </a:solidFill>
            </a:endParaRPr>
          </a:p>
        </p:txBody>
      </p:sp>
      <p:sp>
        <p:nvSpPr>
          <p:cNvPr id="576" name="Google Shape;576;p27"/>
          <p:cNvSpPr/>
          <p:nvPr/>
        </p:nvSpPr>
        <p:spPr>
          <a:xfrm rot="5400000">
            <a:off x="4211125" y="1187775"/>
            <a:ext cx="860100" cy="2162400"/>
          </a:xfrm>
          <a:prstGeom prst="roundRect">
            <a:avLst>
              <a:gd fmla="val 156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7"/>
          <p:cNvSpPr txBox="1"/>
          <p:nvPr>
            <p:ph type="ctrTitle"/>
          </p:nvPr>
        </p:nvSpPr>
        <p:spPr>
          <a:xfrm>
            <a:off x="3803228" y="1909174"/>
            <a:ext cx="16341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F2F2F"/>
                </a:solidFill>
              </a:rPr>
              <a:t>Data size</a:t>
            </a:r>
            <a:endParaRPr sz="1800">
              <a:solidFill>
                <a:srgbClr val="2F2F2F"/>
              </a:solidFill>
            </a:endParaRPr>
          </a:p>
        </p:txBody>
      </p:sp>
      <p:sp>
        <p:nvSpPr>
          <p:cNvPr id="578" name="Google Shape;578;p27"/>
          <p:cNvSpPr txBox="1"/>
          <p:nvPr>
            <p:ph idx="1" type="subTitle"/>
          </p:nvPr>
        </p:nvSpPr>
        <p:spPr>
          <a:xfrm>
            <a:off x="3612836" y="2120144"/>
            <a:ext cx="2559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F2F2F"/>
                </a:solidFill>
              </a:rPr>
              <a:t>Input size</a:t>
            </a:r>
            <a:r>
              <a:rPr b="1" lang="en">
                <a:solidFill>
                  <a:srgbClr val="2F2F2F"/>
                </a:solidFill>
              </a:rPr>
              <a:t>	: sample x 18</a:t>
            </a:r>
            <a:endParaRPr b="1">
              <a:solidFill>
                <a:srgbClr val="2F2F2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F2F2F"/>
                </a:solidFill>
              </a:rPr>
              <a:t>Output size	: sample x 1</a:t>
            </a:r>
            <a:endParaRPr b="1">
              <a:solidFill>
                <a:srgbClr val="2F2F2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F2F2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F2F2F"/>
              </a:solidFill>
            </a:endParaRPr>
          </a:p>
        </p:txBody>
      </p:sp>
      <p:sp>
        <p:nvSpPr>
          <p:cNvPr id="579" name="Google Shape;579;p27"/>
          <p:cNvSpPr/>
          <p:nvPr/>
        </p:nvSpPr>
        <p:spPr>
          <a:xfrm rot="5400000">
            <a:off x="1401564" y="952675"/>
            <a:ext cx="361500" cy="1406100"/>
          </a:xfrm>
          <a:prstGeom prst="roundRect">
            <a:avLst>
              <a:gd fmla="val 15645" name="adj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7"/>
          <p:cNvSpPr txBox="1"/>
          <p:nvPr>
            <p:ph type="ctrTitle"/>
          </p:nvPr>
        </p:nvSpPr>
        <p:spPr>
          <a:xfrm>
            <a:off x="896239" y="1518750"/>
            <a:ext cx="17364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Architecture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581" name="Google Shape;581;p27"/>
          <p:cNvGrpSpPr/>
          <p:nvPr/>
        </p:nvGrpSpPr>
        <p:grpSpPr>
          <a:xfrm rot="5400000">
            <a:off x="1226018" y="2866170"/>
            <a:ext cx="2891456" cy="51405"/>
            <a:chOff x="7573954" y="1432150"/>
            <a:chExt cx="2777576" cy="361500"/>
          </a:xfrm>
        </p:grpSpPr>
        <p:sp>
          <p:nvSpPr>
            <p:cNvPr id="582" name="Google Shape;582;p27"/>
            <p:cNvSpPr/>
            <p:nvPr/>
          </p:nvSpPr>
          <p:spPr>
            <a:xfrm rot="5400000">
              <a:off x="8723404" y="282700"/>
              <a:ext cx="361500" cy="2660400"/>
            </a:xfrm>
            <a:prstGeom prst="roundRect">
              <a:avLst>
                <a:gd fmla="val 1564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 rot="5400000">
              <a:off x="9226830" y="668950"/>
              <a:ext cx="361500" cy="1887900"/>
            </a:xfrm>
            <a:prstGeom prst="roundRect">
              <a:avLst>
                <a:gd fmla="val 15645" name="adj"/>
              </a:avLst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27"/>
          <p:cNvGrpSpPr/>
          <p:nvPr/>
        </p:nvGrpSpPr>
        <p:grpSpPr>
          <a:xfrm>
            <a:off x="7926965" y="3984736"/>
            <a:ext cx="653369" cy="1085920"/>
            <a:chOff x="7825967" y="3240163"/>
            <a:chExt cx="777728" cy="1334382"/>
          </a:xfrm>
        </p:grpSpPr>
        <p:sp>
          <p:nvSpPr>
            <p:cNvPr id="585" name="Google Shape;585;p27"/>
            <p:cNvSpPr/>
            <p:nvPr/>
          </p:nvSpPr>
          <p:spPr>
            <a:xfrm>
              <a:off x="7825967" y="3240163"/>
              <a:ext cx="777728" cy="1015297"/>
            </a:xfrm>
            <a:custGeom>
              <a:rect b="b" l="l" r="r" t="t"/>
              <a:pathLst>
                <a:path extrusionOk="0" h="23142" w="17727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8008869" y="3262319"/>
              <a:ext cx="542308" cy="1312226"/>
            </a:xfrm>
            <a:custGeom>
              <a:rect b="b" l="l" r="r" t="t"/>
              <a:pathLst>
                <a:path extrusionOk="0" h="29910" w="12361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8156322" y="3423942"/>
              <a:ext cx="48962" cy="303159"/>
            </a:xfrm>
            <a:custGeom>
              <a:rect b="b" l="l" r="r" t="t"/>
              <a:pathLst>
                <a:path extrusionOk="0" h="6910" w="1116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8204844" y="3651900"/>
              <a:ext cx="358394" cy="75197"/>
            </a:xfrm>
            <a:custGeom>
              <a:rect b="b" l="l" r="r" t="t"/>
              <a:pathLst>
                <a:path extrusionOk="0" h="1714" w="8169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7865277" y="3676029"/>
              <a:ext cx="192556" cy="449649"/>
            </a:xfrm>
            <a:custGeom>
              <a:rect b="b" l="l" r="r" t="t"/>
              <a:pathLst>
                <a:path extrusionOk="0" h="10249" w="4389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8057610" y="3961942"/>
              <a:ext cx="474920" cy="163732"/>
            </a:xfrm>
            <a:custGeom>
              <a:rect b="b" l="l" r="r" t="t"/>
              <a:pathLst>
                <a:path extrusionOk="0" h="3732" w="10825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1" name="Google Shape;591;p27"/>
          <p:cNvSpPr/>
          <p:nvPr/>
        </p:nvSpPr>
        <p:spPr>
          <a:xfrm>
            <a:off x="4089449" y="5056553"/>
            <a:ext cx="5005609" cy="4141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27"/>
          <p:cNvGrpSpPr/>
          <p:nvPr/>
        </p:nvGrpSpPr>
        <p:grpSpPr>
          <a:xfrm>
            <a:off x="6244828" y="2043529"/>
            <a:ext cx="2894223" cy="3016145"/>
            <a:chOff x="411603" y="2906997"/>
            <a:chExt cx="1735458" cy="1808566"/>
          </a:xfrm>
        </p:grpSpPr>
        <p:grpSp>
          <p:nvGrpSpPr>
            <p:cNvPr id="593" name="Google Shape;593;p27"/>
            <p:cNvGrpSpPr/>
            <p:nvPr/>
          </p:nvGrpSpPr>
          <p:grpSpPr>
            <a:xfrm>
              <a:off x="570964" y="2906997"/>
              <a:ext cx="1506308" cy="920209"/>
              <a:chOff x="570964" y="2906997"/>
              <a:chExt cx="1506308" cy="920209"/>
            </a:xfrm>
          </p:grpSpPr>
          <p:sp>
            <p:nvSpPr>
              <p:cNvPr id="594" name="Google Shape;594;p27"/>
              <p:cNvSpPr/>
              <p:nvPr/>
            </p:nvSpPr>
            <p:spPr>
              <a:xfrm>
                <a:off x="570964" y="2951732"/>
                <a:ext cx="696766" cy="875473"/>
              </a:xfrm>
              <a:custGeom>
                <a:rect b="b" l="l" r="r" t="t"/>
                <a:pathLst>
                  <a:path extrusionOk="0" h="60139" w="47863">
                    <a:moveTo>
                      <a:pt x="1" y="0"/>
                    </a:moveTo>
                    <a:lnTo>
                      <a:pt x="1" y="60138"/>
                    </a:lnTo>
                    <a:lnTo>
                      <a:pt x="47862" y="60138"/>
                    </a:lnTo>
                    <a:lnTo>
                      <a:pt x="4786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7"/>
              <p:cNvSpPr/>
              <p:nvPr/>
            </p:nvSpPr>
            <p:spPr>
              <a:xfrm>
                <a:off x="596484" y="2976800"/>
                <a:ext cx="650254" cy="825396"/>
              </a:xfrm>
              <a:custGeom>
                <a:rect b="b" l="l" r="r" t="t"/>
                <a:pathLst>
                  <a:path extrusionOk="0" h="56699" w="44668">
                    <a:moveTo>
                      <a:pt x="1" y="0"/>
                    </a:moveTo>
                    <a:lnTo>
                      <a:pt x="1" y="56698"/>
                    </a:lnTo>
                    <a:lnTo>
                      <a:pt x="44667" y="56698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7"/>
              <p:cNvSpPr/>
              <p:nvPr/>
            </p:nvSpPr>
            <p:spPr>
              <a:xfrm>
                <a:off x="596484" y="3293237"/>
                <a:ext cx="650254" cy="508959"/>
              </a:xfrm>
              <a:custGeom>
                <a:rect b="b" l="l" r="r" t="t"/>
                <a:pathLst>
                  <a:path extrusionOk="0" h="34962" w="44668">
                    <a:moveTo>
                      <a:pt x="28480" y="0"/>
                    </a:moveTo>
                    <a:lnTo>
                      <a:pt x="28480" y="10253"/>
                    </a:lnTo>
                    <a:lnTo>
                      <a:pt x="17363" y="10253"/>
                    </a:lnTo>
                    <a:lnTo>
                      <a:pt x="14041" y="25286"/>
                    </a:lnTo>
                    <a:lnTo>
                      <a:pt x="10143" y="25286"/>
                    </a:lnTo>
                    <a:lnTo>
                      <a:pt x="8989" y="19998"/>
                    </a:lnTo>
                    <a:lnTo>
                      <a:pt x="1" y="19998"/>
                    </a:lnTo>
                    <a:lnTo>
                      <a:pt x="1" y="34961"/>
                    </a:lnTo>
                    <a:lnTo>
                      <a:pt x="44667" y="34961"/>
                    </a:lnTo>
                    <a:lnTo>
                      <a:pt x="44667" y="17131"/>
                    </a:lnTo>
                    <a:lnTo>
                      <a:pt x="36565" y="17131"/>
                    </a:lnTo>
                    <a:lnTo>
                      <a:pt x="36565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7"/>
              <p:cNvSpPr/>
              <p:nvPr/>
            </p:nvSpPr>
            <p:spPr>
              <a:xfrm>
                <a:off x="910940" y="2976800"/>
                <a:ext cx="21006" cy="818583"/>
              </a:xfrm>
              <a:custGeom>
                <a:rect b="b" l="l" r="r" t="t"/>
                <a:pathLst>
                  <a:path extrusionOk="0" h="56231" w="1443">
                    <a:moveTo>
                      <a:pt x="0" y="0"/>
                    </a:moveTo>
                    <a:lnTo>
                      <a:pt x="0" y="56230"/>
                    </a:lnTo>
                    <a:lnTo>
                      <a:pt x="1442" y="56230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7"/>
              <p:cNvSpPr/>
              <p:nvPr/>
            </p:nvSpPr>
            <p:spPr>
              <a:xfrm>
                <a:off x="596484" y="3376637"/>
                <a:ext cx="650254" cy="21589"/>
              </a:xfrm>
              <a:custGeom>
                <a:rect b="b" l="l" r="r" t="t"/>
                <a:pathLst>
                  <a:path extrusionOk="0" h="1483" w="44668">
                    <a:moveTo>
                      <a:pt x="1" y="0"/>
                    </a:moveTo>
                    <a:lnTo>
                      <a:pt x="1" y="1482"/>
                    </a:lnTo>
                    <a:lnTo>
                      <a:pt x="44667" y="1482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7"/>
              <p:cNvSpPr/>
              <p:nvPr/>
            </p:nvSpPr>
            <p:spPr>
              <a:xfrm>
                <a:off x="1924448" y="3185147"/>
                <a:ext cx="46831" cy="107012"/>
              </a:xfrm>
              <a:custGeom>
                <a:rect b="b" l="l" r="r" t="t"/>
                <a:pathLst>
                  <a:path extrusionOk="0" h="7351" w="3217">
                    <a:moveTo>
                      <a:pt x="346" y="1"/>
                    </a:moveTo>
                    <a:lnTo>
                      <a:pt x="1" y="2823"/>
                    </a:lnTo>
                    <a:lnTo>
                      <a:pt x="1429" y="7342"/>
                    </a:lnTo>
                    <a:lnTo>
                      <a:pt x="3216" y="7351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7"/>
              <p:cNvSpPr/>
              <p:nvPr/>
            </p:nvSpPr>
            <p:spPr>
              <a:xfrm>
                <a:off x="1772264" y="3086287"/>
                <a:ext cx="165097" cy="208114"/>
              </a:xfrm>
              <a:custGeom>
                <a:rect b="b" l="l" r="r" t="t"/>
                <a:pathLst>
                  <a:path extrusionOk="0" h="14296" w="11341">
                    <a:moveTo>
                      <a:pt x="989" y="0"/>
                    </a:moveTo>
                    <a:lnTo>
                      <a:pt x="1" y="14081"/>
                    </a:lnTo>
                    <a:lnTo>
                      <a:pt x="10197" y="14295"/>
                    </a:lnTo>
                    <a:lnTo>
                      <a:pt x="11341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7"/>
              <p:cNvSpPr/>
              <p:nvPr/>
            </p:nvSpPr>
            <p:spPr>
              <a:xfrm>
                <a:off x="1789514" y="3101806"/>
                <a:ext cx="125791" cy="176815"/>
              </a:xfrm>
              <a:custGeom>
                <a:rect b="b" l="l" r="r" t="t"/>
                <a:pathLst>
                  <a:path extrusionOk="0" h="12146" w="8641">
                    <a:moveTo>
                      <a:pt x="8640" y="0"/>
                    </a:moveTo>
                    <a:lnTo>
                      <a:pt x="821" y="70"/>
                    </a:lnTo>
                    <a:lnTo>
                      <a:pt x="0" y="11791"/>
                    </a:lnTo>
                    <a:lnTo>
                      <a:pt x="7578" y="12146"/>
                    </a:lnTo>
                    <a:lnTo>
                      <a:pt x="8640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7"/>
              <p:cNvSpPr/>
              <p:nvPr/>
            </p:nvSpPr>
            <p:spPr>
              <a:xfrm>
                <a:off x="1816737" y="3126932"/>
                <a:ext cx="71652" cy="119925"/>
              </a:xfrm>
              <a:custGeom>
                <a:rect b="b" l="l" r="r" t="t"/>
                <a:pathLst>
                  <a:path extrusionOk="0" h="8238" w="4922">
                    <a:moveTo>
                      <a:pt x="617" y="0"/>
                    </a:moveTo>
                    <a:lnTo>
                      <a:pt x="0" y="8238"/>
                    </a:lnTo>
                    <a:lnTo>
                      <a:pt x="4183" y="8238"/>
                    </a:lnTo>
                    <a:lnTo>
                      <a:pt x="492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7"/>
              <p:cNvSpPr/>
              <p:nvPr/>
            </p:nvSpPr>
            <p:spPr>
              <a:xfrm>
                <a:off x="1566275" y="3124326"/>
                <a:ext cx="123433" cy="168547"/>
              </a:xfrm>
              <a:custGeom>
                <a:rect b="b" l="l" r="r" t="t"/>
                <a:pathLst>
                  <a:path extrusionOk="0" h="11578" w="8479">
                    <a:moveTo>
                      <a:pt x="0" y="0"/>
                    </a:moveTo>
                    <a:lnTo>
                      <a:pt x="0" y="11577"/>
                    </a:lnTo>
                    <a:lnTo>
                      <a:pt x="8479" y="11569"/>
                    </a:lnTo>
                    <a:lnTo>
                      <a:pt x="847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7"/>
              <p:cNvSpPr/>
              <p:nvPr/>
            </p:nvSpPr>
            <p:spPr>
              <a:xfrm>
                <a:off x="1591911" y="2906997"/>
                <a:ext cx="74287" cy="217343"/>
              </a:xfrm>
              <a:custGeom>
                <a:rect b="b" l="l" r="r" t="t"/>
                <a:pathLst>
                  <a:path extrusionOk="0" h="14930" w="5103">
                    <a:moveTo>
                      <a:pt x="4533" y="1"/>
                    </a:moveTo>
                    <a:cubicBezTo>
                      <a:pt x="4533" y="1"/>
                      <a:pt x="4532" y="1"/>
                      <a:pt x="4532" y="1"/>
                    </a:cubicBezTo>
                    <a:cubicBezTo>
                      <a:pt x="3959" y="23"/>
                      <a:pt x="2517" y="13632"/>
                      <a:pt x="2517" y="13632"/>
                    </a:cubicBezTo>
                    <a:cubicBezTo>
                      <a:pt x="2517" y="13632"/>
                      <a:pt x="2461" y="2421"/>
                      <a:pt x="1924" y="2421"/>
                    </a:cubicBezTo>
                    <a:cubicBezTo>
                      <a:pt x="1922" y="2421"/>
                      <a:pt x="1921" y="2422"/>
                      <a:pt x="1919" y="2422"/>
                    </a:cubicBezTo>
                    <a:cubicBezTo>
                      <a:pt x="1381" y="2484"/>
                      <a:pt x="1919" y="14352"/>
                      <a:pt x="1919" y="14352"/>
                    </a:cubicBezTo>
                    <a:cubicBezTo>
                      <a:pt x="1919" y="14352"/>
                      <a:pt x="1018" y="4944"/>
                      <a:pt x="516" y="4944"/>
                    </a:cubicBezTo>
                    <a:cubicBezTo>
                      <a:pt x="510" y="4944"/>
                      <a:pt x="504" y="4946"/>
                      <a:pt x="498" y="4948"/>
                    </a:cubicBezTo>
                    <a:cubicBezTo>
                      <a:pt x="0" y="5180"/>
                      <a:pt x="713" y="14929"/>
                      <a:pt x="713" y="14929"/>
                    </a:cubicBezTo>
                    <a:lnTo>
                      <a:pt x="3060" y="14929"/>
                    </a:lnTo>
                    <a:cubicBezTo>
                      <a:pt x="3060" y="14929"/>
                      <a:pt x="5102" y="1"/>
                      <a:pt x="453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7"/>
              <p:cNvSpPr/>
              <p:nvPr/>
            </p:nvSpPr>
            <p:spPr>
              <a:xfrm>
                <a:off x="1613980" y="2952373"/>
                <a:ext cx="65494" cy="171968"/>
              </a:xfrm>
              <a:custGeom>
                <a:rect b="b" l="l" r="r" t="t"/>
                <a:pathLst>
                  <a:path extrusionOk="0" h="11813" w="4499">
                    <a:moveTo>
                      <a:pt x="3396" y="0"/>
                    </a:moveTo>
                    <a:cubicBezTo>
                      <a:pt x="2842" y="0"/>
                      <a:pt x="945" y="9309"/>
                      <a:pt x="945" y="9309"/>
                    </a:cubicBezTo>
                    <a:cubicBezTo>
                      <a:pt x="945" y="9309"/>
                      <a:pt x="1176" y="5380"/>
                      <a:pt x="945" y="4873"/>
                    </a:cubicBezTo>
                    <a:cubicBezTo>
                      <a:pt x="937" y="4856"/>
                      <a:pt x="928" y="4848"/>
                      <a:pt x="920" y="4848"/>
                    </a:cubicBezTo>
                    <a:cubicBezTo>
                      <a:pt x="662" y="4848"/>
                      <a:pt x="1" y="11812"/>
                      <a:pt x="1" y="11812"/>
                    </a:cubicBezTo>
                    <a:lnTo>
                      <a:pt x="3375" y="11812"/>
                    </a:lnTo>
                    <a:cubicBezTo>
                      <a:pt x="3375" y="11812"/>
                      <a:pt x="4498" y="8513"/>
                      <a:pt x="4358" y="7997"/>
                    </a:cubicBezTo>
                    <a:cubicBezTo>
                      <a:pt x="4349" y="7965"/>
                      <a:pt x="4333" y="7950"/>
                      <a:pt x="4310" y="7950"/>
                    </a:cubicBezTo>
                    <a:cubicBezTo>
                      <a:pt x="3969" y="7950"/>
                      <a:pt x="2160" y="11319"/>
                      <a:pt x="2160" y="11319"/>
                    </a:cubicBezTo>
                    <a:cubicBezTo>
                      <a:pt x="2160" y="11319"/>
                      <a:pt x="4170" y="5896"/>
                      <a:pt x="3750" y="5288"/>
                    </a:cubicBezTo>
                    <a:cubicBezTo>
                      <a:pt x="3729" y="5258"/>
                      <a:pt x="3704" y="5243"/>
                      <a:pt x="3675" y="5243"/>
                    </a:cubicBezTo>
                    <a:cubicBezTo>
                      <a:pt x="3139" y="5243"/>
                      <a:pt x="1412" y="10458"/>
                      <a:pt x="1412" y="10458"/>
                    </a:cubicBezTo>
                    <a:cubicBezTo>
                      <a:pt x="1412" y="10458"/>
                      <a:pt x="3934" y="333"/>
                      <a:pt x="3423" y="8"/>
                    </a:cubicBezTo>
                    <a:cubicBezTo>
                      <a:pt x="3414" y="3"/>
                      <a:pt x="3405" y="0"/>
                      <a:pt x="3396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7"/>
              <p:cNvSpPr/>
              <p:nvPr/>
            </p:nvSpPr>
            <p:spPr>
              <a:xfrm>
                <a:off x="1532385" y="2999350"/>
                <a:ext cx="78378" cy="125631"/>
              </a:xfrm>
              <a:custGeom>
                <a:rect b="b" l="l" r="r" t="t"/>
                <a:pathLst>
                  <a:path extrusionOk="0" h="8630" w="5384">
                    <a:moveTo>
                      <a:pt x="405" y="0"/>
                    </a:moveTo>
                    <a:cubicBezTo>
                      <a:pt x="0" y="0"/>
                      <a:pt x="4400" y="8629"/>
                      <a:pt x="4400" y="8629"/>
                    </a:cubicBezTo>
                    <a:lnTo>
                      <a:pt x="5383" y="8629"/>
                    </a:lnTo>
                    <a:lnTo>
                      <a:pt x="4911" y="6545"/>
                    </a:lnTo>
                    <a:cubicBezTo>
                      <a:pt x="4911" y="6545"/>
                      <a:pt x="2865" y="310"/>
                      <a:pt x="2407" y="310"/>
                    </a:cubicBezTo>
                    <a:cubicBezTo>
                      <a:pt x="2401" y="310"/>
                      <a:pt x="2396" y="311"/>
                      <a:pt x="2390" y="313"/>
                    </a:cubicBezTo>
                    <a:cubicBezTo>
                      <a:pt x="1965" y="483"/>
                      <a:pt x="3885" y="6033"/>
                      <a:pt x="3885" y="6033"/>
                    </a:cubicBezTo>
                    <a:cubicBezTo>
                      <a:pt x="3885" y="6033"/>
                      <a:pt x="987" y="282"/>
                      <a:pt x="428" y="7"/>
                    </a:cubicBezTo>
                    <a:cubicBezTo>
                      <a:pt x="419" y="2"/>
                      <a:pt x="412" y="0"/>
                      <a:pt x="4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7"/>
              <p:cNvSpPr/>
              <p:nvPr/>
            </p:nvSpPr>
            <p:spPr>
              <a:xfrm>
                <a:off x="1566712" y="3124079"/>
                <a:ext cx="59817" cy="169114"/>
              </a:xfrm>
              <a:custGeom>
                <a:rect b="b" l="l" r="r" t="t"/>
                <a:pathLst>
                  <a:path extrusionOk="0" h="11617" w="4109">
                    <a:moveTo>
                      <a:pt x="1" y="0"/>
                    </a:moveTo>
                    <a:lnTo>
                      <a:pt x="79" y="11616"/>
                    </a:lnTo>
                    <a:lnTo>
                      <a:pt x="4109" y="11616"/>
                    </a:lnTo>
                    <a:lnTo>
                      <a:pt x="3895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7"/>
              <p:cNvSpPr/>
              <p:nvPr/>
            </p:nvSpPr>
            <p:spPr>
              <a:xfrm>
                <a:off x="1564805" y="3123118"/>
                <a:ext cx="127000" cy="17061"/>
              </a:xfrm>
              <a:custGeom>
                <a:rect b="b" l="l" r="r" t="t"/>
                <a:pathLst>
                  <a:path extrusionOk="0" h="1172" w="8724">
                    <a:moveTo>
                      <a:pt x="0" y="0"/>
                    </a:moveTo>
                    <a:lnTo>
                      <a:pt x="111" y="1106"/>
                    </a:lnTo>
                    <a:lnTo>
                      <a:pt x="4017" y="1172"/>
                    </a:lnTo>
                    <a:lnTo>
                      <a:pt x="8580" y="1106"/>
                    </a:lnTo>
                    <a:lnTo>
                      <a:pt x="87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7"/>
              <p:cNvSpPr/>
              <p:nvPr/>
            </p:nvSpPr>
            <p:spPr>
              <a:xfrm>
                <a:off x="1460034" y="3290122"/>
                <a:ext cx="617238" cy="27121"/>
              </a:xfrm>
              <a:custGeom>
                <a:rect b="b" l="l" r="r" t="t"/>
                <a:pathLst>
                  <a:path extrusionOk="0" h="1863" w="42400">
                    <a:moveTo>
                      <a:pt x="0" y="0"/>
                    </a:moveTo>
                    <a:lnTo>
                      <a:pt x="0" y="1862"/>
                    </a:lnTo>
                    <a:lnTo>
                      <a:pt x="42399" y="1862"/>
                    </a:lnTo>
                    <a:lnTo>
                      <a:pt x="4239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0" name="Google Shape;610;p27"/>
            <p:cNvGrpSpPr/>
            <p:nvPr/>
          </p:nvGrpSpPr>
          <p:grpSpPr>
            <a:xfrm>
              <a:off x="1481856" y="3376710"/>
              <a:ext cx="665205" cy="406329"/>
              <a:chOff x="1481856" y="3376710"/>
              <a:chExt cx="665205" cy="406329"/>
            </a:xfrm>
          </p:grpSpPr>
          <p:sp>
            <p:nvSpPr>
              <p:cNvPr id="611" name="Google Shape;611;p27"/>
              <p:cNvSpPr/>
              <p:nvPr/>
            </p:nvSpPr>
            <p:spPr>
              <a:xfrm>
                <a:off x="1481856" y="3376710"/>
                <a:ext cx="665205" cy="406329"/>
              </a:xfrm>
              <a:custGeom>
                <a:rect b="b" l="l" r="r" t="t"/>
                <a:pathLst>
                  <a:path extrusionOk="0" h="27912" w="45695">
                    <a:moveTo>
                      <a:pt x="45695" y="0"/>
                    </a:moveTo>
                    <a:lnTo>
                      <a:pt x="4466" y="297"/>
                    </a:lnTo>
                    <a:lnTo>
                      <a:pt x="0" y="27912"/>
                    </a:lnTo>
                    <a:lnTo>
                      <a:pt x="40782" y="27912"/>
                    </a:lnTo>
                    <a:lnTo>
                      <a:pt x="4569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7"/>
              <p:cNvSpPr/>
              <p:nvPr/>
            </p:nvSpPr>
            <p:spPr>
              <a:xfrm>
                <a:off x="1540960" y="3376710"/>
                <a:ext cx="606102" cy="40921"/>
              </a:xfrm>
              <a:custGeom>
                <a:rect b="b" l="l" r="r" t="t"/>
                <a:pathLst>
                  <a:path extrusionOk="0" h="2811" w="41635">
                    <a:moveTo>
                      <a:pt x="41635" y="0"/>
                    </a:moveTo>
                    <a:lnTo>
                      <a:pt x="406" y="297"/>
                    </a:lnTo>
                    <a:lnTo>
                      <a:pt x="0" y="2810"/>
                    </a:lnTo>
                    <a:cubicBezTo>
                      <a:pt x="18" y="2714"/>
                      <a:pt x="41167" y="2653"/>
                      <a:pt x="41167" y="2653"/>
                    </a:cubicBezTo>
                    <a:lnTo>
                      <a:pt x="4163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7"/>
              <p:cNvSpPr/>
              <p:nvPr/>
            </p:nvSpPr>
            <p:spPr>
              <a:xfrm>
                <a:off x="1560932" y="3393625"/>
                <a:ext cx="11020" cy="11020"/>
              </a:xfrm>
              <a:custGeom>
                <a:rect b="b" l="l" r="r" t="t"/>
                <a:pathLst>
                  <a:path extrusionOk="0" h="757" w="757">
                    <a:moveTo>
                      <a:pt x="381" y="0"/>
                    </a:moveTo>
                    <a:cubicBezTo>
                      <a:pt x="171" y="0"/>
                      <a:pt x="0" y="170"/>
                      <a:pt x="0" y="376"/>
                    </a:cubicBezTo>
                    <a:cubicBezTo>
                      <a:pt x="0" y="586"/>
                      <a:pt x="171" y="757"/>
                      <a:pt x="381" y="757"/>
                    </a:cubicBezTo>
                    <a:cubicBezTo>
                      <a:pt x="586" y="757"/>
                      <a:pt x="756" y="586"/>
                      <a:pt x="756" y="376"/>
                    </a:cubicBezTo>
                    <a:cubicBezTo>
                      <a:pt x="756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7"/>
              <p:cNvSpPr/>
              <p:nvPr/>
            </p:nvSpPr>
            <p:spPr>
              <a:xfrm>
                <a:off x="1587966" y="3393625"/>
                <a:ext cx="11020" cy="11020"/>
              </a:xfrm>
              <a:custGeom>
                <a:rect b="b" l="l" r="r" t="t"/>
                <a:pathLst>
                  <a:path extrusionOk="0" h="757" w="757">
                    <a:moveTo>
                      <a:pt x="381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81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7"/>
              <p:cNvSpPr/>
              <p:nvPr/>
            </p:nvSpPr>
            <p:spPr>
              <a:xfrm>
                <a:off x="1614999" y="3393625"/>
                <a:ext cx="11035" cy="11020"/>
              </a:xfrm>
              <a:custGeom>
                <a:rect b="b" l="l" r="r" t="t"/>
                <a:pathLst>
                  <a:path extrusionOk="0" h="757" w="758">
                    <a:moveTo>
                      <a:pt x="376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76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7"/>
              <p:cNvSpPr/>
              <p:nvPr/>
            </p:nvSpPr>
            <p:spPr>
              <a:xfrm>
                <a:off x="1572578" y="3489312"/>
                <a:ext cx="241058" cy="194605"/>
              </a:xfrm>
              <a:custGeom>
                <a:rect b="b" l="l" r="r" t="t"/>
                <a:pathLst>
                  <a:path extrusionOk="0" h="13368" w="16559">
                    <a:moveTo>
                      <a:pt x="8282" y="0"/>
                    </a:moveTo>
                    <a:cubicBezTo>
                      <a:pt x="3736" y="0"/>
                      <a:pt x="0" y="3378"/>
                      <a:pt x="0" y="7478"/>
                    </a:cubicBezTo>
                    <a:cubicBezTo>
                      <a:pt x="0" y="9776"/>
                      <a:pt x="1171" y="11952"/>
                      <a:pt x="3173" y="13368"/>
                    </a:cubicBezTo>
                    <a:lnTo>
                      <a:pt x="8282" y="7478"/>
                    </a:lnTo>
                    <a:lnTo>
                      <a:pt x="16558" y="7478"/>
                    </a:lnTo>
                    <a:cubicBezTo>
                      <a:pt x="16558" y="3378"/>
                      <a:pt x="12822" y="0"/>
                      <a:pt x="8282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7"/>
              <p:cNvSpPr/>
              <p:nvPr/>
            </p:nvSpPr>
            <p:spPr>
              <a:xfrm>
                <a:off x="1627722" y="3611639"/>
                <a:ext cx="193294" cy="107784"/>
              </a:xfrm>
              <a:custGeom>
                <a:rect b="b" l="l" r="r" t="t"/>
                <a:pathLst>
                  <a:path extrusionOk="0" h="7404" w="13278">
                    <a:moveTo>
                      <a:pt x="5144" y="14"/>
                    </a:moveTo>
                    <a:cubicBezTo>
                      <a:pt x="5149" y="19"/>
                      <a:pt x="5197" y="19"/>
                      <a:pt x="5297" y="23"/>
                    </a:cubicBezTo>
                    <a:cubicBezTo>
                      <a:pt x="5406" y="27"/>
                      <a:pt x="5551" y="31"/>
                      <a:pt x="5730" y="41"/>
                    </a:cubicBezTo>
                    <a:cubicBezTo>
                      <a:pt x="6124" y="49"/>
                      <a:pt x="6674" y="62"/>
                      <a:pt x="7373" y="75"/>
                    </a:cubicBezTo>
                    <a:cubicBezTo>
                      <a:pt x="8775" y="101"/>
                      <a:pt x="10760" y="131"/>
                      <a:pt x="13136" y="175"/>
                    </a:cubicBezTo>
                    <a:lnTo>
                      <a:pt x="13136" y="175"/>
                    </a:lnTo>
                    <a:cubicBezTo>
                      <a:pt x="13091" y="757"/>
                      <a:pt x="12994" y="1362"/>
                      <a:pt x="12788" y="1959"/>
                    </a:cubicBezTo>
                    <a:cubicBezTo>
                      <a:pt x="12570" y="2579"/>
                      <a:pt x="12259" y="3191"/>
                      <a:pt x="11862" y="3772"/>
                    </a:cubicBezTo>
                    <a:cubicBezTo>
                      <a:pt x="11044" y="4908"/>
                      <a:pt x="9878" y="5909"/>
                      <a:pt x="8462" y="6512"/>
                    </a:cubicBezTo>
                    <a:cubicBezTo>
                      <a:pt x="7317" y="7015"/>
                      <a:pt x="6098" y="7251"/>
                      <a:pt x="4929" y="7251"/>
                    </a:cubicBezTo>
                    <a:cubicBezTo>
                      <a:pt x="4593" y="7251"/>
                      <a:pt x="4262" y="7232"/>
                      <a:pt x="3938" y="7194"/>
                    </a:cubicBezTo>
                    <a:cubicBezTo>
                      <a:pt x="2508" y="7035"/>
                      <a:pt x="1215" y="6516"/>
                      <a:pt x="197" y="5820"/>
                    </a:cubicBezTo>
                    <a:lnTo>
                      <a:pt x="197" y="5820"/>
                    </a:lnTo>
                    <a:cubicBezTo>
                      <a:pt x="1679" y="4096"/>
                      <a:pt x="2908" y="2660"/>
                      <a:pt x="3781" y="1644"/>
                    </a:cubicBezTo>
                    <a:cubicBezTo>
                      <a:pt x="4214" y="1132"/>
                      <a:pt x="4555" y="731"/>
                      <a:pt x="4795" y="447"/>
                    </a:cubicBezTo>
                    <a:cubicBezTo>
                      <a:pt x="4904" y="315"/>
                      <a:pt x="4992" y="211"/>
                      <a:pt x="5057" y="128"/>
                    </a:cubicBezTo>
                    <a:cubicBezTo>
                      <a:pt x="5118" y="57"/>
                      <a:pt x="5149" y="19"/>
                      <a:pt x="5144" y="14"/>
                    </a:cubicBezTo>
                    <a:close/>
                    <a:moveTo>
                      <a:pt x="5717" y="1"/>
                    </a:moveTo>
                    <a:cubicBezTo>
                      <a:pt x="5537" y="5"/>
                      <a:pt x="5398" y="5"/>
                      <a:pt x="5289" y="5"/>
                    </a:cubicBezTo>
                    <a:cubicBezTo>
                      <a:pt x="5192" y="9"/>
                      <a:pt x="5144" y="9"/>
                      <a:pt x="5144" y="14"/>
                    </a:cubicBezTo>
                    <a:cubicBezTo>
                      <a:pt x="5144" y="14"/>
                      <a:pt x="5144" y="14"/>
                      <a:pt x="5144" y="14"/>
                    </a:cubicBezTo>
                    <a:cubicBezTo>
                      <a:pt x="5140" y="14"/>
                      <a:pt x="5106" y="49"/>
                      <a:pt x="5049" y="110"/>
                    </a:cubicBezTo>
                    <a:cubicBezTo>
                      <a:pt x="4983" y="184"/>
                      <a:pt x="4891" y="285"/>
                      <a:pt x="4777" y="412"/>
                    </a:cubicBezTo>
                    <a:cubicBezTo>
                      <a:pt x="4528" y="691"/>
                      <a:pt x="4183" y="1080"/>
                      <a:pt x="3742" y="1578"/>
                    </a:cubicBezTo>
                    <a:cubicBezTo>
                      <a:pt x="2846" y="2601"/>
                      <a:pt x="1574" y="4047"/>
                      <a:pt x="49" y="5791"/>
                    </a:cubicBezTo>
                    <a:lnTo>
                      <a:pt x="1" y="5844"/>
                    </a:lnTo>
                    <a:lnTo>
                      <a:pt x="63" y="5888"/>
                    </a:lnTo>
                    <a:cubicBezTo>
                      <a:pt x="1102" y="6622"/>
                      <a:pt x="2435" y="7173"/>
                      <a:pt x="3921" y="7343"/>
                    </a:cubicBezTo>
                    <a:cubicBezTo>
                      <a:pt x="4256" y="7383"/>
                      <a:pt x="4598" y="7404"/>
                      <a:pt x="4944" y="7404"/>
                    </a:cubicBezTo>
                    <a:cubicBezTo>
                      <a:pt x="6128" y="7404"/>
                      <a:pt x="7363" y="7163"/>
                      <a:pt x="8522" y="6652"/>
                    </a:cubicBezTo>
                    <a:cubicBezTo>
                      <a:pt x="9965" y="6040"/>
                      <a:pt x="11154" y="5017"/>
                      <a:pt x="11984" y="3855"/>
                    </a:cubicBezTo>
                    <a:cubicBezTo>
                      <a:pt x="12391" y="3266"/>
                      <a:pt x="12701" y="2641"/>
                      <a:pt x="12923" y="2007"/>
                    </a:cubicBezTo>
                    <a:cubicBezTo>
                      <a:pt x="13137" y="1368"/>
                      <a:pt x="13234" y="727"/>
                      <a:pt x="13273" y="110"/>
                    </a:cubicBezTo>
                    <a:lnTo>
                      <a:pt x="13278" y="41"/>
                    </a:lnTo>
                    <a:lnTo>
                      <a:pt x="13208" y="41"/>
                    </a:lnTo>
                    <a:cubicBezTo>
                      <a:pt x="10791" y="23"/>
                      <a:pt x="8772" y="9"/>
                      <a:pt x="73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7"/>
              <p:cNvSpPr/>
              <p:nvPr/>
            </p:nvSpPr>
            <p:spPr>
              <a:xfrm>
                <a:off x="1737602" y="3526725"/>
                <a:ext cx="13495" cy="13553"/>
              </a:xfrm>
              <a:custGeom>
                <a:rect b="b" l="l" r="r" t="t"/>
                <a:pathLst>
                  <a:path extrusionOk="0" h="931" w="927">
                    <a:moveTo>
                      <a:pt x="464" y="0"/>
                    </a:moveTo>
                    <a:cubicBezTo>
                      <a:pt x="206" y="0"/>
                      <a:pt x="0" y="210"/>
                      <a:pt x="0" y="467"/>
                    </a:cubicBezTo>
                    <a:cubicBezTo>
                      <a:pt x="0" y="721"/>
                      <a:pt x="206" y="930"/>
                      <a:pt x="464" y="930"/>
                    </a:cubicBezTo>
                    <a:cubicBezTo>
                      <a:pt x="716" y="930"/>
                      <a:pt x="926" y="721"/>
                      <a:pt x="926" y="467"/>
                    </a:cubicBezTo>
                    <a:cubicBezTo>
                      <a:pt x="926" y="210"/>
                      <a:pt x="716" y="0"/>
                      <a:pt x="4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7"/>
              <p:cNvSpPr/>
              <p:nvPr/>
            </p:nvSpPr>
            <p:spPr>
              <a:xfrm>
                <a:off x="1744211" y="3482950"/>
                <a:ext cx="141004" cy="50587"/>
              </a:xfrm>
              <a:custGeom>
                <a:rect b="b" l="l" r="r" t="t"/>
                <a:pathLst>
                  <a:path extrusionOk="0" h="3475" w="9686">
                    <a:moveTo>
                      <a:pt x="3374" y="0"/>
                    </a:moveTo>
                    <a:lnTo>
                      <a:pt x="3348" y="22"/>
                    </a:lnTo>
                    <a:cubicBezTo>
                      <a:pt x="2392" y="983"/>
                      <a:pt x="1547" y="1840"/>
                      <a:pt x="949" y="2461"/>
                    </a:cubicBezTo>
                    <a:cubicBezTo>
                      <a:pt x="669" y="2753"/>
                      <a:pt x="433" y="2998"/>
                      <a:pt x="250" y="3195"/>
                    </a:cubicBezTo>
                    <a:cubicBezTo>
                      <a:pt x="88" y="3365"/>
                      <a:pt x="0" y="3465"/>
                      <a:pt x="10" y="3474"/>
                    </a:cubicBezTo>
                    <a:cubicBezTo>
                      <a:pt x="10" y="3474"/>
                      <a:pt x="10" y="3474"/>
                      <a:pt x="10" y="3474"/>
                    </a:cubicBezTo>
                    <a:cubicBezTo>
                      <a:pt x="20" y="3474"/>
                      <a:pt x="120" y="3390"/>
                      <a:pt x="289" y="3234"/>
                    </a:cubicBezTo>
                    <a:cubicBezTo>
                      <a:pt x="482" y="3046"/>
                      <a:pt x="726" y="2814"/>
                      <a:pt x="1023" y="2530"/>
                    </a:cubicBezTo>
                    <a:cubicBezTo>
                      <a:pt x="1639" y="1937"/>
                      <a:pt x="2483" y="1101"/>
                      <a:pt x="3435" y="153"/>
                    </a:cubicBezTo>
                    <a:lnTo>
                      <a:pt x="4143" y="153"/>
                    </a:lnTo>
                    <a:cubicBezTo>
                      <a:pt x="5673" y="153"/>
                      <a:pt x="7059" y="144"/>
                      <a:pt x="8064" y="131"/>
                    </a:cubicBezTo>
                    <a:cubicBezTo>
                      <a:pt x="8540" y="123"/>
                      <a:pt x="8941" y="113"/>
                      <a:pt x="9252" y="105"/>
                    </a:cubicBezTo>
                    <a:cubicBezTo>
                      <a:pt x="9532" y="97"/>
                      <a:pt x="9685" y="87"/>
                      <a:pt x="9685" y="79"/>
                    </a:cubicBezTo>
                    <a:cubicBezTo>
                      <a:pt x="9685" y="65"/>
                      <a:pt x="9532" y="57"/>
                      <a:pt x="9252" y="48"/>
                    </a:cubicBezTo>
                    <a:cubicBezTo>
                      <a:pt x="8941" y="39"/>
                      <a:pt x="8540" y="31"/>
                      <a:pt x="8064" y="22"/>
                    </a:cubicBezTo>
                    <a:cubicBezTo>
                      <a:pt x="7059" y="9"/>
                      <a:pt x="5673" y="0"/>
                      <a:pt x="41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7"/>
              <p:cNvSpPr/>
              <p:nvPr/>
            </p:nvSpPr>
            <p:spPr>
              <a:xfrm>
                <a:off x="1868198" y="3447488"/>
                <a:ext cx="193484" cy="122501"/>
              </a:xfrm>
              <a:custGeom>
                <a:rect b="b" l="l" r="r" t="t"/>
                <a:pathLst>
                  <a:path extrusionOk="0" h="8415" w="13291">
                    <a:moveTo>
                      <a:pt x="1623" y="0"/>
                    </a:moveTo>
                    <a:lnTo>
                      <a:pt x="1623" y="0"/>
                    </a:lnTo>
                    <a:cubicBezTo>
                      <a:pt x="1618" y="0"/>
                      <a:pt x="1522" y="80"/>
                      <a:pt x="1526" y="80"/>
                    </a:cubicBezTo>
                    <a:cubicBezTo>
                      <a:pt x="1527" y="80"/>
                      <a:pt x="1532" y="76"/>
                      <a:pt x="1544" y="68"/>
                    </a:cubicBezTo>
                    <a:lnTo>
                      <a:pt x="1544" y="72"/>
                    </a:lnTo>
                    <a:lnTo>
                      <a:pt x="1539" y="80"/>
                    </a:lnTo>
                    <a:lnTo>
                      <a:pt x="1539" y="98"/>
                    </a:lnTo>
                    <a:lnTo>
                      <a:pt x="1531" y="133"/>
                    </a:lnTo>
                    <a:lnTo>
                      <a:pt x="1517" y="203"/>
                    </a:lnTo>
                    <a:lnTo>
                      <a:pt x="1491" y="338"/>
                    </a:lnTo>
                    <a:lnTo>
                      <a:pt x="1443" y="618"/>
                    </a:lnTo>
                    <a:cubicBezTo>
                      <a:pt x="1408" y="802"/>
                      <a:pt x="1374" y="986"/>
                      <a:pt x="1338" y="1169"/>
                    </a:cubicBezTo>
                    <a:cubicBezTo>
                      <a:pt x="1273" y="1531"/>
                      <a:pt x="1203" y="1894"/>
                      <a:pt x="1138" y="2257"/>
                    </a:cubicBezTo>
                    <a:cubicBezTo>
                      <a:pt x="1007" y="2973"/>
                      <a:pt x="875" y="3681"/>
                      <a:pt x="749" y="4372"/>
                    </a:cubicBezTo>
                    <a:cubicBezTo>
                      <a:pt x="491" y="5758"/>
                      <a:pt x="246" y="7086"/>
                      <a:pt x="19" y="8332"/>
                    </a:cubicBezTo>
                    <a:lnTo>
                      <a:pt x="1" y="8414"/>
                    </a:lnTo>
                    <a:lnTo>
                      <a:pt x="89" y="8414"/>
                    </a:lnTo>
                    <a:cubicBezTo>
                      <a:pt x="3519" y="8401"/>
                      <a:pt x="6421" y="8388"/>
                      <a:pt x="8474" y="8380"/>
                    </a:cubicBezTo>
                    <a:cubicBezTo>
                      <a:pt x="9484" y="8370"/>
                      <a:pt x="10289" y="8366"/>
                      <a:pt x="10848" y="8362"/>
                    </a:cubicBezTo>
                    <a:cubicBezTo>
                      <a:pt x="11110" y="8358"/>
                      <a:pt x="11320" y="8354"/>
                      <a:pt x="11469" y="8354"/>
                    </a:cubicBezTo>
                    <a:cubicBezTo>
                      <a:pt x="11534" y="8348"/>
                      <a:pt x="11586" y="8348"/>
                      <a:pt x="11630" y="8348"/>
                    </a:cubicBezTo>
                    <a:cubicBezTo>
                      <a:pt x="11665" y="8344"/>
                      <a:pt x="11683" y="8344"/>
                      <a:pt x="11678" y="8344"/>
                    </a:cubicBezTo>
                    <a:cubicBezTo>
                      <a:pt x="11678" y="8340"/>
                      <a:pt x="11661" y="8340"/>
                      <a:pt x="11621" y="8340"/>
                    </a:cubicBezTo>
                    <a:cubicBezTo>
                      <a:pt x="11578" y="8336"/>
                      <a:pt x="11525" y="8336"/>
                      <a:pt x="11455" y="8336"/>
                    </a:cubicBezTo>
                    <a:cubicBezTo>
                      <a:pt x="11302" y="8332"/>
                      <a:pt x="11088" y="8327"/>
                      <a:pt x="10822" y="8327"/>
                    </a:cubicBezTo>
                    <a:cubicBezTo>
                      <a:pt x="10257" y="8322"/>
                      <a:pt x="9450" y="8314"/>
                      <a:pt x="8435" y="8305"/>
                    </a:cubicBezTo>
                    <a:cubicBezTo>
                      <a:pt x="6407" y="8296"/>
                      <a:pt x="3549" y="8288"/>
                      <a:pt x="173" y="8275"/>
                    </a:cubicBezTo>
                    <a:lnTo>
                      <a:pt x="173" y="8275"/>
                    </a:lnTo>
                    <a:cubicBezTo>
                      <a:pt x="401" y="7053"/>
                      <a:pt x="645" y="5754"/>
                      <a:pt x="896" y="4403"/>
                    </a:cubicBezTo>
                    <a:cubicBezTo>
                      <a:pt x="1023" y="3707"/>
                      <a:pt x="1154" y="3005"/>
                      <a:pt x="1290" y="2283"/>
                    </a:cubicBezTo>
                    <a:cubicBezTo>
                      <a:pt x="1356" y="1924"/>
                      <a:pt x="1426" y="1562"/>
                      <a:pt x="1491" y="1195"/>
                    </a:cubicBezTo>
                    <a:cubicBezTo>
                      <a:pt x="1526" y="1012"/>
                      <a:pt x="1561" y="828"/>
                      <a:pt x="1596" y="645"/>
                    </a:cubicBezTo>
                    <a:lnTo>
                      <a:pt x="1644" y="369"/>
                    </a:lnTo>
                    <a:lnTo>
                      <a:pt x="1671" y="229"/>
                    </a:lnTo>
                    <a:lnTo>
                      <a:pt x="1683" y="159"/>
                    </a:lnTo>
                    <a:lnTo>
                      <a:pt x="1684" y="155"/>
                    </a:lnTo>
                    <a:lnTo>
                      <a:pt x="1684" y="155"/>
                    </a:lnTo>
                    <a:cubicBezTo>
                      <a:pt x="5958" y="151"/>
                      <a:pt x="9915" y="147"/>
                      <a:pt x="13138" y="141"/>
                    </a:cubicBezTo>
                    <a:lnTo>
                      <a:pt x="13138" y="141"/>
                    </a:lnTo>
                    <a:cubicBezTo>
                      <a:pt x="12694" y="2603"/>
                      <a:pt x="12326" y="4635"/>
                      <a:pt x="12072" y="6067"/>
                    </a:cubicBezTo>
                    <a:cubicBezTo>
                      <a:pt x="11945" y="6785"/>
                      <a:pt x="11844" y="7348"/>
                      <a:pt x="11774" y="7741"/>
                    </a:cubicBezTo>
                    <a:cubicBezTo>
                      <a:pt x="11743" y="7929"/>
                      <a:pt x="11717" y="8078"/>
                      <a:pt x="11699" y="8187"/>
                    </a:cubicBezTo>
                    <a:cubicBezTo>
                      <a:pt x="11687" y="8288"/>
                      <a:pt x="11678" y="8340"/>
                      <a:pt x="11678" y="8344"/>
                    </a:cubicBezTo>
                    <a:cubicBezTo>
                      <a:pt x="11683" y="8344"/>
                      <a:pt x="11691" y="8296"/>
                      <a:pt x="11713" y="8201"/>
                    </a:cubicBezTo>
                    <a:cubicBezTo>
                      <a:pt x="11735" y="8096"/>
                      <a:pt x="11766" y="7951"/>
                      <a:pt x="11800" y="7772"/>
                    </a:cubicBezTo>
                    <a:cubicBezTo>
                      <a:pt x="11879" y="7378"/>
                      <a:pt x="11988" y="6823"/>
                      <a:pt x="12124" y="6115"/>
                    </a:cubicBezTo>
                    <a:cubicBezTo>
                      <a:pt x="12403" y="4661"/>
                      <a:pt x="12797" y="2593"/>
                      <a:pt x="13273" y="89"/>
                    </a:cubicBezTo>
                    <a:lnTo>
                      <a:pt x="13291" y="15"/>
                    </a:lnTo>
                    <a:lnTo>
                      <a:pt x="13212" y="15"/>
                    </a:lnTo>
                    <a:cubicBezTo>
                      <a:pt x="9960" y="10"/>
                      <a:pt x="5953" y="6"/>
                      <a:pt x="1622" y="2"/>
                    </a:cubicBezTo>
                    <a:cubicBezTo>
                      <a:pt x="1623" y="1"/>
                      <a:pt x="1623" y="0"/>
                      <a:pt x="16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7"/>
              <p:cNvSpPr/>
              <p:nvPr/>
            </p:nvSpPr>
            <p:spPr>
              <a:xfrm>
                <a:off x="1748157" y="3662604"/>
                <a:ext cx="13495" cy="13495"/>
              </a:xfrm>
              <a:custGeom>
                <a:rect b="b" l="l" r="r" t="t"/>
                <a:pathLst>
                  <a:path extrusionOk="0" h="927" w="927">
                    <a:moveTo>
                      <a:pt x="463" y="1"/>
                    </a:moveTo>
                    <a:cubicBezTo>
                      <a:pt x="206" y="1"/>
                      <a:pt x="1" y="205"/>
                      <a:pt x="1" y="463"/>
                    </a:cubicBezTo>
                    <a:cubicBezTo>
                      <a:pt x="1" y="717"/>
                      <a:pt x="206" y="927"/>
                      <a:pt x="463" y="927"/>
                    </a:cubicBezTo>
                    <a:cubicBezTo>
                      <a:pt x="721" y="927"/>
                      <a:pt x="927" y="717"/>
                      <a:pt x="927" y="463"/>
                    </a:cubicBezTo>
                    <a:cubicBezTo>
                      <a:pt x="927" y="205"/>
                      <a:pt x="721" y="1"/>
                      <a:pt x="4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7"/>
              <p:cNvSpPr/>
              <p:nvPr/>
            </p:nvSpPr>
            <p:spPr>
              <a:xfrm>
                <a:off x="1754897" y="3668194"/>
                <a:ext cx="122618" cy="2300"/>
              </a:xfrm>
              <a:custGeom>
                <a:rect b="b" l="l" r="r" t="t"/>
                <a:pathLst>
                  <a:path extrusionOk="0" h="158" w="8423">
                    <a:moveTo>
                      <a:pt x="4214" y="1"/>
                    </a:moveTo>
                    <a:cubicBezTo>
                      <a:pt x="1884" y="1"/>
                      <a:pt x="0" y="36"/>
                      <a:pt x="0" y="79"/>
                    </a:cubicBezTo>
                    <a:cubicBezTo>
                      <a:pt x="0" y="123"/>
                      <a:pt x="1884" y="158"/>
                      <a:pt x="4214" y="158"/>
                    </a:cubicBezTo>
                    <a:cubicBezTo>
                      <a:pt x="6539" y="158"/>
                      <a:pt x="8423" y="123"/>
                      <a:pt x="8423" y="79"/>
                    </a:cubicBezTo>
                    <a:cubicBezTo>
                      <a:pt x="8423" y="36"/>
                      <a:pt x="6539" y="1"/>
                      <a:pt x="42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7"/>
              <p:cNvSpPr/>
              <p:nvPr/>
            </p:nvSpPr>
            <p:spPr>
              <a:xfrm>
                <a:off x="1862855" y="3632266"/>
                <a:ext cx="198768" cy="90795"/>
              </a:xfrm>
              <a:custGeom>
                <a:rect b="b" l="l" r="r" t="t"/>
                <a:pathLst>
                  <a:path extrusionOk="0" h="6237" w="13654">
                    <a:moveTo>
                      <a:pt x="1702" y="108"/>
                    </a:moveTo>
                    <a:lnTo>
                      <a:pt x="1702" y="108"/>
                    </a:lnTo>
                    <a:cubicBezTo>
                      <a:pt x="1702" y="108"/>
                      <a:pt x="1702" y="108"/>
                      <a:pt x="1701" y="109"/>
                    </a:cubicBezTo>
                    <a:lnTo>
                      <a:pt x="1701" y="109"/>
                    </a:lnTo>
                    <a:lnTo>
                      <a:pt x="1701" y="109"/>
                    </a:lnTo>
                    <a:cubicBezTo>
                      <a:pt x="1702" y="108"/>
                      <a:pt x="1702" y="108"/>
                      <a:pt x="1702" y="108"/>
                    </a:cubicBezTo>
                    <a:close/>
                    <a:moveTo>
                      <a:pt x="13504" y="149"/>
                    </a:moveTo>
                    <a:cubicBezTo>
                      <a:pt x="13058" y="1976"/>
                      <a:pt x="12692" y="3462"/>
                      <a:pt x="12434" y="4505"/>
                    </a:cubicBezTo>
                    <a:cubicBezTo>
                      <a:pt x="12312" y="5026"/>
                      <a:pt x="12211" y="5436"/>
                      <a:pt x="12141" y="5724"/>
                    </a:cubicBezTo>
                    <a:cubicBezTo>
                      <a:pt x="12110" y="5861"/>
                      <a:pt x="12088" y="5965"/>
                      <a:pt x="12066" y="6048"/>
                    </a:cubicBezTo>
                    <a:cubicBezTo>
                      <a:pt x="12054" y="6123"/>
                      <a:pt x="12045" y="6157"/>
                      <a:pt x="12045" y="6162"/>
                    </a:cubicBezTo>
                    <a:cubicBezTo>
                      <a:pt x="12045" y="6162"/>
                      <a:pt x="12023" y="6157"/>
                      <a:pt x="11984" y="6157"/>
                    </a:cubicBezTo>
                    <a:cubicBezTo>
                      <a:pt x="11941" y="6157"/>
                      <a:pt x="11883" y="6153"/>
                      <a:pt x="11814" y="6153"/>
                    </a:cubicBezTo>
                    <a:cubicBezTo>
                      <a:pt x="11652" y="6149"/>
                      <a:pt x="11429" y="6144"/>
                      <a:pt x="11149" y="6144"/>
                    </a:cubicBezTo>
                    <a:cubicBezTo>
                      <a:pt x="10559" y="6135"/>
                      <a:pt x="9720" y="6131"/>
                      <a:pt x="8671" y="6123"/>
                    </a:cubicBezTo>
                    <a:cubicBezTo>
                      <a:pt x="6571" y="6113"/>
                      <a:pt x="3624" y="6101"/>
                      <a:pt x="186" y="6087"/>
                    </a:cubicBezTo>
                    <a:lnTo>
                      <a:pt x="186" y="6087"/>
                    </a:lnTo>
                    <a:cubicBezTo>
                      <a:pt x="420" y="5180"/>
                      <a:pt x="660" y="4228"/>
                      <a:pt x="910" y="3247"/>
                    </a:cubicBezTo>
                    <a:cubicBezTo>
                      <a:pt x="1037" y="2735"/>
                      <a:pt x="1168" y="2220"/>
                      <a:pt x="1299" y="1700"/>
                    </a:cubicBezTo>
                    <a:cubicBezTo>
                      <a:pt x="1364" y="1438"/>
                      <a:pt x="1434" y="1171"/>
                      <a:pt x="1499" y="909"/>
                    </a:cubicBezTo>
                    <a:lnTo>
                      <a:pt x="1600" y="512"/>
                    </a:lnTo>
                    <a:lnTo>
                      <a:pt x="1653" y="310"/>
                    </a:lnTo>
                    <a:lnTo>
                      <a:pt x="1675" y="209"/>
                    </a:lnTo>
                    <a:lnTo>
                      <a:pt x="1685" y="171"/>
                    </a:lnTo>
                    <a:lnTo>
                      <a:pt x="1685" y="171"/>
                    </a:lnTo>
                    <a:cubicBezTo>
                      <a:pt x="6219" y="161"/>
                      <a:pt x="10362" y="153"/>
                      <a:pt x="13504" y="149"/>
                    </a:cubicBezTo>
                    <a:close/>
                    <a:moveTo>
                      <a:pt x="1643" y="0"/>
                    </a:moveTo>
                    <a:cubicBezTo>
                      <a:pt x="1642" y="0"/>
                      <a:pt x="1546" y="75"/>
                      <a:pt x="1547" y="75"/>
                    </a:cubicBezTo>
                    <a:cubicBezTo>
                      <a:pt x="1547" y="75"/>
                      <a:pt x="1547" y="74"/>
                      <a:pt x="1548" y="74"/>
                    </a:cubicBezTo>
                    <a:lnTo>
                      <a:pt x="1548" y="78"/>
                    </a:lnTo>
                    <a:lnTo>
                      <a:pt x="1548" y="83"/>
                    </a:lnTo>
                    <a:lnTo>
                      <a:pt x="1544" y="96"/>
                    </a:lnTo>
                    <a:lnTo>
                      <a:pt x="1539" y="122"/>
                    </a:lnTo>
                    <a:lnTo>
                      <a:pt x="1526" y="171"/>
                    </a:lnTo>
                    <a:lnTo>
                      <a:pt x="1499" y="270"/>
                    </a:lnTo>
                    <a:lnTo>
                      <a:pt x="1447" y="472"/>
                    </a:lnTo>
                    <a:lnTo>
                      <a:pt x="1347" y="869"/>
                    </a:lnTo>
                    <a:cubicBezTo>
                      <a:pt x="1281" y="1136"/>
                      <a:pt x="1216" y="1398"/>
                      <a:pt x="1150" y="1660"/>
                    </a:cubicBezTo>
                    <a:cubicBezTo>
                      <a:pt x="1019" y="2184"/>
                      <a:pt x="888" y="2700"/>
                      <a:pt x="761" y="3207"/>
                    </a:cubicBezTo>
                    <a:cubicBezTo>
                      <a:pt x="503" y="4225"/>
                      <a:pt x="259" y="5205"/>
                      <a:pt x="23" y="6144"/>
                    </a:cubicBezTo>
                    <a:lnTo>
                      <a:pt x="1" y="6236"/>
                    </a:lnTo>
                    <a:lnTo>
                      <a:pt x="93" y="6236"/>
                    </a:lnTo>
                    <a:cubicBezTo>
                      <a:pt x="3589" y="6222"/>
                      <a:pt x="6582" y="6210"/>
                      <a:pt x="8710" y="6201"/>
                    </a:cubicBezTo>
                    <a:cubicBezTo>
                      <a:pt x="9759" y="6192"/>
                      <a:pt x="10590" y="6188"/>
                      <a:pt x="11175" y="6179"/>
                    </a:cubicBezTo>
                    <a:cubicBezTo>
                      <a:pt x="11451" y="6179"/>
                      <a:pt x="11669" y="6175"/>
                      <a:pt x="11826" y="6170"/>
                    </a:cubicBezTo>
                    <a:cubicBezTo>
                      <a:pt x="11897" y="6170"/>
                      <a:pt x="11949" y="6166"/>
                      <a:pt x="11993" y="6166"/>
                    </a:cubicBezTo>
                    <a:cubicBezTo>
                      <a:pt x="12026" y="6166"/>
                      <a:pt x="12044" y="6163"/>
                      <a:pt x="12046" y="6162"/>
                    </a:cubicBezTo>
                    <a:lnTo>
                      <a:pt x="12046" y="6162"/>
                    </a:lnTo>
                    <a:cubicBezTo>
                      <a:pt x="12046" y="6162"/>
                      <a:pt x="12046" y="6162"/>
                      <a:pt x="12046" y="6162"/>
                    </a:cubicBezTo>
                    <a:cubicBezTo>
                      <a:pt x="12051" y="6162"/>
                      <a:pt x="12059" y="6127"/>
                      <a:pt x="12080" y="6061"/>
                    </a:cubicBezTo>
                    <a:cubicBezTo>
                      <a:pt x="12102" y="5982"/>
                      <a:pt x="12128" y="5882"/>
                      <a:pt x="12163" y="5750"/>
                    </a:cubicBezTo>
                    <a:cubicBezTo>
                      <a:pt x="12242" y="5467"/>
                      <a:pt x="12346" y="5065"/>
                      <a:pt x="12482" y="4550"/>
                    </a:cubicBezTo>
                    <a:cubicBezTo>
                      <a:pt x="12758" y="3487"/>
                      <a:pt x="13151" y="1970"/>
                      <a:pt x="13635" y="105"/>
                    </a:cubicBezTo>
                    <a:lnTo>
                      <a:pt x="13653" y="30"/>
                    </a:lnTo>
                    <a:lnTo>
                      <a:pt x="13579" y="30"/>
                    </a:lnTo>
                    <a:cubicBezTo>
                      <a:pt x="10415" y="26"/>
                      <a:pt x="6219" y="22"/>
                      <a:pt x="1626" y="13"/>
                    </a:cubicBezTo>
                    <a:cubicBezTo>
                      <a:pt x="1638" y="4"/>
                      <a:pt x="1643" y="0"/>
                      <a:pt x="16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7"/>
              <p:cNvSpPr/>
              <p:nvPr/>
            </p:nvSpPr>
            <p:spPr>
              <a:xfrm>
                <a:off x="1909046" y="3484479"/>
                <a:ext cx="115485" cy="2300"/>
              </a:xfrm>
              <a:custGeom>
                <a:rect b="b" l="l" r="r" t="t"/>
                <a:pathLst>
                  <a:path extrusionOk="0" h="158" w="7933">
                    <a:moveTo>
                      <a:pt x="3969" y="0"/>
                    </a:moveTo>
                    <a:cubicBezTo>
                      <a:pt x="1775" y="0"/>
                      <a:pt x="0" y="35"/>
                      <a:pt x="0" y="79"/>
                    </a:cubicBezTo>
                    <a:cubicBezTo>
                      <a:pt x="0" y="123"/>
                      <a:pt x="1775" y="157"/>
                      <a:pt x="3969" y="157"/>
                    </a:cubicBezTo>
                    <a:cubicBezTo>
                      <a:pt x="6158" y="157"/>
                      <a:pt x="7933" y="123"/>
                      <a:pt x="7933" y="79"/>
                    </a:cubicBezTo>
                    <a:cubicBezTo>
                      <a:pt x="7933" y="35"/>
                      <a:pt x="6158" y="0"/>
                      <a:pt x="3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7"/>
              <p:cNvSpPr/>
              <p:nvPr/>
            </p:nvSpPr>
            <p:spPr>
              <a:xfrm>
                <a:off x="1907008" y="3503360"/>
                <a:ext cx="116183" cy="2300"/>
              </a:xfrm>
              <a:custGeom>
                <a:rect b="b" l="l" r="r" t="t"/>
                <a:pathLst>
                  <a:path extrusionOk="0" h="158" w="7981">
                    <a:moveTo>
                      <a:pt x="3991" y="0"/>
                    </a:moveTo>
                    <a:cubicBezTo>
                      <a:pt x="1788" y="0"/>
                      <a:pt x="1" y="36"/>
                      <a:pt x="1" y="79"/>
                    </a:cubicBezTo>
                    <a:cubicBezTo>
                      <a:pt x="1" y="123"/>
                      <a:pt x="1788" y="158"/>
                      <a:pt x="3991" y="158"/>
                    </a:cubicBezTo>
                    <a:cubicBezTo>
                      <a:pt x="6193" y="158"/>
                      <a:pt x="7980" y="123"/>
                      <a:pt x="7980" y="79"/>
                    </a:cubicBezTo>
                    <a:cubicBezTo>
                      <a:pt x="7980" y="36"/>
                      <a:pt x="6193" y="0"/>
                      <a:pt x="39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7"/>
              <p:cNvSpPr/>
              <p:nvPr/>
            </p:nvSpPr>
            <p:spPr>
              <a:xfrm>
                <a:off x="1907721" y="3521615"/>
                <a:ext cx="112093" cy="2242"/>
              </a:xfrm>
              <a:custGeom>
                <a:rect b="b" l="l" r="r" t="t"/>
                <a:pathLst>
                  <a:path extrusionOk="0" h="154" w="7700">
                    <a:moveTo>
                      <a:pt x="3850" y="1"/>
                    </a:moveTo>
                    <a:cubicBezTo>
                      <a:pt x="1721" y="1"/>
                      <a:pt x="0" y="36"/>
                      <a:pt x="0" y="79"/>
                    </a:cubicBezTo>
                    <a:cubicBezTo>
                      <a:pt x="0" y="119"/>
                      <a:pt x="1721" y="154"/>
                      <a:pt x="3850" y="154"/>
                    </a:cubicBezTo>
                    <a:cubicBezTo>
                      <a:pt x="5974" y="154"/>
                      <a:pt x="7700" y="119"/>
                      <a:pt x="7700" y="79"/>
                    </a:cubicBezTo>
                    <a:cubicBezTo>
                      <a:pt x="7700" y="36"/>
                      <a:pt x="5974" y="1"/>
                      <a:pt x="38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7"/>
              <p:cNvSpPr/>
              <p:nvPr/>
            </p:nvSpPr>
            <p:spPr>
              <a:xfrm>
                <a:off x="1911783" y="3666098"/>
                <a:ext cx="110084" cy="2315"/>
              </a:xfrm>
              <a:custGeom>
                <a:rect b="b" l="l" r="r" t="t"/>
                <a:pathLst>
                  <a:path extrusionOk="0" h="159" w="7562">
                    <a:moveTo>
                      <a:pt x="3781" y="1"/>
                    </a:moveTo>
                    <a:cubicBezTo>
                      <a:pt x="1692" y="1"/>
                      <a:pt x="0" y="36"/>
                      <a:pt x="0" y="80"/>
                    </a:cubicBezTo>
                    <a:cubicBezTo>
                      <a:pt x="0" y="123"/>
                      <a:pt x="1692" y="158"/>
                      <a:pt x="3781" y="158"/>
                    </a:cubicBezTo>
                    <a:cubicBezTo>
                      <a:pt x="5865" y="158"/>
                      <a:pt x="7561" y="123"/>
                      <a:pt x="7561" y="80"/>
                    </a:cubicBezTo>
                    <a:cubicBezTo>
                      <a:pt x="7561" y="36"/>
                      <a:pt x="5865" y="1"/>
                      <a:pt x="37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7"/>
              <p:cNvSpPr/>
              <p:nvPr/>
            </p:nvSpPr>
            <p:spPr>
              <a:xfrm>
                <a:off x="1921202" y="3687032"/>
                <a:ext cx="93852" cy="2315"/>
              </a:xfrm>
              <a:custGeom>
                <a:rect b="b" l="l" r="r" t="t"/>
                <a:pathLst>
                  <a:path extrusionOk="0" h="159" w="6447">
                    <a:moveTo>
                      <a:pt x="3225" y="1"/>
                    </a:moveTo>
                    <a:cubicBezTo>
                      <a:pt x="1442" y="1"/>
                      <a:pt x="0" y="36"/>
                      <a:pt x="0" y="80"/>
                    </a:cubicBezTo>
                    <a:cubicBezTo>
                      <a:pt x="0" y="123"/>
                      <a:pt x="1442" y="158"/>
                      <a:pt x="3225" y="158"/>
                    </a:cubicBezTo>
                    <a:cubicBezTo>
                      <a:pt x="5004" y="158"/>
                      <a:pt x="6446" y="123"/>
                      <a:pt x="6446" y="80"/>
                    </a:cubicBezTo>
                    <a:cubicBezTo>
                      <a:pt x="6446" y="36"/>
                      <a:pt x="5004" y="1"/>
                      <a:pt x="32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9" name="Google Shape;629;p27"/>
            <p:cNvGrpSpPr/>
            <p:nvPr/>
          </p:nvGrpSpPr>
          <p:grpSpPr>
            <a:xfrm>
              <a:off x="1114774" y="3680787"/>
              <a:ext cx="742127" cy="590438"/>
              <a:chOff x="1114774" y="3680787"/>
              <a:chExt cx="742127" cy="590438"/>
            </a:xfrm>
          </p:grpSpPr>
          <p:sp>
            <p:nvSpPr>
              <p:cNvPr id="630" name="Google Shape;630;p27"/>
              <p:cNvSpPr/>
              <p:nvPr/>
            </p:nvSpPr>
            <p:spPr>
              <a:xfrm>
                <a:off x="1570526" y="4224480"/>
                <a:ext cx="152927" cy="46744"/>
              </a:xfrm>
              <a:custGeom>
                <a:rect b="b" l="l" r="r" t="t"/>
                <a:pathLst>
                  <a:path extrusionOk="0" h="3211" w="10505">
                    <a:moveTo>
                      <a:pt x="5474" y="1"/>
                    </a:moveTo>
                    <a:cubicBezTo>
                      <a:pt x="5278" y="1"/>
                      <a:pt x="5075" y="5"/>
                      <a:pt x="4865" y="14"/>
                    </a:cubicBezTo>
                    <a:cubicBezTo>
                      <a:pt x="849" y="179"/>
                      <a:pt x="1" y="2504"/>
                      <a:pt x="359" y="2898"/>
                    </a:cubicBezTo>
                    <a:cubicBezTo>
                      <a:pt x="359" y="2898"/>
                      <a:pt x="4869" y="3211"/>
                      <a:pt x="7875" y="3211"/>
                    </a:cubicBezTo>
                    <a:cubicBezTo>
                      <a:pt x="9378" y="3211"/>
                      <a:pt x="10504" y="3132"/>
                      <a:pt x="10503" y="2898"/>
                    </a:cubicBezTo>
                    <a:cubicBezTo>
                      <a:pt x="10495" y="1395"/>
                      <a:pt x="9049" y="1"/>
                      <a:pt x="547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7"/>
              <p:cNvSpPr/>
              <p:nvPr/>
            </p:nvSpPr>
            <p:spPr>
              <a:xfrm>
                <a:off x="1253595" y="4125868"/>
                <a:ext cx="265558" cy="140931"/>
              </a:xfrm>
              <a:custGeom>
                <a:rect b="b" l="l" r="r" t="t"/>
                <a:pathLst>
                  <a:path extrusionOk="0" h="9681" w="18242">
                    <a:moveTo>
                      <a:pt x="4139" y="0"/>
                    </a:moveTo>
                    <a:cubicBezTo>
                      <a:pt x="3994" y="844"/>
                      <a:pt x="0" y="9680"/>
                      <a:pt x="2578" y="9680"/>
                    </a:cubicBezTo>
                    <a:lnTo>
                      <a:pt x="15531" y="9680"/>
                    </a:lnTo>
                    <a:cubicBezTo>
                      <a:pt x="15531" y="9680"/>
                      <a:pt x="14194" y="8417"/>
                      <a:pt x="1824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7"/>
              <p:cNvSpPr/>
              <p:nvPr/>
            </p:nvSpPr>
            <p:spPr>
              <a:xfrm>
                <a:off x="1114774" y="3680787"/>
                <a:ext cx="729782" cy="466233"/>
              </a:xfrm>
              <a:custGeom>
                <a:rect b="b" l="l" r="r" t="t"/>
                <a:pathLst>
                  <a:path extrusionOk="0" h="32027" w="50131">
                    <a:moveTo>
                      <a:pt x="50130" y="1"/>
                    </a:moveTo>
                    <a:lnTo>
                      <a:pt x="5293" y="1085"/>
                    </a:lnTo>
                    <a:lnTo>
                      <a:pt x="0" y="32026"/>
                    </a:lnTo>
                    <a:lnTo>
                      <a:pt x="44654" y="32026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7"/>
              <p:cNvSpPr/>
              <p:nvPr/>
            </p:nvSpPr>
            <p:spPr>
              <a:xfrm>
                <a:off x="1148941" y="3714254"/>
                <a:ext cx="665205" cy="406343"/>
              </a:xfrm>
              <a:custGeom>
                <a:rect b="b" l="l" r="r" t="t"/>
                <a:pathLst>
                  <a:path extrusionOk="0" h="27913" w="45695">
                    <a:moveTo>
                      <a:pt x="45695" y="1"/>
                    </a:moveTo>
                    <a:lnTo>
                      <a:pt x="4466" y="298"/>
                    </a:lnTo>
                    <a:lnTo>
                      <a:pt x="0" y="27913"/>
                    </a:lnTo>
                    <a:lnTo>
                      <a:pt x="40782" y="27913"/>
                    </a:lnTo>
                    <a:lnTo>
                      <a:pt x="456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7"/>
              <p:cNvSpPr/>
              <p:nvPr/>
            </p:nvSpPr>
            <p:spPr>
              <a:xfrm>
                <a:off x="1114774" y="3680787"/>
                <a:ext cx="742127" cy="478505"/>
              </a:xfrm>
              <a:custGeom>
                <a:rect b="b" l="l" r="r" t="t"/>
                <a:pathLst>
                  <a:path extrusionOk="0" h="32870" w="50979">
                    <a:moveTo>
                      <a:pt x="50130" y="1"/>
                    </a:moveTo>
                    <a:lnTo>
                      <a:pt x="44654" y="32026"/>
                    </a:lnTo>
                    <a:lnTo>
                      <a:pt x="0" y="32026"/>
                    </a:lnTo>
                    <a:lnTo>
                      <a:pt x="1176" y="32869"/>
                    </a:lnTo>
                    <a:lnTo>
                      <a:pt x="45293" y="32869"/>
                    </a:lnTo>
                    <a:lnTo>
                      <a:pt x="50979" y="569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7"/>
              <p:cNvSpPr/>
              <p:nvPr/>
            </p:nvSpPr>
            <p:spPr>
              <a:xfrm>
                <a:off x="1208044" y="3714254"/>
                <a:ext cx="606102" cy="40921"/>
              </a:xfrm>
              <a:custGeom>
                <a:rect b="b" l="l" r="r" t="t"/>
                <a:pathLst>
                  <a:path extrusionOk="0" h="2811" w="41635">
                    <a:moveTo>
                      <a:pt x="41635" y="1"/>
                    </a:moveTo>
                    <a:lnTo>
                      <a:pt x="406" y="298"/>
                    </a:lnTo>
                    <a:lnTo>
                      <a:pt x="0" y="2811"/>
                    </a:lnTo>
                    <a:cubicBezTo>
                      <a:pt x="13" y="2714"/>
                      <a:pt x="41167" y="2653"/>
                      <a:pt x="41167" y="2653"/>
                    </a:cubicBezTo>
                    <a:lnTo>
                      <a:pt x="416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7"/>
              <p:cNvSpPr/>
              <p:nvPr/>
            </p:nvSpPr>
            <p:spPr>
              <a:xfrm>
                <a:off x="1649034" y="3849071"/>
                <a:ext cx="90038" cy="236545"/>
              </a:xfrm>
              <a:custGeom>
                <a:rect b="b" l="l" r="r" t="t"/>
                <a:pathLst>
                  <a:path extrusionOk="0" h="16249" w="6185">
                    <a:moveTo>
                      <a:pt x="6066" y="0"/>
                    </a:moveTo>
                    <a:cubicBezTo>
                      <a:pt x="4974" y="4"/>
                      <a:pt x="3904" y="4"/>
                      <a:pt x="2881" y="4"/>
                    </a:cubicBezTo>
                    <a:lnTo>
                      <a:pt x="2815" y="4"/>
                    </a:lnTo>
                    <a:lnTo>
                      <a:pt x="2802" y="66"/>
                    </a:lnTo>
                    <a:cubicBezTo>
                      <a:pt x="1998" y="4655"/>
                      <a:pt x="1290" y="8693"/>
                      <a:pt x="783" y="11598"/>
                    </a:cubicBezTo>
                    <a:cubicBezTo>
                      <a:pt x="534" y="13032"/>
                      <a:pt x="338" y="14186"/>
                      <a:pt x="198" y="14990"/>
                    </a:cubicBezTo>
                    <a:cubicBezTo>
                      <a:pt x="132" y="15374"/>
                      <a:pt x="84" y="15680"/>
                      <a:pt x="45" y="15894"/>
                    </a:cubicBezTo>
                    <a:cubicBezTo>
                      <a:pt x="31" y="15991"/>
                      <a:pt x="19" y="16069"/>
                      <a:pt x="9" y="16130"/>
                    </a:cubicBezTo>
                    <a:cubicBezTo>
                      <a:pt x="1" y="16178"/>
                      <a:pt x="1" y="16205"/>
                      <a:pt x="1" y="16205"/>
                    </a:cubicBezTo>
                    <a:cubicBezTo>
                      <a:pt x="1" y="16205"/>
                      <a:pt x="9" y="16174"/>
                      <a:pt x="23" y="16118"/>
                    </a:cubicBezTo>
                    <a:cubicBezTo>
                      <a:pt x="31" y="16056"/>
                      <a:pt x="49" y="15977"/>
                      <a:pt x="67" y="15877"/>
                    </a:cubicBezTo>
                    <a:cubicBezTo>
                      <a:pt x="110" y="15658"/>
                      <a:pt x="167" y="15348"/>
                      <a:pt x="241" y="14954"/>
                    </a:cubicBezTo>
                    <a:cubicBezTo>
                      <a:pt x="394" y="14147"/>
                      <a:pt x="608" y="12993"/>
                      <a:pt x="870" y="11555"/>
                    </a:cubicBezTo>
                    <a:cubicBezTo>
                      <a:pt x="1396" y="8680"/>
                      <a:pt x="2118" y="4688"/>
                      <a:pt x="2944" y="157"/>
                    </a:cubicBezTo>
                    <a:lnTo>
                      <a:pt x="5997" y="157"/>
                    </a:lnTo>
                    <a:cubicBezTo>
                      <a:pt x="4794" y="6866"/>
                      <a:pt x="3733" y="12753"/>
                      <a:pt x="3123" y="16161"/>
                    </a:cubicBezTo>
                    <a:lnTo>
                      <a:pt x="3123" y="16161"/>
                    </a:lnTo>
                    <a:cubicBezTo>
                      <a:pt x="2152" y="16174"/>
                      <a:pt x="1380" y="16183"/>
                      <a:pt x="840" y="16187"/>
                    </a:cubicBezTo>
                    <a:cubicBezTo>
                      <a:pt x="578" y="16192"/>
                      <a:pt x="368" y="16196"/>
                      <a:pt x="219" y="16196"/>
                    </a:cubicBezTo>
                    <a:cubicBezTo>
                      <a:pt x="154" y="16200"/>
                      <a:pt x="102" y="16200"/>
                      <a:pt x="57" y="16200"/>
                    </a:cubicBezTo>
                    <a:cubicBezTo>
                      <a:pt x="23" y="16200"/>
                      <a:pt x="1" y="16205"/>
                      <a:pt x="1" y="16205"/>
                    </a:cubicBezTo>
                    <a:cubicBezTo>
                      <a:pt x="1" y="16205"/>
                      <a:pt x="14" y="16209"/>
                      <a:pt x="49" y="16209"/>
                    </a:cubicBezTo>
                    <a:cubicBezTo>
                      <a:pt x="93" y="16209"/>
                      <a:pt x="140" y="16209"/>
                      <a:pt x="202" y="16213"/>
                    </a:cubicBezTo>
                    <a:cubicBezTo>
                      <a:pt x="350" y="16213"/>
                      <a:pt x="551" y="16218"/>
                      <a:pt x="814" y="16222"/>
                    </a:cubicBezTo>
                    <a:cubicBezTo>
                      <a:pt x="1364" y="16227"/>
                      <a:pt x="2155" y="16235"/>
                      <a:pt x="3156" y="16249"/>
                    </a:cubicBezTo>
                    <a:lnTo>
                      <a:pt x="3191" y="16249"/>
                    </a:lnTo>
                    <a:lnTo>
                      <a:pt x="3200" y="16213"/>
                    </a:lnTo>
                    <a:cubicBezTo>
                      <a:pt x="3829" y="12796"/>
                      <a:pt x="4922" y="6857"/>
                      <a:pt x="6167" y="92"/>
                    </a:cubicBezTo>
                    <a:lnTo>
                      <a:pt x="61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7"/>
              <p:cNvSpPr/>
              <p:nvPr/>
            </p:nvSpPr>
            <p:spPr>
              <a:xfrm>
                <a:off x="1573525" y="3916312"/>
                <a:ext cx="80750" cy="169362"/>
              </a:xfrm>
              <a:custGeom>
                <a:rect b="b" l="l" r="r" t="t"/>
                <a:pathLst>
                  <a:path extrusionOk="0" h="11634" w="5547">
                    <a:moveTo>
                      <a:pt x="2300" y="153"/>
                    </a:moveTo>
                    <a:cubicBezTo>
                      <a:pt x="3282" y="153"/>
                      <a:pt x="4307" y="153"/>
                      <a:pt x="5357" y="157"/>
                    </a:cubicBezTo>
                    <a:lnTo>
                      <a:pt x="5357" y="157"/>
                    </a:lnTo>
                    <a:cubicBezTo>
                      <a:pt x="4447" y="4793"/>
                      <a:pt x="3637" y="8906"/>
                      <a:pt x="3120" y="11538"/>
                    </a:cubicBezTo>
                    <a:lnTo>
                      <a:pt x="3120" y="11538"/>
                    </a:lnTo>
                    <a:cubicBezTo>
                      <a:pt x="2159" y="11551"/>
                      <a:pt x="1392" y="11560"/>
                      <a:pt x="849" y="11564"/>
                    </a:cubicBezTo>
                    <a:cubicBezTo>
                      <a:pt x="587" y="11568"/>
                      <a:pt x="381" y="11573"/>
                      <a:pt x="228" y="11577"/>
                    </a:cubicBezTo>
                    <a:cubicBezTo>
                      <a:pt x="83" y="11581"/>
                      <a:pt x="10" y="11581"/>
                      <a:pt x="5" y="11586"/>
                    </a:cubicBezTo>
                    <a:cubicBezTo>
                      <a:pt x="5" y="11586"/>
                      <a:pt x="14" y="11564"/>
                      <a:pt x="22" y="11525"/>
                    </a:cubicBezTo>
                    <a:cubicBezTo>
                      <a:pt x="31" y="11477"/>
                      <a:pt x="44" y="11420"/>
                      <a:pt x="57" y="11354"/>
                    </a:cubicBezTo>
                    <a:cubicBezTo>
                      <a:pt x="93" y="11192"/>
                      <a:pt x="141" y="10974"/>
                      <a:pt x="197" y="10698"/>
                    </a:cubicBezTo>
                    <a:cubicBezTo>
                      <a:pt x="315" y="10117"/>
                      <a:pt x="482" y="9300"/>
                      <a:pt x="686" y="8278"/>
                    </a:cubicBezTo>
                    <a:cubicBezTo>
                      <a:pt x="1095" y="6237"/>
                      <a:pt x="1659" y="3396"/>
                      <a:pt x="2300" y="153"/>
                    </a:cubicBezTo>
                    <a:close/>
                    <a:moveTo>
                      <a:pt x="2177" y="0"/>
                    </a:moveTo>
                    <a:lnTo>
                      <a:pt x="2164" y="62"/>
                    </a:lnTo>
                    <a:cubicBezTo>
                      <a:pt x="1539" y="3361"/>
                      <a:pt x="993" y="6245"/>
                      <a:pt x="599" y="8322"/>
                    </a:cubicBezTo>
                    <a:cubicBezTo>
                      <a:pt x="411" y="9335"/>
                      <a:pt x="258" y="10152"/>
                      <a:pt x="153" y="10729"/>
                    </a:cubicBezTo>
                    <a:cubicBezTo>
                      <a:pt x="105" y="11000"/>
                      <a:pt x="66" y="11214"/>
                      <a:pt x="40" y="11372"/>
                    </a:cubicBezTo>
                    <a:cubicBezTo>
                      <a:pt x="15" y="11512"/>
                      <a:pt x="1" y="11586"/>
                      <a:pt x="4" y="11586"/>
                    </a:cubicBezTo>
                    <a:cubicBezTo>
                      <a:pt x="4" y="11586"/>
                      <a:pt x="4" y="11586"/>
                      <a:pt x="5" y="11586"/>
                    </a:cubicBezTo>
                    <a:lnTo>
                      <a:pt x="5" y="11586"/>
                    </a:lnTo>
                    <a:cubicBezTo>
                      <a:pt x="0" y="11590"/>
                      <a:pt x="71" y="11590"/>
                      <a:pt x="206" y="11594"/>
                    </a:cubicBezTo>
                    <a:cubicBezTo>
                      <a:pt x="359" y="11599"/>
                      <a:pt x="560" y="11599"/>
                      <a:pt x="817" y="11608"/>
                    </a:cubicBezTo>
                    <a:cubicBezTo>
                      <a:pt x="1377" y="11612"/>
                      <a:pt x="2168" y="11620"/>
                      <a:pt x="3160" y="11634"/>
                    </a:cubicBezTo>
                    <a:lnTo>
                      <a:pt x="3199" y="11634"/>
                    </a:lnTo>
                    <a:lnTo>
                      <a:pt x="3209" y="11594"/>
                    </a:lnTo>
                    <a:cubicBezTo>
                      <a:pt x="3741" y="8951"/>
                      <a:pt x="4581" y="4786"/>
                      <a:pt x="5529" y="93"/>
                    </a:cubicBezTo>
                    <a:lnTo>
                      <a:pt x="55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7"/>
              <p:cNvSpPr/>
              <p:nvPr/>
            </p:nvSpPr>
            <p:spPr>
              <a:xfrm>
                <a:off x="1498146" y="3794291"/>
                <a:ext cx="100199" cy="291266"/>
              </a:xfrm>
              <a:custGeom>
                <a:rect b="b" l="l" r="r" t="t"/>
                <a:pathLst>
                  <a:path extrusionOk="0" h="20008" w="6883">
                    <a:moveTo>
                      <a:pt x="6696" y="158"/>
                    </a:moveTo>
                    <a:cubicBezTo>
                      <a:pt x="5142" y="8650"/>
                      <a:pt x="3807" y="16058"/>
                      <a:pt x="3126" y="19929"/>
                    </a:cubicBezTo>
                    <a:lnTo>
                      <a:pt x="3126" y="19929"/>
                    </a:lnTo>
                    <a:cubicBezTo>
                      <a:pt x="2135" y="19937"/>
                      <a:pt x="1358" y="19946"/>
                      <a:pt x="826" y="19950"/>
                    </a:cubicBezTo>
                    <a:cubicBezTo>
                      <a:pt x="563" y="19955"/>
                      <a:pt x="358" y="19959"/>
                      <a:pt x="214" y="19959"/>
                    </a:cubicBezTo>
                    <a:cubicBezTo>
                      <a:pt x="77" y="19963"/>
                      <a:pt x="3" y="19968"/>
                      <a:pt x="0" y="19968"/>
                    </a:cubicBezTo>
                    <a:lnTo>
                      <a:pt x="0" y="19968"/>
                    </a:lnTo>
                    <a:cubicBezTo>
                      <a:pt x="4" y="19967"/>
                      <a:pt x="9" y="19933"/>
                      <a:pt x="26" y="19863"/>
                    </a:cubicBezTo>
                    <a:cubicBezTo>
                      <a:pt x="39" y="19788"/>
                      <a:pt x="57" y="19693"/>
                      <a:pt x="83" y="19566"/>
                    </a:cubicBezTo>
                    <a:cubicBezTo>
                      <a:pt x="131" y="19294"/>
                      <a:pt x="206" y="18915"/>
                      <a:pt x="297" y="18425"/>
                    </a:cubicBezTo>
                    <a:cubicBezTo>
                      <a:pt x="481" y="17428"/>
                      <a:pt x="747" y="16000"/>
                      <a:pt x="1075" y="14217"/>
                    </a:cubicBezTo>
                    <a:cubicBezTo>
                      <a:pt x="1724" y="10669"/>
                      <a:pt x="2624" y="5738"/>
                      <a:pt x="3641" y="158"/>
                    </a:cubicBezTo>
                    <a:close/>
                    <a:moveTo>
                      <a:pt x="6765" y="1"/>
                    </a:moveTo>
                    <a:cubicBezTo>
                      <a:pt x="5672" y="1"/>
                      <a:pt x="4597" y="1"/>
                      <a:pt x="3579" y="5"/>
                    </a:cubicBezTo>
                    <a:lnTo>
                      <a:pt x="3514" y="5"/>
                    </a:lnTo>
                    <a:lnTo>
                      <a:pt x="3500" y="66"/>
                    </a:lnTo>
                    <a:cubicBezTo>
                      <a:pt x="2504" y="5699"/>
                      <a:pt x="1622" y="10681"/>
                      <a:pt x="983" y="14265"/>
                    </a:cubicBezTo>
                    <a:cubicBezTo>
                      <a:pt x="673" y="16039"/>
                      <a:pt x="424" y="17464"/>
                      <a:pt x="253" y="18460"/>
                    </a:cubicBezTo>
                    <a:cubicBezTo>
                      <a:pt x="170" y="18941"/>
                      <a:pt x="105" y="19316"/>
                      <a:pt x="61" y="19583"/>
                    </a:cubicBezTo>
                    <a:cubicBezTo>
                      <a:pt x="39" y="19705"/>
                      <a:pt x="26" y="19802"/>
                      <a:pt x="13" y="19871"/>
                    </a:cubicBezTo>
                    <a:cubicBezTo>
                      <a:pt x="4" y="19937"/>
                      <a:pt x="0" y="19968"/>
                      <a:pt x="0" y="19968"/>
                    </a:cubicBezTo>
                    <a:cubicBezTo>
                      <a:pt x="0" y="19968"/>
                      <a:pt x="65" y="19972"/>
                      <a:pt x="201" y="19976"/>
                    </a:cubicBezTo>
                    <a:cubicBezTo>
                      <a:pt x="341" y="19976"/>
                      <a:pt x="541" y="19981"/>
                      <a:pt x="799" y="19985"/>
                    </a:cubicBezTo>
                    <a:cubicBezTo>
                      <a:pt x="1346" y="19990"/>
                      <a:pt x="2137" y="19998"/>
                      <a:pt x="3155" y="20008"/>
                    </a:cubicBezTo>
                    <a:lnTo>
                      <a:pt x="3190" y="20008"/>
                    </a:lnTo>
                    <a:lnTo>
                      <a:pt x="3195" y="19976"/>
                    </a:lnTo>
                    <a:cubicBezTo>
                      <a:pt x="3924" y="16105"/>
                      <a:pt x="5301" y="8649"/>
                      <a:pt x="6866" y="92"/>
                    </a:cubicBezTo>
                    <a:lnTo>
                      <a:pt x="68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7"/>
              <p:cNvSpPr/>
              <p:nvPr/>
            </p:nvSpPr>
            <p:spPr>
              <a:xfrm>
                <a:off x="1422622" y="3964410"/>
                <a:ext cx="69934" cy="121337"/>
              </a:xfrm>
              <a:custGeom>
                <a:rect b="b" l="l" r="r" t="t"/>
                <a:pathLst>
                  <a:path extrusionOk="0" h="8335" w="4804">
                    <a:moveTo>
                      <a:pt x="1558" y="153"/>
                    </a:moveTo>
                    <a:lnTo>
                      <a:pt x="1558" y="153"/>
                    </a:lnTo>
                    <a:cubicBezTo>
                      <a:pt x="2517" y="153"/>
                      <a:pt x="3548" y="157"/>
                      <a:pt x="4616" y="157"/>
                    </a:cubicBezTo>
                    <a:lnTo>
                      <a:pt x="4616" y="157"/>
                    </a:lnTo>
                    <a:cubicBezTo>
                      <a:pt x="4029" y="3332"/>
                      <a:pt x="3496" y="6193"/>
                      <a:pt x="3115" y="8230"/>
                    </a:cubicBezTo>
                    <a:lnTo>
                      <a:pt x="3115" y="8230"/>
                    </a:lnTo>
                    <a:cubicBezTo>
                      <a:pt x="2175" y="8243"/>
                      <a:pt x="1412" y="8251"/>
                      <a:pt x="866" y="8260"/>
                    </a:cubicBezTo>
                    <a:cubicBezTo>
                      <a:pt x="604" y="8264"/>
                      <a:pt x="394" y="8269"/>
                      <a:pt x="232" y="8273"/>
                    </a:cubicBezTo>
                    <a:cubicBezTo>
                      <a:pt x="88" y="8273"/>
                      <a:pt x="9" y="8277"/>
                      <a:pt x="5" y="8282"/>
                    </a:cubicBezTo>
                    <a:cubicBezTo>
                      <a:pt x="9" y="8277"/>
                      <a:pt x="23" y="8221"/>
                      <a:pt x="45" y="8116"/>
                    </a:cubicBezTo>
                    <a:cubicBezTo>
                      <a:pt x="71" y="7997"/>
                      <a:pt x="101" y="7844"/>
                      <a:pt x="136" y="7652"/>
                    </a:cubicBezTo>
                    <a:cubicBezTo>
                      <a:pt x="219" y="7237"/>
                      <a:pt x="333" y="6660"/>
                      <a:pt x="473" y="5940"/>
                    </a:cubicBezTo>
                    <a:cubicBezTo>
                      <a:pt x="745" y="4488"/>
                      <a:pt x="1122" y="2478"/>
                      <a:pt x="1558" y="153"/>
                    </a:cubicBezTo>
                    <a:close/>
                    <a:moveTo>
                      <a:pt x="4686" y="0"/>
                    </a:moveTo>
                    <a:cubicBezTo>
                      <a:pt x="3571" y="0"/>
                      <a:pt x="2496" y="4"/>
                      <a:pt x="1499" y="4"/>
                    </a:cubicBezTo>
                    <a:lnTo>
                      <a:pt x="1434" y="4"/>
                    </a:lnTo>
                    <a:lnTo>
                      <a:pt x="1425" y="66"/>
                    </a:lnTo>
                    <a:cubicBezTo>
                      <a:pt x="1005" y="2443"/>
                      <a:pt x="648" y="4502"/>
                      <a:pt x="386" y="5983"/>
                    </a:cubicBezTo>
                    <a:cubicBezTo>
                      <a:pt x="263" y="6696"/>
                      <a:pt x="166" y="7267"/>
                      <a:pt x="97" y="7683"/>
                    </a:cubicBezTo>
                    <a:cubicBezTo>
                      <a:pt x="66" y="7866"/>
                      <a:pt x="45" y="8015"/>
                      <a:pt x="23" y="8133"/>
                    </a:cubicBezTo>
                    <a:cubicBezTo>
                      <a:pt x="10" y="8230"/>
                      <a:pt x="1" y="8282"/>
                      <a:pt x="4" y="8282"/>
                    </a:cubicBezTo>
                    <a:cubicBezTo>
                      <a:pt x="5" y="8282"/>
                      <a:pt x="5" y="8282"/>
                      <a:pt x="5" y="8282"/>
                    </a:cubicBezTo>
                    <a:lnTo>
                      <a:pt x="5" y="8282"/>
                    </a:lnTo>
                    <a:cubicBezTo>
                      <a:pt x="1" y="8286"/>
                      <a:pt x="71" y="8286"/>
                      <a:pt x="210" y="8290"/>
                    </a:cubicBezTo>
                    <a:cubicBezTo>
                      <a:pt x="368" y="8295"/>
                      <a:pt x="573" y="8299"/>
                      <a:pt x="831" y="8304"/>
                    </a:cubicBezTo>
                    <a:cubicBezTo>
                      <a:pt x="1395" y="8312"/>
                      <a:pt x="2185" y="8322"/>
                      <a:pt x="3160" y="8334"/>
                    </a:cubicBezTo>
                    <a:lnTo>
                      <a:pt x="3204" y="8334"/>
                    </a:lnTo>
                    <a:lnTo>
                      <a:pt x="3212" y="8290"/>
                    </a:lnTo>
                    <a:cubicBezTo>
                      <a:pt x="3606" y="6236"/>
                      <a:pt x="4166" y="3326"/>
                      <a:pt x="4785" y="92"/>
                    </a:cubicBezTo>
                    <a:lnTo>
                      <a:pt x="480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7"/>
              <p:cNvSpPr/>
              <p:nvPr/>
            </p:nvSpPr>
            <p:spPr>
              <a:xfrm>
                <a:off x="1347228" y="3887052"/>
                <a:ext cx="81697" cy="198564"/>
              </a:xfrm>
              <a:custGeom>
                <a:rect b="b" l="l" r="r" t="t"/>
                <a:pathLst>
                  <a:path extrusionOk="0" h="13640" w="5612">
                    <a:moveTo>
                      <a:pt x="5494" y="1"/>
                    </a:moveTo>
                    <a:cubicBezTo>
                      <a:pt x="4401" y="1"/>
                      <a:pt x="3336" y="1"/>
                      <a:pt x="2308" y="5"/>
                    </a:cubicBezTo>
                    <a:lnTo>
                      <a:pt x="2243" y="5"/>
                    </a:lnTo>
                    <a:lnTo>
                      <a:pt x="2229" y="66"/>
                    </a:lnTo>
                    <a:cubicBezTo>
                      <a:pt x="1587" y="3924"/>
                      <a:pt x="1023" y="7311"/>
                      <a:pt x="617" y="9745"/>
                    </a:cubicBezTo>
                    <a:cubicBezTo>
                      <a:pt x="420" y="10943"/>
                      <a:pt x="268" y="11909"/>
                      <a:pt x="154" y="12581"/>
                    </a:cubicBezTo>
                    <a:cubicBezTo>
                      <a:pt x="105" y="12906"/>
                      <a:pt x="67" y="13154"/>
                      <a:pt x="36" y="13338"/>
                    </a:cubicBezTo>
                    <a:cubicBezTo>
                      <a:pt x="27" y="13416"/>
                      <a:pt x="14" y="13482"/>
                      <a:pt x="10" y="13535"/>
                    </a:cubicBezTo>
                    <a:cubicBezTo>
                      <a:pt x="1" y="13574"/>
                      <a:pt x="1" y="13596"/>
                      <a:pt x="1" y="13596"/>
                    </a:cubicBezTo>
                    <a:cubicBezTo>
                      <a:pt x="6" y="13596"/>
                      <a:pt x="10" y="13569"/>
                      <a:pt x="18" y="13525"/>
                    </a:cubicBezTo>
                    <a:cubicBezTo>
                      <a:pt x="32" y="13469"/>
                      <a:pt x="40" y="13404"/>
                      <a:pt x="58" y="13321"/>
                    </a:cubicBezTo>
                    <a:cubicBezTo>
                      <a:pt x="93" y="13137"/>
                      <a:pt x="141" y="12879"/>
                      <a:pt x="198" y="12551"/>
                    </a:cubicBezTo>
                    <a:cubicBezTo>
                      <a:pt x="320" y="11873"/>
                      <a:pt x="490" y="10903"/>
                      <a:pt x="709" y="9702"/>
                    </a:cubicBezTo>
                    <a:cubicBezTo>
                      <a:pt x="1126" y="7299"/>
                      <a:pt x="1708" y="3959"/>
                      <a:pt x="2371" y="158"/>
                    </a:cubicBezTo>
                    <a:lnTo>
                      <a:pt x="5426" y="158"/>
                    </a:lnTo>
                    <a:cubicBezTo>
                      <a:pt x="4475" y="5679"/>
                      <a:pt x="3636" y="10558"/>
                      <a:pt x="3119" y="13552"/>
                    </a:cubicBezTo>
                    <a:lnTo>
                      <a:pt x="3119" y="13552"/>
                    </a:lnTo>
                    <a:cubicBezTo>
                      <a:pt x="2153" y="13561"/>
                      <a:pt x="1388" y="13570"/>
                      <a:pt x="845" y="13578"/>
                    </a:cubicBezTo>
                    <a:cubicBezTo>
                      <a:pt x="583" y="13583"/>
                      <a:pt x="377" y="13583"/>
                      <a:pt x="224" y="13587"/>
                    </a:cubicBezTo>
                    <a:cubicBezTo>
                      <a:pt x="158" y="13587"/>
                      <a:pt x="105" y="13591"/>
                      <a:pt x="62" y="13591"/>
                    </a:cubicBezTo>
                    <a:cubicBezTo>
                      <a:pt x="23" y="13591"/>
                      <a:pt x="6" y="13596"/>
                      <a:pt x="1" y="13596"/>
                    </a:cubicBezTo>
                    <a:cubicBezTo>
                      <a:pt x="1" y="13600"/>
                      <a:pt x="67" y="13600"/>
                      <a:pt x="206" y="13604"/>
                    </a:cubicBezTo>
                    <a:cubicBezTo>
                      <a:pt x="355" y="13604"/>
                      <a:pt x="556" y="13609"/>
                      <a:pt x="819" y="13613"/>
                    </a:cubicBezTo>
                    <a:cubicBezTo>
                      <a:pt x="1369" y="13622"/>
                      <a:pt x="2160" y="13630"/>
                      <a:pt x="3157" y="13640"/>
                    </a:cubicBezTo>
                    <a:lnTo>
                      <a:pt x="3195" y="13640"/>
                    </a:lnTo>
                    <a:lnTo>
                      <a:pt x="3205" y="13604"/>
                    </a:lnTo>
                    <a:cubicBezTo>
                      <a:pt x="3733" y="10598"/>
                      <a:pt x="4607" y="5669"/>
                      <a:pt x="5595" y="92"/>
                    </a:cubicBezTo>
                    <a:lnTo>
                      <a:pt x="561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7"/>
              <p:cNvSpPr/>
              <p:nvPr/>
            </p:nvSpPr>
            <p:spPr>
              <a:xfrm>
                <a:off x="1271791" y="3818850"/>
                <a:ext cx="94915" cy="266708"/>
              </a:xfrm>
              <a:custGeom>
                <a:rect b="b" l="l" r="r" t="t"/>
                <a:pathLst>
                  <a:path extrusionOk="0" h="18321" w="6520">
                    <a:moveTo>
                      <a:pt x="6402" y="1"/>
                    </a:moveTo>
                    <a:cubicBezTo>
                      <a:pt x="5309" y="1"/>
                      <a:pt x="4234" y="1"/>
                      <a:pt x="3212" y="5"/>
                    </a:cubicBezTo>
                    <a:lnTo>
                      <a:pt x="3147" y="5"/>
                    </a:lnTo>
                    <a:lnTo>
                      <a:pt x="3137" y="66"/>
                    </a:lnTo>
                    <a:cubicBezTo>
                      <a:pt x="2242" y="5231"/>
                      <a:pt x="1451" y="9789"/>
                      <a:pt x="878" y="13067"/>
                    </a:cubicBezTo>
                    <a:cubicBezTo>
                      <a:pt x="603" y="14688"/>
                      <a:pt x="380" y="15995"/>
                      <a:pt x="227" y="16905"/>
                    </a:cubicBezTo>
                    <a:cubicBezTo>
                      <a:pt x="153" y="17341"/>
                      <a:pt x="96" y="17686"/>
                      <a:pt x="53" y="17931"/>
                    </a:cubicBezTo>
                    <a:cubicBezTo>
                      <a:pt x="35" y="18040"/>
                      <a:pt x="22" y="18128"/>
                      <a:pt x="13" y="18194"/>
                    </a:cubicBezTo>
                    <a:cubicBezTo>
                      <a:pt x="4" y="18254"/>
                      <a:pt x="0" y="18281"/>
                      <a:pt x="0" y="18281"/>
                    </a:cubicBezTo>
                    <a:cubicBezTo>
                      <a:pt x="4" y="18281"/>
                      <a:pt x="9" y="18246"/>
                      <a:pt x="22" y="18184"/>
                    </a:cubicBezTo>
                    <a:cubicBezTo>
                      <a:pt x="35" y="18115"/>
                      <a:pt x="53" y="18027"/>
                      <a:pt x="75" y="17914"/>
                    </a:cubicBezTo>
                    <a:cubicBezTo>
                      <a:pt x="122" y="17665"/>
                      <a:pt x="188" y="17315"/>
                      <a:pt x="271" y="16869"/>
                    </a:cubicBezTo>
                    <a:cubicBezTo>
                      <a:pt x="437" y="15961"/>
                      <a:pt x="673" y="14650"/>
                      <a:pt x="970" y="13024"/>
                    </a:cubicBezTo>
                    <a:cubicBezTo>
                      <a:pt x="1553" y="9777"/>
                      <a:pt x="2362" y="5266"/>
                      <a:pt x="3279" y="158"/>
                    </a:cubicBezTo>
                    <a:lnTo>
                      <a:pt x="6333" y="158"/>
                    </a:lnTo>
                    <a:cubicBezTo>
                      <a:pt x="4950" y="7855"/>
                      <a:pt x="3758" y="14587"/>
                      <a:pt x="3122" y="18242"/>
                    </a:cubicBezTo>
                    <a:lnTo>
                      <a:pt x="3122" y="18242"/>
                    </a:lnTo>
                    <a:cubicBezTo>
                      <a:pt x="2137" y="18250"/>
                      <a:pt x="1366" y="18259"/>
                      <a:pt x="830" y="18263"/>
                    </a:cubicBezTo>
                    <a:cubicBezTo>
                      <a:pt x="568" y="18268"/>
                      <a:pt x="363" y="18272"/>
                      <a:pt x="218" y="18272"/>
                    </a:cubicBezTo>
                    <a:cubicBezTo>
                      <a:pt x="153" y="18276"/>
                      <a:pt x="101" y="18276"/>
                      <a:pt x="57" y="18276"/>
                    </a:cubicBezTo>
                    <a:cubicBezTo>
                      <a:pt x="22" y="18276"/>
                      <a:pt x="4" y="18281"/>
                      <a:pt x="0" y="18281"/>
                    </a:cubicBezTo>
                    <a:cubicBezTo>
                      <a:pt x="0" y="18281"/>
                      <a:pt x="17" y="18281"/>
                      <a:pt x="49" y="18285"/>
                    </a:cubicBezTo>
                    <a:cubicBezTo>
                      <a:pt x="92" y="18285"/>
                      <a:pt x="140" y="18285"/>
                      <a:pt x="201" y="18289"/>
                    </a:cubicBezTo>
                    <a:cubicBezTo>
                      <a:pt x="345" y="18289"/>
                      <a:pt x="547" y="18294"/>
                      <a:pt x="804" y="18298"/>
                    </a:cubicBezTo>
                    <a:cubicBezTo>
                      <a:pt x="1354" y="18303"/>
                      <a:pt x="2146" y="18311"/>
                      <a:pt x="3155" y="18321"/>
                    </a:cubicBezTo>
                    <a:lnTo>
                      <a:pt x="3190" y="18321"/>
                    </a:lnTo>
                    <a:lnTo>
                      <a:pt x="3195" y="18289"/>
                    </a:lnTo>
                    <a:cubicBezTo>
                      <a:pt x="3877" y="14632"/>
                      <a:pt x="5109" y="7849"/>
                      <a:pt x="6503" y="92"/>
                    </a:cubicBezTo>
                    <a:lnTo>
                      <a:pt x="652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7"/>
              <p:cNvSpPr/>
              <p:nvPr/>
            </p:nvSpPr>
            <p:spPr>
              <a:xfrm>
                <a:off x="1228017" y="3731185"/>
                <a:ext cx="11020" cy="11020"/>
              </a:xfrm>
              <a:custGeom>
                <a:rect b="b" l="l" r="r" t="t"/>
                <a:pathLst>
                  <a:path extrusionOk="0" h="757" w="757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7"/>
              <p:cNvSpPr/>
              <p:nvPr/>
            </p:nvSpPr>
            <p:spPr>
              <a:xfrm>
                <a:off x="1255050" y="3731185"/>
                <a:ext cx="11020" cy="11020"/>
              </a:xfrm>
              <a:custGeom>
                <a:rect b="b" l="l" r="r" t="t"/>
                <a:pathLst>
                  <a:path extrusionOk="0" h="757" w="757">
                    <a:moveTo>
                      <a:pt x="376" y="0"/>
                    </a:moveTo>
                    <a:cubicBezTo>
                      <a:pt x="166" y="0"/>
                      <a:pt x="1" y="171"/>
                      <a:pt x="1" y="377"/>
                    </a:cubicBezTo>
                    <a:cubicBezTo>
                      <a:pt x="1" y="586"/>
                      <a:pt x="166" y="756"/>
                      <a:pt x="376" y="756"/>
                    </a:cubicBezTo>
                    <a:cubicBezTo>
                      <a:pt x="586" y="756"/>
                      <a:pt x="757" y="586"/>
                      <a:pt x="757" y="377"/>
                    </a:cubicBezTo>
                    <a:cubicBezTo>
                      <a:pt x="757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7"/>
              <p:cNvSpPr/>
              <p:nvPr/>
            </p:nvSpPr>
            <p:spPr>
              <a:xfrm>
                <a:off x="1282098" y="3731185"/>
                <a:ext cx="11020" cy="11020"/>
              </a:xfrm>
              <a:custGeom>
                <a:rect b="b" l="l" r="r" t="t"/>
                <a:pathLst>
                  <a:path extrusionOk="0" h="757" w="757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7"/>
              <p:cNvSpPr/>
              <p:nvPr/>
            </p:nvSpPr>
            <p:spPr>
              <a:xfrm>
                <a:off x="1196325" y="3906515"/>
                <a:ext cx="79804" cy="179159"/>
              </a:xfrm>
              <a:custGeom>
                <a:rect b="b" l="l" r="r" t="t"/>
                <a:pathLst>
                  <a:path extrusionOk="0" h="12307" w="5482">
                    <a:moveTo>
                      <a:pt x="5364" y="1"/>
                    </a:moveTo>
                    <a:cubicBezTo>
                      <a:pt x="4271" y="1"/>
                      <a:pt x="3204" y="1"/>
                      <a:pt x="2177" y="5"/>
                    </a:cubicBezTo>
                    <a:lnTo>
                      <a:pt x="2112" y="5"/>
                    </a:lnTo>
                    <a:lnTo>
                      <a:pt x="2103" y="66"/>
                    </a:lnTo>
                    <a:cubicBezTo>
                      <a:pt x="1496" y="3549"/>
                      <a:pt x="963" y="6603"/>
                      <a:pt x="578" y="8798"/>
                    </a:cubicBezTo>
                    <a:cubicBezTo>
                      <a:pt x="398" y="9877"/>
                      <a:pt x="251" y="10742"/>
                      <a:pt x="146" y="11349"/>
                    </a:cubicBezTo>
                    <a:cubicBezTo>
                      <a:pt x="97" y="11638"/>
                      <a:pt x="62" y="11861"/>
                      <a:pt x="36" y="12027"/>
                    </a:cubicBezTo>
                    <a:cubicBezTo>
                      <a:pt x="11" y="12176"/>
                      <a:pt x="2" y="12255"/>
                      <a:pt x="1" y="12259"/>
                    </a:cubicBezTo>
                    <a:lnTo>
                      <a:pt x="1" y="12259"/>
                    </a:lnTo>
                    <a:cubicBezTo>
                      <a:pt x="5" y="12258"/>
                      <a:pt x="9" y="12236"/>
                      <a:pt x="19" y="12194"/>
                    </a:cubicBezTo>
                    <a:cubicBezTo>
                      <a:pt x="27" y="12145"/>
                      <a:pt x="41" y="12084"/>
                      <a:pt x="58" y="12014"/>
                    </a:cubicBezTo>
                    <a:cubicBezTo>
                      <a:pt x="88" y="11843"/>
                      <a:pt x="132" y="11612"/>
                      <a:pt x="189" y="11319"/>
                    </a:cubicBezTo>
                    <a:cubicBezTo>
                      <a:pt x="303" y="10707"/>
                      <a:pt x="465" y="9838"/>
                      <a:pt x="670" y="8753"/>
                    </a:cubicBezTo>
                    <a:cubicBezTo>
                      <a:pt x="1065" y="6591"/>
                      <a:pt x="1611" y="3588"/>
                      <a:pt x="2240" y="158"/>
                    </a:cubicBezTo>
                    <a:lnTo>
                      <a:pt x="5295" y="158"/>
                    </a:lnTo>
                    <a:cubicBezTo>
                      <a:pt x="4405" y="5087"/>
                      <a:pt x="3615" y="9459"/>
                      <a:pt x="3120" y="12211"/>
                    </a:cubicBezTo>
                    <a:lnTo>
                      <a:pt x="3120" y="12211"/>
                    </a:lnTo>
                    <a:cubicBezTo>
                      <a:pt x="2155" y="12224"/>
                      <a:pt x="1387" y="12233"/>
                      <a:pt x="848" y="12237"/>
                    </a:cubicBezTo>
                    <a:cubicBezTo>
                      <a:pt x="582" y="12241"/>
                      <a:pt x="376" y="12246"/>
                      <a:pt x="224" y="12250"/>
                    </a:cubicBezTo>
                    <a:cubicBezTo>
                      <a:pt x="158" y="12250"/>
                      <a:pt x="106" y="12254"/>
                      <a:pt x="62" y="12254"/>
                    </a:cubicBezTo>
                    <a:cubicBezTo>
                      <a:pt x="23" y="12254"/>
                      <a:pt x="5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3" y="12263"/>
                      <a:pt x="69" y="12263"/>
                      <a:pt x="207" y="12267"/>
                    </a:cubicBezTo>
                    <a:cubicBezTo>
                      <a:pt x="355" y="12272"/>
                      <a:pt x="560" y="12272"/>
                      <a:pt x="818" y="12281"/>
                    </a:cubicBezTo>
                    <a:cubicBezTo>
                      <a:pt x="1373" y="12285"/>
                      <a:pt x="2165" y="12293"/>
                      <a:pt x="3161" y="12307"/>
                    </a:cubicBezTo>
                    <a:lnTo>
                      <a:pt x="3196" y="12307"/>
                    </a:lnTo>
                    <a:lnTo>
                      <a:pt x="3204" y="12267"/>
                    </a:lnTo>
                    <a:cubicBezTo>
                      <a:pt x="3716" y="9501"/>
                      <a:pt x="4537" y="5078"/>
                      <a:pt x="5463" y="92"/>
                    </a:cubicBezTo>
                    <a:lnTo>
                      <a:pt x="548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7"/>
              <p:cNvSpPr/>
              <p:nvPr/>
            </p:nvSpPr>
            <p:spPr>
              <a:xfrm>
                <a:off x="1456919" y="3824193"/>
                <a:ext cx="264655" cy="83487"/>
              </a:xfrm>
              <a:custGeom>
                <a:rect b="b" l="l" r="r" t="t"/>
                <a:pathLst>
                  <a:path extrusionOk="0" h="5735" w="18180">
                    <a:moveTo>
                      <a:pt x="975" y="1"/>
                    </a:moveTo>
                    <a:lnTo>
                      <a:pt x="0" y="5735"/>
                    </a:lnTo>
                    <a:lnTo>
                      <a:pt x="17083" y="5735"/>
                    </a:lnTo>
                    <a:lnTo>
                      <a:pt x="18180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7"/>
              <p:cNvSpPr/>
              <p:nvPr/>
            </p:nvSpPr>
            <p:spPr>
              <a:xfrm>
                <a:off x="1452144" y="3906515"/>
                <a:ext cx="32652" cy="30294"/>
              </a:xfrm>
              <a:custGeom>
                <a:rect b="b" l="l" r="r" t="t"/>
                <a:pathLst>
                  <a:path extrusionOk="0" h="2081" w="2243">
                    <a:moveTo>
                      <a:pt x="341" y="1"/>
                    </a:moveTo>
                    <a:lnTo>
                      <a:pt x="328" y="80"/>
                    </a:lnTo>
                    <a:lnTo>
                      <a:pt x="0" y="2081"/>
                    </a:lnTo>
                    <a:cubicBezTo>
                      <a:pt x="0" y="2081"/>
                      <a:pt x="2242" y="1"/>
                      <a:pt x="2207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7"/>
              <p:cNvSpPr/>
              <p:nvPr/>
            </p:nvSpPr>
            <p:spPr>
              <a:xfrm>
                <a:off x="1499034" y="3852056"/>
                <a:ext cx="185011" cy="2315"/>
              </a:xfrm>
              <a:custGeom>
                <a:rect b="b" l="l" r="r" t="t"/>
                <a:pathLst>
                  <a:path extrusionOk="0" h="159" w="12709">
                    <a:moveTo>
                      <a:pt x="6354" y="1"/>
                    </a:moveTo>
                    <a:cubicBezTo>
                      <a:pt x="2846" y="1"/>
                      <a:pt x="0" y="35"/>
                      <a:pt x="0" y="79"/>
                    </a:cubicBezTo>
                    <a:cubicBezTo>
                      <a:pt x="0" y="123"/>
                      <a:pt x="2846" y="158"/>
                      <a:pt x="6354" y="158"/>
                    </a:cubicBezTo>
                    <a:cubicBezTo>
                      <a:pt x="9863" y="158"/>
                      <a:pt x="12709" y="123"/>
                      <a:pt x="12709" y="79"/>
                    </a:cubicBezTo>
                    <a:cubicBezTo>
                      <a:pt x="12709" y="35"/>
                      <a:pt x="9863" y="1"/>
                      <a:pt x="635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7"/>
              <p:cNvSpPr/>
              <p:nvPr/>
            </p:nvSpPr>
            <p:spPr>
              <a:xfrm>
                <a:off x="1496617" y="3872232"/>
                <a:ext cx="184997" cy="2242"/>
              </a:xfrm>
              <a:custGeom>
                <a:rect b="b" l="l" r="r" t="t"/>
                <a:pathLst>
                  <a:path extrusionOk="0" h="154" w="12708">
                    <a:moveTo>
                      <a:pt x="6354" y="0"/>
                    </a:moveTo>
                    <a:cubicBezTo>
                      <a:pt x="2845" y="0"/>
                      <a:pt x="0" y="35"/>
                      <a:pt x="0" y="79"/>
                    </a:cubicBezTo>
                    <a:cubicBezTo>
                      <a:pt x="0" y="118"/>
                      <a:pt x="2845" y="153"/>
                      <a:pt x="6354" y="153"/>
                    </a:cubicBezTo>
                    <a:cubicBezTo>
                      <a:pt x="9864" y="153"/>
                      <a:pt x="12708" y="118"/>
                      <a:pt x="12708" y="79"/>
                    </a:cubicBezTo>
                    <a:cubicBezTo>
                      <a:pt x="12708" y="35"/>
                      <a:pt x="9864" y="0"/>
                      <a:pt x="635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0" name="Google Shape;650;p27"/>
            <p:cNvGrpSpPr/>
            <p:nvPr/>
          </p:nvGrpSpPr>
          <p:grpSpPr>
            <a:xfrm>
              <a:off x="411603" y="4266784"/>
              <a:ext cx="1702500" cy="442228"/>
              <a:chOff x="411603" y="4266784"/>
              <a:chExt cx="1702500" cy="442228"/>
            </a:xfrm>
          </p:grpSpPr>
          <p:sp>
            <p:nvSpPr>
              <p:cNvPr id="651" name="Google Shape;651;p27"/>
              <p:cNvSpPr/>
              <p:nvPr/>
            </p:nvSpPr>
            <p:spPr>
              <a:xfrm>
                <a:off x="1379866" y="4295608"/>
                <a:ext cx="708470" cy="413404"/>
              </a:xfrm>
              <a:custGeom>
                <a:rect b="b" l="l" r="r" t="t"/>
                <a:pathLst>
                  <a:path extrusionOk="0" h="28398" w="48667">
                    <a:moveTo>
                      <a:pt x="1" y="0"/>
                    </a:moveTo>
                    <a:lnTo>
                      <a:pt x="1" y="28398"/>
                    </a:lnTo>
                    <a:lnTo>
                      <a:pt x="48667" y="28398"/>
                    </a:lnTo>
                    <a:lnTo>
                      <a:pt x="4866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7"/>
              <p:cNvSpPr/>
              <p:nvPr/>
            </p:nvSpPr>
            <p:spPr>
              <a:xfrm>
                <a:off x="1379866" y="4295608"/>
                <a:ext cx="322754" cy="413404"/>
              </a:xfrm>
              <a:custGeom>
                <a:rect b="b" l="l" r="r" t="t"/>
                <a:pathLst>
                  <a:path extrusionOk="0" h="28398" w="22171">
                    <a:moveTo>
                      <a:pt x="1" y="0"/>
                    </a:moveTo>
                    <a:lnTo>
                      <a:pt x="1" y="28398"/>
                    </a:lnTo>
                    <a:lnTo>
                      <a:pt x="22170" y="28398"/>
                    </a:lnTo>
                    <a:lnTo>
                      <a:pt x="2217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7"/>
              <p:cNvSpPr/>
              <p:nvPr/>
            </p:nvSpPr>
            <p:spPr>
              <a:xfrm>
                <a:off x="1408938" y="4320036"/>
                <a:ext cx="261613" cy="117071"/>
              </a:xfrm>
              <a:custGeom>
                <a:rect b="b" l="l" r="r" t="t"/>
                <a:pathLst>
                  <a:path extrusionOk="0" h="8042" w="17971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5"/>
                      <a:pt x="17884" y="4477"/>
                      <a:pt x="17888" y="5834"/>
                    </a:cubicBezTo>
                    <a:cubicBezTo>
                      <a:pt x="17897" y="6512"/>
                      <a:pt x="17901" y="7040"/>
                      <a:pt x="17906" y="7407"/>
                    </a:cubicBezTo>
                    <a:cubicBezTo>
                      <a:pt x="17906" y="7587"/>
                      <a:pt x="17910" y="7722"/>
                      <a:pt x="17910" y="7823"/>
                    </a:cubicBezTo>
                    <a:cubicBezTo>
                      <a:pt x="17910" y="7915"/>
                      <a:pt x="17914" y="7967"/>
                      <a:pt x="17914" y="7967"/>
                    </a:cubicBezTo>
                    <a:cubicBezTo>
                      <a:pt x="17914" y="7967"/>
                      <a:pt x="17884" y="7963"/>
                      <a:pt x="17823" y="7963"/>
                    </a:cubicBezTo>
                    <a:cubicBezTo>
                      <a:pt x="17761" y="7963"/>
                      <a:pt x="17674" y="7958"/>
                      <a:pt x="17565" y="7958"/>
                    </a:cubicBezTo>
                    <a:cubicBezTo>
                      <a:pt x="17333" y="7958"/>
                      <a:pt x="17000" y="7954"/>
                      <a:pt x="16572" y="7950"/>
                    </a:cubicBezTo>
                    <a:cubicBezTo>
                      <a:pt x="15699" y="7945"/>
                      <a:pt x="14440" y="7937"/>
                      <a:pt x="12863" y="7928"/>
                    </a:cubicBezTo>
                    <a:cubicBezTo>
                      <a:pt x="9714" y="7919"/>
                      <a:pt x="5292" y="7906"/>
                      <a:pt x="154" y="7893"/>
                    </a:cubicBezTo>
                    <a:lnTo>
                      <a:pt x="154" y="7893"/>
                    </a:lnTo>
                    <a:cubicBezTo>
                      <a:pt x="154" y="6692"/>
                      <a:pt x="154" y="5436"/>
                      <a:pt x="158" y="4143"/>
                    </a:cubicBezTo>
                    <a:lnTo>
                      <a:pt x="158" y="2133"/>
                    </a:lnTo>
                    <a:lnTo>
                      <a:pt x="158" y="1110"/>
                    </a:lnTo>
                    <a:lnTo>
                      <a:pt x="158" y="595"/>
                    </a:lnTo>
                    <a:lnTo>
                      <a:pt x="158" y="337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49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cubicBezTo>
                      <a:pt x="54" y="26"/>
                      <a:pt x="9" y="71"/>
                      <a:pt x="1" y="79"/>
                    </a:cubicBezTo>
                    <a:lnTo>
                      <a:pt x="1" y="79"/>
                    </a:lnTo>
                    <a:lnTo>
                      <a:pt x="1" y="83"/>
                    </a:lnTo>
                    <a:lnTo>
                      <a:pt x="1" y="92"/>
                    </a:lnTo>
                    <a:lnTo>
                      <a:pt x="1" y="110"/>
                    </a:lnTo>
                    <a:lnTo>
                      <a:pt x="1" y="140"/>
                    </a:lnTo>
                    <a:lnTo>
                      <a:pt x="1" y="206"/>
                    </a:lnTo>
                    <a:lnTo>
                      <a:pt x="1" y="337"/>
                    </a:lnTo>
                    <a:lnTo>
                      <a:pt x="1" y="595"/>
                    </a:lnTo>
                    <a:lnTo>
                      <a:pt x="1" y="1110"/>
                    </a:lnTo>
                    <a:lnTo>
                      <a:pt x="1" y="2133"/>
                    </a:lnTo>
                    <a:lnTo>
                      <a:pt x="1" y="4143"/>
                    </a:lnTo>
                    <a:cubicBezTo>
                      <a:pt x="5" y="5463"/>
                      <a:pt x="5" y="6744"/>
                      <a:pt x="5" y="7967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8"/>
                      <a:pt x="9737" y="8016"/>
                      <a:pt x="12910" y="8006"/>
                    </a:cubicBezTo>
                    <a:cubicBezTo>
                      <a:pt x="14483" y="7998"/>
                      <a:pt x="15738" y="7990"/>
                      <a:pt x="16603" y="7984"/>
                    </a:cubicBezTo>
                    <a:cubicBezTo>
                      <a:pt x="17027" y="7980"/>
                      <a:pt x="17355" y="7980"/>
                      <a:pt x="17583" y="7976"/>
                    </a:cubicBezTo>
                    <a:cubicBezTo>
                      <a:pt x="17687" y="7976"/>
                      <a:pt x="17770" y="7972"/>
                      <a:pt x="17835" y="7972"/>
                    </a:cubicBezTo>
                    <a:cubicBezTo>
                      <a:pt x="17882" y="7972"/>
                      <a:pt x="17911" y="7968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6"/>
                    </a:cubicBezTo>
                    <a:cubicBezTo>
                      <a:pt x="17923" y="7736"/>
                      <a:pt x="17923" y="7605"/>
                      <a:pt x="17928" y="7429"/>
                    </a:cubicBezTo>
                    <a:cubicBezTo>
                      <a:pt x="17932" y="7067"/>
                      <a:pt x="17936" y="6542"/>
                      <a:pt x="17940" y="5870"/>
                    </a:cubicBezTo>
                    <a:cubicBezTo>
                      <a:pt x="17950" y="4493"/>
                      <a:pt x="17958" y="2518"/>
                      <a:pt x="17971" y="79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8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7"/>
              <p:cNvSpPr/>
              <p:nvPr/>
            </p:nvSpPr>
            <p:spPr>
              <a:xfrm>
                <a:off x="1527654" y="4366590"/>
                <a:ext cx="23670" cy="24034"/>
              </a:xfrm>
              <a:custGeom>
                <a:rect b="b" l="l" r="r" t="t"/>
                <a:pathLst>
                  <a:path extrusionOk="0" h="1651" w="1626">
                    <a:moveTo>
                      <a:pt x="854" y="134"/>
                    </a:moveTo>
                    <a:cubicBezTo>
                      <a:pt x="1014" y="134"/>
                      <a:pt x="1163" y="190"/>
                      <a:pt x="1268" y="268"/>
                    </a:cubicBezTo>
                    <a:cubicBezTo>
                      <a:pt x="1434" y="381"/>
                      <a:pt x="1513" y="538"/>
                      <a:pt x="1548" y="649"/>
                    </a:cubicBezTo>
                    <a:cubicBezTo>
                      <a:pt x="1581" y="754"/>
                      <a:pt x="1587" y="823"/>
                      <a:pt x="1599" y="827"/>
                    </a:cubicBezTo>
                    <a:lnTo>
                      <a:pt x="1599" y="827"/>
                    </a:lnTo>
                    <a:cubicBezTo>
                      <a:pt x="1587" y="827"/>
                      <a:pt x="1581" y="896"/>
                      <a:pt x="1548" y="1002"/>
                    </a:cubicBezTo>
                    <a:cubicBezTo>
                      <a:pt x="1513" y="1111"/>
                      <a:pt x="1434" y="1268"/>
                      <a:pt x="1268" y="1383"/>
                    </a:cubicBezTo>
                    <a:cubicBezTo>
                      <a:pt x="1163" y="1461"/>
                      <a:pt x="1014" y="1516"/>
                      <a:pt x="854" y="1516"/>
                    </a:cubicBezTo>
                    <a:cubicBezTo>
                      <a:pt x="774" y="1516"/>
                      <a:pt x="690" y="1502"/>
                      <a:pt x="608" y="1470"/>
                    </a:cubicBezTo>
                    <a:cubicBezTo>
                      <a:pt x="368" y="1383"/>
                      <a:pt x="158" y="1125"/>
                      <a:pt x="162" y="823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48"/>
                      <a:pt x="774" y="134"/>
                      <a:pt x="854" y="134"/>
                    </a:cubicBezTo>
                    <a:close/>
                    <a:moveTo>
                      <a:pt x="824" y="0"/>
                    </a:moveTo>
                    <a:cubicBezTo>
                      <a:pt x="738" y="0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3"/>
                    </a:cubicBezTo>
                    <a:cubicBezTo>
                      <a:pt x="1" y="1194"/>
                      <a:pt x="263" y="1509"/>
                      <a:pt x="560" y="1605"/>
                    </a:cubicBezTo>
                    <a:cubicBezTo>
                      <a:pt x="649" y="1637"/>
                      <a:pt x="739" y="1650"/>
                      <a:pt x="825" y="1650"/>
                    </a:cubicBezTo>
                    <a:cubicBezTo>
                      <a:pt x="1027" y="1650"/>
                      <a:pt x="1211" y="1575"/>
                      <a:pt x="1334" y="1474"/>
                    </a:cubicBezTo>
                    <a:cubicBezTo>
                      <a:pt x="1517" y="1325"/>
                      <a:pt x="1587" y="1137"/>
                      <a:pt x="1604" y="1020"/>
                    </a:cubicBezTo>
                    <a:cubicBezTo>
                      <a:pt x="1626" y="897"/>
                      <a:pt x="1609" y="827"/>
                      <a:pt x="1601" y="827"/>
                    </a:cubicBezTo>
                    <a:lnTo>
                      <a:pt x="1601" y="827"/>
                    </a:lnTo>
                    <a:cubicBezTo>
                      <a:pt x="1609" y="823"/>
                      <a:pt x="1626" y="754"/>
                      <a:pt x="1604" y="631"/>
                    </a:cubicBezTo>
                    <a:cubicBezTo>
                      <a:pt x="1587" y="512"/>
                      <a:pt x="1517" y="325"/>
                      <a:pt x="1334" y="181"/>
                    </a:cubicBezTo>
                    <a:cubicBezTo>
                      <a:pt x="1211" y="76"/>
                      <a:pt x="1026" y="0"/>
                      <a:pt x="8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7"/>
              <p:cNvSpPr/>
              <p:nvPr/>
            </p:nvSpPr>
            <p:spPr>
              <a:xfrm>
                <a:off x="1408938" y="4446438"/>
                <a:ext cx="261613" cy="117086"/>
              </a:xfrm>
              <a:custGeom>
                <a:rect b="b" l="l" r="r" t="t"/>
                <a:pathLst>
                  <a:path extrusionOk="0" h="8043" w="17971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6"/>
                      <a:pt x="17884" y="4477"/>
                      <a:pt x="17888" y="5836"/>
                    </a:cubicBezTo>
                    <a:cubicBezTo>
                      <a:pt x="17897" y="6512"/>
                      <a:pt x="17901" y="7042"/>
                      <a:pt x="17906" y="7413"/>
                    </a:cubicBezTo>
                    <a:cubicBezTo>
                      <a:pt x="17906" y="7587"/>
                      <a:pt x="17910" y="7723"/>
                      <a:pt x="17910" y="7823"/>
                    </a:cubicBezTo>
                    <a:cubicBezTo>
                      <a:pt x="17910" y="7920"/>
                      <a:pt x="17914" y="7968"/>
                      <a:pt x="17914" y="7968"/>
                    </a:cubicBezTo>
                    <a:cubicBezTo>
                      <a:pt x="17914" y="7968"/>
                      <a:pt x="17884" y="7968"/>
                      <a:pt x="17823" y="7964"/>
                    </a:cubicBezTo>
                    <a:cubicBezTo>
                      <a:pt x="17761" y="7964"/>
                      <a:pt x="17674" y="7964"/>
                      <a:pt x="17565" y="7959"/>
                    </a:cubicBezTo>
                    <a:cubicBezTo>
                      <a:pt x="17333" y="7959"/>
                      <a:pt x="17000" y="7954"/>
                      <a:pt x="16572" y="7950"/>
                    </a:cubicBezTo>
                    <a:cubicBezTo>
                      <a:pt x="15699" y="7946"/>
                      <a:pt x="14440" y="7937"/>
                      <a:pt x="12863" y="7928"/>
                    </a:cubicBezTo>
                    <a:cubicBezTo>
                      <a:pt x="9714" y="7920"/>
                      <a:pt x="5292" y="7911"/>
                      <a:pt x="154" y="7894"/>
                    </a:cubicBezTo>
                    <a:lnTo>
                      <a:pt x="154" y="7894"/>
                    </a:lnTo>
                    <a:cubicBezTo>
                      <a:pt x="154" y="6692"/>
                      <a:pt x="154" y="5437"/>
                      <a:pt x="158" y="4144"/>
                    </a:cubicBezTo>
                    <a:lnTo>
                      <a:pt x="158" y="2138"/>
                    </a:lnTo>
                    <a:lnTo>
                      <a:pt x="158" y="1111"/>
                    </a:lnTo>
                    <a:lnTo>
                      <a:pt x="158" y="596"/>
                    </a:lnTo>
                    <a:lnTo>
                      <a:pt x="158" y="338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50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lnTo>
                      <a:pt x="1" y="80"/>
                    </a:lnTo>
                    <a:lnTo>
                      <a:pt x="1" y="84"/>
                    </a:lnTo>
                    <a:lnTo>
                      <a:pt x="1" y="88"/>
                    </a:lnTo>
                    <a:lnTo>
                      <a:pt x="1" y="93"/>
                    </a:lnTo>
                    <a:lnTo>
                      <a:pt x="1" y="110"/>
                    </a:lnTo>
                    <a:lnTo>
                      <a:pt x="1" y="146"/>
                    </a:lnTo>
                    <a:lnTo>
                      <a:pt x="1" y="206"/>
                    </a:lnTo>
                    <a:lnTo>
                      <a:pt x="1" y="338"/>
                    </a:lnTo>
                    <a:lnTo>
                      <a:pt x="1" y="596"/>
                    </a:lnTo>
                    <a:lnTo>
                      <a:pt x="1" y="1111"/>
                    </a:lnTo>
                    <a:lnTo>
                      <a:pt x="1" y="2138"/>
                    </a:lnTo>
                    <a:lnTo>
                      <a:pt x="1" y="4144"/>
                    </a:lnTo>
                    <a:cubicBezTo>
                      <a:pt x="5" y="5463"/>
                      <a:pt x="5" y="6744"/>
                      <a:pt x="5" y="7968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9"/>
                      <a:pt x="9737" y="8016"/>
                      <a:pt x="12910" y="8007"/>
                    </a:cubicBezTo>
                    <a:cubicBezTo>
                      <a:pt x="14483" y="7998"/>
                      <a:pt x="15738" y="7994"/>
                      <a:pt x="16603" y="7986"/>
                    </a:cubicBezTo>
                    <a:cubicBezTo>
                      <a:pt x="17027" y="7986"/>
                      <a:pt x="17355" y="7980"/>
                      <a:pt x="17583" y="7976"/>
                    </a:cubicBezTo>
                    <a:cubicBezTo>
                      <a:pt x="17687" y="7976"/>
                      <a:pt x="17770" y="7976"/>
                      <a:pt x="17835" y="7972"/>
                    </a:cubicBezTo>
                    <a:cubicBezTo>
                      <a:pt x="17888" y="7972"/>
                      <a:pt x="17918" y="7972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7"/>
                    </a:cubicBezTo>
                    <a:cubicBezTo>
                      <a:pt x="17923" y="7736"/>
                      <a:pt x="17923" y="7605"/>
                      <a:pt x="17928" y="7430"/>
                    </a:cubicBezTo>
                    <a:cubicBezTo>
                      <a:pt x="17932" y="7068"/>
                      <a:pt x="17936" y="6543"/>
                      <a:pt x="17940" y="5870"/>
                    </a:cubicBezTo>
                    <a:cubicBezTo>
                      <a:pt x="17950" y="4493"/>
                      <a:pt x="17958" y="2518"/>
                      <a:pt x="17971" y="80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9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7"/>
              <p:cNvSpPr/>
              <p:nvPr/>
            </p:nvSpPr>
            <p:spPr>
              <a:xfrm>
                <a:off x="1527654" y="4492993"/>
                <a:ext cx="23685" cy="24034"/>
              </a:xfrm>
              <a:custGeom>
                <a:rect b="b" l="l" r="r" t="t"/>
                <a:pathLst>
                  <a:path extrusionOk="0" h="1651" w="1627">
                    <a:moveTo>
                      <a:pt x="824" y="1"/>
                    </a:moveTo>
                    <a:cubicBezTo>
                      <a:pt x="738" y="1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8"/>
                    </a:cubicBezTo>
                    <a:cubicBezTo>
                      <a:pt x="1" y="1195"/>
                      <a:pt x="263" y="1510"/>
                      <a:pt x="560" y="1605"/>
                    </a:cubicBezTo>
                    <a:cubicBezTo>
                      <a:pt x="649" y="1637"/>
                      <a:pt x="739" y="1651"/>
                      <a:pt x="825" y="1651"/>
                    </a:cubicBezTo>
                    <a:cubicBezTo>
                      <a:pt x="1027" y="1651"/>
                      <a:pt x="1211" y="1576"/>
                      <a:pt x="1334" y="1474"/>
                    </a:cubicBezTo>
                    <a:cubicBezTo>
                      <a:pt x="1517" y="1326"/>
                      <a:pt x="1587" y="1143"/>
                      <a:pt x="1604" y="1020"/>
                    </a:cubicBezTo>
                    <a:cubicBezTo>
                      <a:pt x="1626" y="893"/>
                      <a:pt x="1608" y="828"/>
                      <a:pt x="1600" y="828"/>
                    </a:cubicBezTo>
                    <a:cubicBezTo>
                      <a:pt x="1587" y="828"/>
                      <a:pt x="1582" y="893"/>
                      <a:pt x="1548" y="1002"/>
                    </a:cubicBezTo>
                    <a:cubicBezTo>
                      <a:pt x="1513" y="1111"/>
                      <a:pt x="1434" y="1269"/>
                      <a:pt x="1268" y="1387"/>
                    </a:cubicBezTo>
                    <a:cubicBezTo>
                      <a:pt x="1163" y="1462"/>
                      <a:pt x="1015" y="1517"/>
                      <a:pt x="856" y="1517"/>
                    </a:cubicBezTo>
                    <a:cubicBezTo>
                      <a:pt x="775" y="1517"/>
                      <a:pt x="691" y="1503"/>
                      <a:pt x="608" y="1470"/>
                    </a:cubicBezTo>
                    <a:cubicBezTo>
                      <a:pt x="368" y="1383"/>
                      <a:pt x="158" y="1125"/>
                      <a:pt x="162" y="828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50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8"/>
                    </a:cubicBezTo>
                    <a:cubicBezTo>
                      <a:pt x="1434" y="383"/>
                      <a:pt x="1513" y="540"/>
                      <a:pt x="1548" y="649"/>
                    </a:cubicBezTo>
                    <a:cubicBezTo>
                      <a:pt x="1582" y="758"/>
                      <a:pt x="1587" y="828"/>
                      <a:pt x="1600" y="828"/>
                    </a:cubicBezTo>
                    <a:cubicBezTo>
                      <a:pt x="1608" y="828"/>
                      <a:pt x="1626" y="758"/>
                      <a:pt x="1604" y="635"/>
                    </a:cubicBezTo>
                    <a:cubicBezTo>
                      <a:pt x="1587" y="514"/>
                      <a:pt x="1517" y="325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7"/>
              <p:cNvSpPr/>
              <p:nvPr/>
            </p:nvSpPr>
            <p:spPr>
              <a:xfrm>
                <a:off x="1408923" y="4572608"/>
                <a:ext cx="261627" cy="117319"/>
              </a:xfrm>
              <a:custGeom>
                <a:rect b="b" l="l" r="r" t="t"/>
                <a:pathLst>
                  <a:path extrusionOk="0" h="8059" w="17972">
                    <a:moveTo>
                      <a:pt x="98" y="0"/>
                    </a:moveTo>
                    <a:cubicBezTo>
                      <a:pt x="98" y="0"/>
                      <a:pt x="93" y="5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lnTo>
                      <a:pt x="81" y="17"/>
                    </a:lnTo>
                    <a:cubicBezTo>
                      <a:pt x="91" y="7"/>
                      <a:pt x="98" y="0"/>
                      <a:pt x="98" y="0"/>
                    </a:cubicBezTo>
                    <a:close/>
                    <a:moveTo>
                      <a:pt x="161" y="95"/>
                    </a:moveTo>
                    <a:cubicBezTo>
                      <a:pt x="161" y="95"/>
                      <a:pt x="160" y="95"/>
                      <a:pt x="159" y="96"/>
                    </a:cubicBezTo>
                    <a:lnTo>
                      <a:pt x="159" y="96"/>
                    </a:lnTo>
                    <a:lnTo>
                      <a:pt x="159" y="96"/>
                    </a:lnTo>
                    <a:cubicBezTo>
                      <a:pt x="160" y="95"/>
                      <a:pt x="161" y="95"/>
                      <a:pt x="161" y="95"/>
                    </a:cubicBezTo>
                    <a:close/>
                    <a:moveTo>
                      <a:pt x="2" y="96"/>
                    </a:moveTo>
                    <a:cubicBezTo>
                      <a:pt x="1" y="97"/>
                      <a:pt x="1" y="97"/>
                      <a:pt x="1" y="97"/>
                    </a:cubicBezTo>
                    <a:cubicBezTo>
                      <a:pt x="1" y="97"/>
                      <a:pt x="1" y="97"/>
                      <a:pt x="2" y="96"/>
                    </a:cubicBezTo>
                    <a:lnTo>
                      <a:pt x="2" y="96"/>
                    </a:lnTo>
                    <a:lnTo>
                      <a:pt x="2" y="96"/>
                    </a:lnTo>
                    <a:close/>
                    <a:moveTo>
                      <a:pt x="81" y="174"/>
                    </a:moveTo>
                    <a:lnTo>
                      <a:pt x="81" y="174"/>
                    </a:lnTo>
                    <a:cubicBezTo>
                      <a:pt x="70" y="185"/>
                      <a:pt x="63" y="192"/>
                      <a:pt x="63" y="192"/>
                    </a:cubicBezTo>
                    <a:cubicBezTo>
                      <a:pt x="63" y="192"/>
                      <a:pt x="68" y="187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lose/>
                    <a:moveTo>
                      <a:pt x="17859" y="153"/>
                    </a:moveTo>
                    <a:cubicBezTo>
                      <a:pt x="17872" y="2552"/>
                      <a:pt x="17885" y="4495"/>
                      <a:pt x="17889" y="5852"/>
                    </a:cubicBezTo>
                    <a:cubicBezTo>
                      <a:pt x="17898" y="6529"/>
                      <a:pt x="17902" y="7058"/>
                      <a:pt x="17907" y="7429"/>
                    </a:cubicBezTo>
                    <a:cubicBezTo>
                      <a:pt x="17907" y="7604"/>
                      <a:pt x="17911" y="7740"/>
                      <a:pt x="17911" y="7840"/>
                    </a:cubicBezTo>
                    <a:cubicBezTo>
                      <a:pt x="17911" y="7936"/>
                      <a:pt x="17915" y="7984"/>
                      <a:pt x="17915" y="7984"/>
                    </a:cubicBezTo>
                    <a:cubicBezTo>
                      <a:pt x="17915" y="7984"/>
                      <a:pt x="17885" y="7984"/>
                      <a:pt x="17824" y="7980"/>
                    </a:cubicBezTo>
                    <a:cubicBezTo>
                      <a:pt x="17762" y="7980"/>
                      <a:pt x="17675" y="7980"/>
                      <a:pt x="17566" y="7976"/>
                    </a:cubicBezTo>
                    <a:cubicBezTo>
                      <a:pt x="17334" y="7976"/>
                      <a:pt x="17001" y="7972"/>
                      <a:pt x="16573" y="7966"/>
                    </a:cubicBezTo>
                    <a:cubicBezTo>
                      <a:pt x="15700" y="7962"/>
                      <a:pt x="14441" y="7954"/>
                      <a:pt x="12864" y="7945"/>
                    </a:cubicBezTo>
                    <a:cubicBezTo>
                      <a:pt x="9715" y="7936"/>
                      <a:pt x="5293" y="7928"/>
                      <a:pt x="155" y="7910"/>
                    </a:cubicBezTo>
                    <a:lnTo>
                      <a:pt x="155" y="7910"/>
                    </a:lnTo>
                    <a:cubicBezTo>
                      <a:pt x="155" y="6708"/>
                      <a:pt x="155" y="5454"/>
                      <a:pt x="159" y="4160"/>
                    </a:cubicBezTo>
                    <a:lnTo>
                      <a:pt x="159" y="2155"/>
                    </a:lnTo>
                    <a:lnTo>
                      <a:pt x="159" y="1128"/>
                    </a:lnTo>
                    <a:lnTo>
                      <a:pt x="159" y="612"/>
                    </a:lnTo>
                    <a:lnTo>
                      <a:pt x="159" y="354"/>
                    </a:lnTo>
                    <a:lnTo>
                      <a:pt x="159" y="227"/>
                    </a:lnTo>
                    <a:lnTo>
                      <a:pt x="159" y="174"/>
                    </a:lnTo>
                    <a:lnTo>
                      <a:pt x="159" y="174"/>
                    </a:lnTo>
                    <a:cubicBezTo>
                      <a:pt x="7036" y="166"/>
                      <a:pt x="13276" y="158"/>
                      <a:pt x="17859" y="153"/>
                    </a:cubicBezTo>
                    <a:close/>
                    <a:moveTo>
                      <a:pt x="81" y="17"/>
                    </a:moveTo>
                    <a:cubicBezTo>
                      <a:pt x="56" y="42"/>
                      <a:pt x="10" y="88"/>
                      <a:pt x="2" y="96"/>
                    </a:cubicBezTo>
                    <a:lnTo>
                      <a:pt x="2" y="96"/>
                    </a:lnTo>
                    <a:lnTo>
                      <a:pt x="2" y="100"/>
                    </a:lnTo>
                    <a:lnTo>
                      <a:pt x="2" y="105"/>
                    </a:lnTo>
                    <a:lnTo>
                      <a:pt x="2" y="114"/>
                    </a:lnTo>
                    <a:lnTo>
                      <a:pt x="2" y="126"/>
                    </a:lnTo>
                    <a:lnTo>
                      <a:pt x="2" y="162"/>
                    </a:lnTo>
                    <a:lnTo>
                      <a:pt x="2" y="227"/>
                    </a:lnTo>
                    <a:lnTo>
                      <a:pt x="2" y="354"/>
                    </a:lnTo>
                    <a:lnTo>
                      <a:pt x="2" y="612"/>
                    </a:lnTo>
                    <a:lnTo>
                      <a:pt x="2" y="1128"/>
                    </a:lnTo>
                    <a:lnTo>
                      <a:pt x="2" y="2155"/>
                    </a:lnTo>
                    <a:lnTo>
                      <a:pt x="2" y="4160"/>
                    </a:lnTo>
                    <a:cubicBezTo>
                      <a:pt x="6" y="5481"/>
                      <a:pt x="6" y="6760"/>
                      <a:pt x="6" y="7984"/>
                    </a:cubicBezTo>
                    <a:lnTo>
                      <a:pt x="6" y="8059"/>
                    </a:lnTo>
                    <a:lnTo>
                      <a:pt x="81" y="8059"/>
                    </a:lnTo>
                    <a:cubicBezTo>
                      <a:pt x="5272" y="8045"/>
                      <a:pt x="9738" y="8032"/>
                      <a:pt x="12911" y="8024"/>
                    </a:cubicBezTo>
                    <a:cubicBezTo>
                      <a:pt x="14484" y="8015"/>
                      <a:pt x="15739" y="8010"/>
                      <a:pt x="16604" y="8006"/>
                    </a:cubicBezTo>
                    <a:cubicBezTo>
                      <a:pt x="17028" y="8002"/>
                      <a:pt x="17356" y="7998"/>
                      <a:pt x="17584" y="7993"/>
                    </a:cubicBezTo>
                    <a:cubicBezTo>
                      <a:pt x="17688" y="7993"/>
                      <a:pt x="17771" y="7993"/>
                      <a:pt x="17836" y="7988"/>
                    </a:cubicBezTo>
                    <a:cubicBezTo>
                      <a:pt x="17889" y="7988"/>
                      <a:pt x="17919" y="7988"/>
                      <a:pt x="17915" y="7984"/>
                    </a:cubicBezTo>
                    <a:lnTo>
                      <a:pt x="17915" y="7984"/>
                    </a:lnTo>
                    <a:cubicBezTo>
                      <a:pt x="17915" y="7984"/>
                      <a:pt x="17915" y="7984"/>
                      <a:pt x="17915" y="7984"/>
                    </a:cubicBezTo>
                    <a:cubicBezTo>
                      <a:pt x="17919" y="7984"/>
                      <a:pt x="17919" y="7937"/>
                      <a:pt x="17924" y="7853"/>
                    </a:cubicBezTo>
                    <a:cubicBezTo>
                      <a:pt x="17924" y="7752"/>
                      <a:pt x="17924" y="7621"/>
                      <a:pt x="17929" y="7451"/>
                    </a:cubicBezTo>
                    <a:cubicBezTo>
                      <a:pt x="17933" y="7084"/>
                      <a:pt x="17937" y="6560"/>
                      <a:pt x="17941" y="5886"/>
                    </a:cubicBezTo>
                    <a:cubicBezTo>
                      <a:pt x="17951" y="4510"/>
                      <a:pt x="17959" y="2534"/>
                      <a:pt x="17972" y="96"/>
                    </a:cubicBezTo>
                    <a:lnTo>
                      <a:pt x="17972" y="39"/>
                    </a:lnTo>
                    <a:lnTo>
                      <a:pt x="17915" y="39"/>
                    </a:lnTo>
                    <a:cubicBezTo>
                      <a:pt x="13310" y="35"/>
                      <a:pt x="7017" y="27"/>
                      <a:pt x="81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7"/>
              <p:cNvSpPr/>
              <p:nvPr/>
            </p:nvSpPr>
            <p:spPr>
              <a:xfrm>
                <a:off x="1527654" y="4619396"/>
                <a:ext cx="23685" cy="24049"/>
              </a:xfrm>
              <a:custGeom>
                <a:rect b="b" l="l" r="r" t="t"/>
                <a:pathLst>
                  <a:path extrusionOk="0" h="1652" w="1627">
                    <a:moveTo>
                      <a:pt x="824" y="1"/>
                    </a:moveTo>
                    <a:cubicBezTo>
                      <a:pt x="738" y="1"/>
                      <a:pt x="649" y="15"/>
                      <a:pt x="560" y="46"/>
                    </a:cubicBezTo>
                    <a:cubicBezTo>
                      <a:pt x="263" y="143"/>
                      <a:pt x="1" y="457"/>
                      <a:pt x="5" y="829"/>
                    </a:cubicBezTo>
                    <a:cubicBezTo>
                      <a:pt x="1" y="1196"/>
                      <a:pt x="263" y="1510"/>
                      <a:pt x="560" y="1606"/>
                    </a:cubicBezTo>
                    <a:cubicBezTo>
                      <a:pt x="650" y="1638"/>
                      <a:pt x="741" y="1652"/>
                      <a:pt x="829" y="1652"/>
                    </a:cubicBezTo>
                    <a:cubicBezTo>
                      <a:pt x="1029" y="1652"/>
                      <a:pt x="1212" y="1578"/>
                      <a:pt x="1334" y="1475"/>
                    </a:cubicBezTo>
                    <a:cubicBezTo>
                      <a:pt x="1517" y="1327"/>
                      <a:pt x="1587" y="1143"/>
                      <a:pt x="1604" y="1021"/>
                    </a:cubicBezTo>
                    <a:cubicBezTo>
                      <a:pt x="1626" y="894"/>
                      <a:pt x="1608" y="829"/>
                      <a:pt x="1600" y="829"/>
                    </a:cubicBezTo>
                    <a:cubicBezTo>
                      <a:pt x="1587" y="829"/>
                      <a:pt x="1582" y="894"/>
                      <a:pt x="1548" y="1003"/>
                    </a:cubicBezTo>
                    <a:cubicBezTo>
                      <a:pt x="1513" y="1113"/>
                      <a:pt x="1434" y="1270"/>
                      <a:pt x="1268" y="1388"/>
                    </a:cubicBezTo>
                    <a:cubicBezTo>
                      <a:pt x="1164" y="1465"/>
                      <a:pt x="1018" y="1518"/>
                      <a:pt x="861" y="1518"/>
                    </a:cubicBezTo>
                    <a:cubicBezTo>
                      <a:pt x="778" y="1518"/>
                      <a:pt x="692" y="1504"/>
                      <a:pt x="608" y="1470"/>
                    </a:cubicBezTo>
                    <a:cubicBezTo>
                      <a:pt x="368" y="1388"/>
                      <a:pt x="158" y="1125"/>
                      <a:pt x="162" y="829"/>
                    </a:cubicBezTo>
                    <a:cubicBezTo>
                      <a:pt x="158" y="527"/>
                      <a:pt x="368" y="269"/>
                      <a:pt x="608" y="181"/>
                    </a:cubicBezTo>
                    <a:cubicBezTo>
                      <a:pt x="690" y="151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9"/>
                    </a:cubicBezTo>
                    <a:cubicBezTo>
                      <a:pt x="1434" y="387"/>
                      <a:pt x="1513" y="540"/>
                      <a:pt x="1548" y="649"/>
                    </a:cubicBezTo>
                    <a:cubicBezTo>
                      <a:pt x="1582" y="758"/>
                      <a:pt x="1587" y="829"/>
                      <a:pt x="1600" y="829"/>
                    </a:cubicBezTo>
                    <a:cubicBezTo>
                      <a:pt x="1608" y="829"/>
                      <a:pt x="1626" y="758"/>
                      <a:pt x="1604" y="636"/>
                    </a:cubicBezTo>
                    <a:cubicBezTo>
                      <a:pt x="1587" y="514"/>
                      <a:pt x="1517" y="330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7"/>
              <p:cNvSpPr/>
              <p:nvPr/>
            </p:nvSpPr>
            <p:spPr>
              <a:xfrm>
                <a:off x="434444" y="4295608"/>
                <a:ext cx="595984" cy="413404"/>
              </a:xfrm>
              <a:custGeom>
                <a:rect b="b" l="l" r="r" t="t"/>
                <a:pathLst>
                  <a:path extrusionOk="0" h="28398" w="40940">
                    <a:moveTo>
                      <a:pt x="0" y="0"/>
                    </a:moveTo>
                    <a:lnTo>
                      <a:pt x="0" y="28398"/>
                    </a:lnTo>
                    <a:lnTo>
                      <a:pt x="40939" y="28398"/>
                    </a:lnTo>
                    <a:lnTo>
                      <a:pt x="4093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7"/>
              <p:cNvSpPr/>
              <p:nvPr/>
            </p:nvSpPr>
            <p:spPr>
              <a:xfrm>
                <a:off x="411603" y="4266784"/>
                <a:ext cx="1702500" cy="39262"/>
              </a:xfrm>
              <a:custGeom>
                <a:rect b="b" l="l" r="r" t="t"/>
                <a:pathLst>
                  <a:path extrusionOk="0" h="2697" w="116950">
                    <a:moveTo>
                      <a:pt x="0" y="0"/>
                    </a:moveTo>
                    <a:lnTo>
                      <a:pt x="0" y="2697"/>
                    </a:lnTo>
                    <a:lnTo>
                      <a:pt x="116949" y="2697"/>
                    </a:lnTo>
                    <a:lnTo>
                      <a:pt x="11694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7"/>
              <p:cNvSpPr/>
              <p:nvPr/>
            </p:nvSpPr>
            <p:spPr>
              <a:xfrm>
                <a:off x="434444" y="4306031"/>
                <a:ext cx="52815" cy="402981"/>
              </a:xfrm>
              <a:custGeom>
                <a:rect b="b" l="l" r="r" t="t"/>
                <a:pathLst>
                  <a:path extrusionOk="0" h="27682" w="3628">
                    <a:moveTo>
                      <a:pt x="0" y="1"/>
                    </a:moveTo>
                    <a:lnTo>
                      <a:pt x="0" y="27682"/>
                    </a:lnTo>
                    <a:lnTo>
                      <a:pt x="3627" y="27682"/>
                    </a:lnTo>
                    <a:lnTo>
                      <a:pt x="3627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2" name="Google Shape;662;p27"/>
            <p:cNvSpPr/>
            <p:nvPr/>
          </p:nvSpPr>
          <p:spPr>
            <a:xfrm>
              <a:off x="1415110" y="3972533"/>
              <a:ext cx="32216" cy="42712"/>
            </a:xfrm>
            <a:custGeom>
              <a:rect b="b" l="l" r="r" t="t"/>
              <a:pathLst>
                <a:path extrusionOk="0" h="2934" w="2213">
                  <a:moveTo>
                    <a:pt x="2174" y="0"/>
                  </a:moveTo>
                  <a:cubicBezTo>
                    <a:pt x="2104" y="0"/>
                    <a:pt x="1912" y="33"/>
                    <a:pt x="1648" y="133"/>
                  </a:cubicBezTo>
                  <a:cubicBezTo>
                    <a:pt x="1483" y="202"/>
                    <a:pt x="1295" y="312"/>
                    <a:pt x="1120" y="474"/>
                  </a:cubicBezTo>
                  <a:cubicBezTo>
                    <a:pt x="936" y="644"/>
                    <a:pt x="814" y="884"/>
                    <a:pt x="709" y="1130"/>
                  </a:cubicBezTo>
                  <a:cubicBezTo>
                    <a:pt x="299" y="2112"/>
                    <a:pt x="1" y="2921"/>
                    <a:pt x="41" y="2934"/>
                  </a:cubicBezTo>
                  <a:cubicBezTo>
                    <a:pt x="41" y="2934"/>
                    <a:pt x="41" y="2934"/>
                    <a:pt x="42" y="2934"/>
                  </a:cubicBezTo>
                  <a:cubicBezTo>
                    <a:pt x="87" y="2934"/>
                    <a:pt x="447" y="2158"/>
                    <a:pt x="853" y="1190"/>
                  </a:cubicBezTo>
                  <a:cubicBezTo>
                    <a:pt x="954" y="950"/>
                    <a:pt x="1063" y="731"/>
                    <a:pt x="1216" y="579"/>
                  </a:cubicBezTo>
                  <a:cubicBezTo>
                    <a:pt x="1374" y="422"/>
                    <a:pt x="1544" y="307"/>
                    <a:pt x="1692" y="233"/>
                  </a:cubicBezTo>
                  <a:cubicBezTo>
                    <a:pt x="1998" y="85"/>
                    <a:pt x="2213" y="28"/>
                    <a:pt x="2203" y="6"/>
                  </a:cubicBezTo>
                  <a:cubicBezTo>
                    <a:pt x="2202" y="3"/>
                    <a:pt x="2192" y="0"/>
                    <a:pt x="217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1432492" y="3986916"/>
              <a:ext cx="14383" cy="28474"/>
            </a:xfrm>
            <a:custGeom>
              <a:rect b="b" l="l" r="r" t="t"/>
              <a:pathLst>
                <a:path extrusionOk="0" h="1956" w="988">
                  <a:moveTo>
                    <a:pt x="883" y="1"/>
                  </a:moveTo>
                  <a:cubicBezTo>
                    <a:pt x="817" y="1"/>
                    <a:pt x="722" y="45"/>
                    <a:pt x="656" y="132"/>
                  </a:cubicBezTo>
                  <a:cubicBezTo>
                    <a:pt x="529" y="312"/>
                    <a:pt x="406" y="556"/>
                    <a:pt x="289" y="850"/>
                  </a:cubicBezTo>
                  <a:cubicBezTo>
                    <a:pt x="57" y="1435"/>
                    <a:pt x="0" y="1946"/>
                    <a:pt x="39" y="1955"/>
                  </a:cubicBezTo>
                  <a:cubicBezTo>
                    <a:pt x="39" y="1955"/>
                    <a:pt x="40" y="1955"/>
                    <a:pt x="40" y="1955"/>
                  </a:cubicBezTo>
                  <a:cubicBezTo>
                    <a:pt x="85" y="1955"/>
                    <a:pt x="208" y="1474"/>
                    <a:pt x="432" y="906"/>
                  </a:cubicBezTo>
                  <a:cubicBezTo>
                    <a:pt x="547" y="626"/>
                    <a:pt x="660" y="360"/>
                    <a:pt x="747" y="194"/>
                  </a:cubicBezTo>
                  <a:cubicBezTo>
                    <a:pt x="839" y="32"/>
                    <a:pt x="979" y="54"/>
                    <a:pt x="983" y="37"/>
                  </a:cubicBezTo>
                  <a:cubicBezTo>
                    <a:pt x="987" y="27"/>
                    <a:pt x="957" y="1"/>
                    <a:pt x="892" y="1"/>
                  </a:cubicBezTo>
                  <a:cubicBezTo>
                    <a:pt x="889" y="1"/>
                    <a:pt x="886" y="1"/>
                    <a:pt x="88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4" name="Google Shape;664;p27"/>
            <p:cNvGrpSpPr/>
            <p:nvPr/>
          </p:nvGrpSpPr>
          <p:grpSpPr>
            <a:xfrm>
              <a:off x="684717" y="3495251"/>
              <a:ext cx="774124" cy="1220312"/>
              <a:chOff x="684717" y="3495251"/>
              <a:chExt cx="774124" cy="1220312"/>
            </a:xfrm>
          </p:grpSpPr>
          <p:sp>
            <p:nvSpPr>
              <p:cNvPr id="665" name="Google Shape;665;p27"/>
              <p:cNvSpPr/>
              <p:nvPr/>
            </p:nvSpPr>
            <p:spPr>
              <a:xfrm>
                <a:off x="1065788" y="3618219"/>
                <a:ext cx="30935" cy="52975"/>
              </a:xfrm>
              <a:custGeom>
                <a:rect b="b" l="l" r="r" t="t"/>
                <a:pathLst>
                  <a:path extrusionOk="0" h="3639" w="2125">
                    <a:moveTo>
                      <a:pt x="1100" y="135"/>
                    </a:moveTo>
                    <a:cubicBezTo>
                      <a:pt x="1175" y="135"/>
                      <a:pt x="1248" y="151"/>
                      <a:pt x="1316" y="182"/>
                    </a:cubicBezTo>
                    <a:cubicBezTo>
                      <a:pt x="1513" y="265"/>
                      <a:pt x="1652" y="440"/>
                      <a:pt x="1753" y="602"/>
                    </a:cubicBezTo>
                    <a:cubicBezTo>
                      <a:pt x="1949" y="938"/>
                      <a:pt x="2015" y="1262"/>
                      <a:pt x="2050" y="1477"/>
                    </a:cubicBezTo>
                    <a:cubicBezTo>
                      <a:pt x="2085" y="1691"/>
                      <a:pt x="2090" y="1817"/>
                      <a:pt x="2102" y="1821"/>
                    </a:cubicBezTo>
                    <a:lnTo>
                      <a:pt x="2102" y="1821"/>
                    </a:lnTo>
                    <a:cubicBezTo>
                      <a:pt x="2090" y="1822"/>
                      <a:pt x="2085" y="1947"/>
                      <a:pt x="2050" y="2162"/>
                    </a:cubicBezTo>
                    <a:cubicBezTo>
                      <a:pt x="2015" y="2376"/>
                      <a:pt x="1949" y="2699"/>
                      <a:pt x="1753" y="3036"/>
                    </a:cubicBezTo>
                    <a:cubicBezTo>
                      <a:pt x="1652" y="3198"/>
                      <a:pt x="1513" y="3373"/>
                      <a:pt x="1316" y="3456"/>
                    </a:cubicBezTo>
                    <a:cubicBezTo>
                      <a:pt x="1249" y="3488"/>
                      <a:pt x="1176" y="3503"/>
                      <a:pt x="1102" y="3503"/>
                    </a:cubicBezTo>
                    <a:cubicBezTo>
                      <a:pt x="959" y="3503"/>
                      <a:pt x="811" y="3447"/>
                      <a:pt x="691" y="3338"/>
                    </a:cubicBezTo>
                    <a:cubicBezTo>
                      <a:pt x="319" y="3002"/>
                      <a:pt x="162" y="2407"/>
                      <a:pt x="158" y="1817"/>
                    </a:cubicBezTo>
                    <a:cubicBezTo>
                      <a:pt x="162" y="1231"/>
                      <a:pt x="319" y="637"/>
                      <a:pt x="691" y="301"/>
                    </a:cubicBezTo>
                    <a:cubicBezTo>
                      <a:pt x="811" y="191"/>
                      <a:pt x="958" y="135"/>
                      <a:pt x="1100" y="135"/>
                    </a:cubicBezTo>
                    <a:close/>
                    <a:moveTo>
                      <a:pt x="1076" y="0"/>
                    </a:moveTo>
                    <a:cubicBezTo>
                      <a:pt x="1043" y="0"/>
                      <a:pt x="1009" y="3"/>
                      <a:pt x="975" y="8"/>
                    </a:cubicBezTo>
                    <a:cubicBezTo>
                      <a:pt x="835" y="29"/>
                      <a:pt x="708" y="99"/>
                      <a:pt x="599" y="192"/>
                    </a:cubicBezTo>
                    <a:cubicBezTo>
                      <a:pt x="166" y="576"/>
                      <a:pt x="9" y="1201"/>
                      <a:pt x="0" y="1817"/>
                    </a:cubicBezTo>
                    <a:cubicBezTo>
                      <a:pt x="9" y="2437"/>
                      <a:pt x="166" y="3062"/>
                      <a:pt x="599" y="3447"/>
                    </a:cubicBezTo>
                    <a:cubicBezTo>
                      <a:pt x="708" y="3539"/>
                      <a:pt x="835" y="3609"/>
                      <a:pt x="975" y="3631"/>
                    </a:cubicBezTo>
                    <a:cubicBezTo>
                      <a:pt x="1009" y="3636"/>
                      <a:pt x="1043" y="3639"/>
                      <a:pt x="1076" y="3639"/>
                    </a:cubicBezTo>
                    <a:cubicBezTo>
                      <a:pt x="1181" y="3639"/>
                      <a:pt x="1282" y="3614"/>
                      <a:pt x="1368" y="3574"/>
                    </a:cubicBezTo>
                    <a:cubicBezTo>
                      <a:pt x="1604" y="3464"/>
                      <a:pt x="1745" y="3268"/>
                      <a:pt x="1850" y="3093"/>
                    </a:cubicBezTo>
                    <a:cubicBezTo>
                      <a:pt x="2046" y="2726"/>
                      <a:pt x="2090" y="2394"/>
                      <a:pt x="2112" y="2171"/>
                    </a:cubicBezTo>
                    <a:cubicBezTo>
                      <a:pt x="2124" y="1947"/>
                      <a:pt x="2107" y="1822"/>
                      <a:pt x="2103" y="1821"/>
                    </a:cubicBezTo>
                    <a:lnTo>
                      <a:pt x="2103" y="1821"/>
                    </a:lnTo>
                    <a:cubicBezTo>
                      <a:pt x="2107" y="1817"/>
                      <a:pt x="2124" y="1691"/>
                      <a:pt x="2112" y="1467"/>
                    </a:cubicBezTo>
                    <a:cubicBezTo>
                      <a:pt x="2090" y="1245"/>
                      <a:pt x="2046" y="912"/>
                      <a:pt x="1850" y="545"/>
                    </a:cubicBezTo>
                    <a:cubicBezTo>
                      <a:pt x="1745" y="370"/>
                      <a:pt x="1604" y="174"/>
                      <a:pt x="1368" y="65"/>
                    </a:cubicBezTo>
                    <a:cubicBezTo>
                      <a:pt x="1282" y="25"/>
                      <a:pt x="1181" y="0"/>
                      <a:pt x="10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7"/>
              <p:cNvSpPr/>
              <p:nvPr/>
            </p:nvSpPr>
            <p:spPr>
              <a:xfrm>
                <a:off x="895364" y="3535415"/>
                <a:ext cx="183803" cy="295925"/>
              </a:xfrm>
              <a:custGeom>
                <a:rect b="b" l="l" r="r" t="t"/>
                <a:pathLst>
                  <a:path extrusionOk="0" h="20328" w="12626">
                    <a:moveTo>
                      <a:pt x="12625" y="1"/>
                    </a:moveTo>
                    <a:lnTo>
                      <a:pt x="887" y="1671"/>
                    </a:lnTo>
                    <a:lnTo>
                      <a:pt x="0" y="19602"/>
                    </a:lnTo>
                    <a:lnTo>
                      <a:pt x="7678" y="20327"/>
                    </a:lnTo>
                    <a:lnTo>
                      <a:pt x="8103" y="15975"/>
                    </a:lnTo>
                    <a:cubicBezTo>
                      <a:pt x="8103" y="15975"/>
                      <a:pt x="8431" y="16056"/>
                      <a:pt x="8893" y="16056"/>
                    </a:cubicBezTo>
                    <a:cubicBezTo>
                      <a:pt x="9760" y="16056"/>
                      <a:pt x="11098" y="15772"/>
                      <a:pt x="11633" y="14139"/>
                    </a:cubicBezTo>
                    <a:cubicBezTo>
                      <a:pt x="12157" y="12535"/>
                      <a:pt x="12625" y="1"/>
                      <a:pt x="1262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7"/>
              <p:cNvSpPr/>
              <p:nvPr/>
            </p:nvSpPr>
            <p:spPr>
              <a:xfrm>
                <a:off x="861255" y="3495251"/>
                <a:ext cx="258119" cy="269023"/>
              </a:xfrm>
              <a:custGeom>
                <a:rect b="b" l="l" r="r" t="t"/>
                <a:pathLst>
                  <a:path extrusionOk="0" h="18480" w="17731">
                    <a:moveTo>
                      <a:pt x="12669" y="0"/>
                    </a:moveTo>
                    <a:cubicBezTo>
                      <a:pt x="11645" y="0"/>
                      <a:pt x="10594" y="302"/>
                      <a:pt x="9716" y="982"/>
                    </a:cubicBezTo>
                    <a:cubicBezTo>
                      <a:pt x="9716" y="982"/>
                      <a:pt x="9143" y="890"/>
                      <a:pt x="8280" y="890"/>
                    </a:cubicBezTo>
                    <a:cubicBezTo>
                      <a:pt x="5851" y="890"/>
                      <a:pt x="1121" y="1618"/>
                      <a:pt x="363" y="7170"/>
                    </a:cubicBezTo>
                    <a:cubicBezTo>
                      <a:pt x="0" y="9813"/>
                      <a:pt x="1273" y="11951"/>
                      <a:pt x="1482" y="13577"/>
                    </a:cubicBezTo>
                    <a:cubicBezTo>
                      <a:pt x="1919" y="16963"/>
                      <a:pt x="2517" y="18397"/>
                      <a:pt x="2517" y="18397"/>
                    </a:cubicBezTo>
                    <a:lnTo>
                      <a:pt x="4196" y="18472"/>
                    </a:lnTo>
                    <a:cubicBezTo>
                      <a:pt x="4351" y="18476"/>
                      <a:pt x="4499" y="18479"/>
                      <a:pt x="4641" y="18479"/>
                    </a:cubicBezTo>
                    <a:cubicBezTo>
                      <a:pt x="5886" y="18479"/>
                      <a:pt x="6659" y="18244"/>
                      <a:pt x="7985" y="16902"/>
                    </a:cubicBezTo>
                    <a:cubicBezTo>
                      <a:pt x="9349" y="15521"/>
                      <a:pt x="9738" y="14743"/>
                      <a:pt x="10698" y="13270"/>
                    </a:cubicBezTo>
                    <a:cubicBezTo>
                      <a:pt x="10698" y="13270"/>
                      <a:pt x="9304" y="12458"/>
                      <a:pt x="9540" y="11235"/>
                    </a:cubicBezTo>
                    <a:cubicBezTo>
                      <a:pt x="9665" y="10585"/>
                      <a:pt x="10352" y="10173"/>
                      <a:pt x="10968" y="10173"/>
                    </a:cubicBezTo>
                    <a:cubicBezTo>
                      <a:pt x="11558" y="10173"/>
                      <a:pt x="12084" y="10552"/>
                      <a:pt x="11987" y="11465"/>
                    </a:cubicBezTo>
                    <a:cubicBezTo>
                      <a:pt x="11987" y="11465"/>
                      <a:pt x="12286" y="11449"/>
                      <a:pt x="12591" y="11449"/>
                    </a:cubicBezTo>
                    <a:cubicBezTo>
                      <a:pt x="12777" y="11449"/>
                      <a:pt x="12965" y="11455"/>
                      <a:pt x="13089" y="11475"/>
                    </a:cubicBezTo>
                    <a:lnTo>
                      <a:pt x="13500" y="7502"/>
                    </a:lnTo>
                    <a:cubicBezTo>
                      <a:pt x="13500" y="7502"/>
                      <a:pt x="15969" y="6169"/>
                      <a:pt x="16624" y="4609"/>
                    </a:cubicBezTo>
                    <a:cubicBezTo>
                      <a:pt x="17731" y="1973"/>
                      <a:pt x="15290" y="0"/>
                      <a:pt x="12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7"/>
              <p:cNvSpPr/>
              <p:nvPr/>
            </p:nvSpPr>
            <p:spPr>
              <a:xfrm>
                <a:off x="1046005" y="3644786"/>
                <a:ext cx="50398" cy="3392"/>
              </a:xfrm>
              <a:custGeom>
                <a:rect b="b" l="l" r="r" t="t"/>
                <a:pathLst>
                  <a:path extrusionOk="0" h="233" w="3462">
                    <a:moveTo>
                      <a:pt x="3019" y="1"/>
                    </a:moveTo>
                    <a:cubicBezTo>
                      <a:pt x="2702" y="1"/>
                      <a:pt x="2241" y="14"/>
                      <a:pt x="1727" y="40"/>
                    </a:cubicBezTo>
                    <a:cubicBezTo>
                      <a:pt x="774" y="88"/>
                      <a:pt x="0" y="162"/>
                      <a:pt x="4" y="206"/>
                    </a:cubicBezTo>
                    <a:cubicBezTo>
                      <a:pt x="7" y="224"/>
                      <a:pt x="164" y="233"/>
                      <a:pt x="422" y="233"/>
                    </a:cubicBezTo>
                    <a:cubicBezTo>
                      <a:pt x="740" y="233"/>
                      <a:pt x="1210" y="219"/>
                      <a:pt x="1735" y="193"/>
                    </a:cubicBezTo>
                    <a:cubicBezTo>
                      <a:pt x="2688" y="144"/>
                      <a:pt x="3461" y="71"/>
                      <a:pt x="3461" y="31"/>
                    </a:cubicBezTo>
                    <a:cubicBezTo>
                      <a:pt x="3459" y="11"/>
                      <a:pt x="3293" y="1"/>
                      <a:pt x="30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7"/>
              <p:cNvSpPr/>
              <p:nvPr/>
            </p:nvSpPr>
            <p:spPr>
              <a:xfrm>
                <a:off x="1088818" y="3939430"/>
                <a:ext cx="370023" cy="291834"/>
              </a:xfrm>
              <a:custGeom>
                <a:rect b="b" l="l" r="r" t="t"/>
                <a:pathLst>
                  <a:path extrusionOk="0" h="20047" w="25418">
                    <a:moveTo>
                      <a:pt x="22593" y="0"/>
                    </a:moveTo>
                    <a:cubicBezTo>
                      <a:pt x="22259" y="0"/>
                      <a:pt x="19762" y="2900"/>
                      <a:pt x="19762" y="2900"/>
                    </a:cubicBezTo>
                    <a:lnTo>
                      <a:pt x="19762" y="4688"/>
                    </a:lnTo>
                    <a:cubicBezTo>
                      <a:pt x="19103" y="3876"/>
                      <a:pt x="18630" y="3641"/>
                      <a:pt x="18302" y="3641"/>
                    </a:cubicBezTo>
                    <a:cubicBezTo>
                      <a:pt x="18010" y="3641"/>
                      <a:pt x="17834" y="3827"/>
                      <a:pt x="17743" y="3958"/>
                    </a:cubicBezTo>
                    <a:cubicBezTo>
                      <a:pt x="17551" y="4237"/>
                      <a:pt x="19762" y="6318"/>
                      <a:pt x="19762" y="6318"/>
                    </a:cubicBezTo>
                    <a:lnTo>
                      <a:pt x="19762" y="6956"/>
                    </a:lnTo>
                    <a:lnTo>
                      <a:pt x="8789" y="12856"/>
                    </a:lnTo>
                    <a:lnTo>
                      <a:pt x="5900" y="5671"/>
                    </a:lnTo>
                    <a:lnTo>
                      <a:pt x="0" y="8765"/>
                    </a:lnTo>
                    <a:lnTo>
                      <a:pt x="3523" y="17291"/>
                    </a:lnTo>
                    <a:cubicBezTo>
                      <a:pt x="4241" y="19028"/>
                      <a:pt x="5910" y="20046"/>
                      <a:pt x="7644" y="20046"/>
                    </a:cubicBezTo>
                    <a:cubicBezTo>
                      <a:pt x="8409" y="20046"/>
                      <a:pt x="9188" y="19848"/>
                      <a:pt x="9903" y="19425"/>
                    </a:cubicBezTo>
                    <a:lnTo>
                      <a:pt x="22817" y="11794"/>
                    </a:lnTo>
                    <a:lnTo>
                      <a:pt x="23677" y="10361"/>
                    </a:lnTo>
                    <a:cubicBezTo>
                      <a:pt x="23975" y="9867"/>
                      <a:pt x="24149" y="9308"/>
                      <a:pt x="24189" y="8731"/>
                    </a:cubicBezTo>
                    <a:lnTo>
                      <a:pt x="24617" y="2280"/>
                    </a:lnTo>
                    <a:cubicBezTo>
                      <a:pt x="25417" y="1791"/>
                      <a:pt x="25063" y="855"/>
                      <a:pt x="25063" y="855"/>
                    </a:cubicBezTo>
                    <a:lnTo>
                      <a:pt x="25063" y="855"/>
                    </a:lnTo>
                    <a:lnTo>
                      <a:pt x="22262" y="2591"/>
                    </a:lnTo>
                    <a:lnTo>
                      <a:pt x="21235" y="4989"/>
                    </a:lnTo>
                    <a:lnTo>
                      <a:pt x="21235" y="2900"/>
                    </a:lnTo>
                    <a:cubicBezTo>
                      <a:pt x="21235" y="2900"/>
                      <a:pt x="21995" y="2014"/>
                      <a:pt x="22620" y="1345"/>
                    </a:cubicBezTo>
                    <a:cubicBezTo>
                      <a:pt x="23241" y="681"/>
                      <a:pt x="22795" y="235"/>
                      <a:pt x="22620" y="12"/>
                    </a:cubicBezTo>
                    <a:cubicBezTo>
                      <a:pt x="22614" y="4"/>
                      <a:pt x="22605" y="0"/>
                      <a:pt x="225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7"/>
              <p:cNvSpPr/>
              <p:nvPr/>
            </p:nvSpPr>
            <p:spPr>
              <a:xfrm>
                <a:off x="1201173" y="4126625"/>
                <a:ext cx="16989" cy="42653"/>
              </a:xfrm>
              <a:custGeom>
                <a:rect b="b" l="l" r="r" t="t"/>
                <a:pathLst>
                  <a:path extrusionOk="0" h="2930" w="1167">
                    <a:moveTo>
                      <a:pt x="1126" y="1"/>
                    </a:moveTo>
                    <a:cubicBezTo>
                      <a:pt x="1077" y="1"/>
                      <a:pt x="805" y="636"/>
                      <a:pt x="511" y="1435"/>
                    </a:cubicBezTo>
                    <a:cubicBezTo>
                      <a:pt x="210" y="2243"/>
                      <a:pt x="0" y="2911"/>
                      <a:pt x="39" y="2929"/>
                    </a:cubicBezTo>
                    <a:cubicBezTo>
                      <a:pt x="40" y="2929"/>
                      <a:pt x="40" y="2929"/>
                      <a:pt x="41" y="2929"/>
                    </a:cubicBezTo>
                    <a:cubicBezTo>
                      <a:pt x="89" y="2929"/>
                      <a:pt x="361" y="2292"/>
                      <a:pt x="656" y="1491"/>
                    </a:cubicBezTo>
                    <a:cubicBezTo>
                      <a:pt x="957" y="683"/>
                      <a:pt x="1167" y="15"/>
                      <a:pt x="1128" y="1"/>
                    </a:cubicBezTo>
                    <a:cubicBezTo>
                      <a:pt x="1127" y="1"/>
                      <a:pt x="1127" y="1"/>
                      <a:pt x="1126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7"/>
              <p:cNvSpPr/>
              <p:nvPr/>
            </p:nvSpPr>
            <p:spPr>
              <a:xfrm>
                <a:off x="762774" y="3790652"/>
                <a:ext cx="434541" cy="576026"/>
              </a:xfrm>
              <a:custGeom>
                <a:rect b="b" l="l" r="r" t="t"/>
                <a:pathLst>
                  <a:path extrusionOk="0" h="39569" w="29850">
                    <a:moveTo>
                      <a:pt x="10060" y="0"/>
                    </a:moveTo>
                    <a:cubicBezTo>
                      <a:pt x="9991" y="0"/>
                      <a:pt x="9923" y="1"/>
                      <a:pt x="9855" y="1"/>
                    </a:cubicBezTo>
                    <a:cubicBezTo>
                      <a:pt x="5393" y="54"/>
                      <a:pt x="1557" y="3200"/>
                      <a:pt x="674" y="7575"/>
                    </a:cubicBezTo>
                    <a:cubicBezTo>
                      <a:pt x="0" y="10913"/>
                      <a:pt x="1180" y="13116"/>
                      <a:pt x="420" y="20423"/>
                    </a:cubicBezTo>
                    <a:lnTo>
                      <a:pt x="175" y="38786"/>
                    </a:lnTo>
                    <a:lnTo>
                      <a:pt x="21423" y="39569"/>
                    </a:lnTo>
                    <a:lnTo>
                      <a:pt x="20636" y="17892"/>
                    </a:lnTo>
                    <a:lnTo>
                      <a:pt x="21891" y="22140"/>
                    </a:lnTo>
                    <a:lnTo>
                      <a:pt x="29849" y="18535"/>
                    </a:lnTo>
                    <a:cubicBezTo>
                      <a:pt x="29561" y="17648"/>
                      <a:pt x="28244" y="13684"/>
                      <a:pt x="25723" y="7400"/>
                    </a:cubicBezTo>
                    <a:cubicBezTo>
                      <a:pt x="24321" y="3896"/>
                      <a:pt x="21200" y="1369"/>
                      <a:pt x="17477" y="749"/>
                    </a:cubicBezTo>
                    <a:cubicBezTo>
                      <a:pt x="14953" y="329"/>
                      <a:pt x="12212" y="0"/>
                      <a:pt x="1006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7"/>
              <p:cNvSpPr/>
              <p:nvPr/>
            </p:nvSpPr>
            <p:spPr>
              <a:xfrm>
                <a:off x="723338" y="3863891"/>
                <a:ext cx="62495" cy="221449"/>
              </a:xfrm>
              <a:custGeom>
                <a:rect b="b" l="l" r="r" t="t"/>
                <a:pathLst>
                  <a:path extrusionOk="0" h="15212" w="4293">
                    <a:moveTo>
                      <a:pt x="4292" y="1"/>
                    </a:moveTo>
                    <a:cubicBezTo>
                      <a:pt x="3181" y="1386"/>
                      <a:pt x="0" y="13146"/>
                      <a:pt x="0" y="13146"/>
                    </a:cubicBezTo>
                    <a:cubicBezTo>
                      <a:pt x="1005" y="15081"/>
                      <a:pt x="3347" y="15212"/>
                      <a:pt x="3962" y="15212"/>
                    </a:cubicBezTo>
                    <a:cubicBezTo>
                      <a:pt x="4059" y="15212"/>
                      <a:pt x="4113" y="15209"/>
                      <a:pt x="4113" y="15209"/>
                    </a:cubicBezTo>
                    <a:lnTo>
                      <a:pt x="4292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7"/>
              <p:cNvSpPr/>
              <p:nvPr/>
            </p:nvSpPr>
            <p:spPr>
              <a:xfrm>
                <a:off x="774420" y="3885756"/>
                <a:ext cx="368741" cy="81129"/>
              </a:xfrm>
              <a:custGeom>
                <a:rect b="b" l="l" r="r" t="t"/>
                <a:pathLst>
                  <a:path extrusionOk="0" h="5573" w="25330">
                    <a:moveTo>
                      <a:pt x="862" y="0"/>
                    </a:moveTo>
                    <a:cubicBezTo>
                      <a:pt x="617" y="0"/>
                      <a:pt x="420" y="19"/>
                      <a:pt x="280" y="46"/>
                    </a:cubicBezTo>
                    <a:cubicBezTo>
                      <a:pt x="96" y="80"/>
                      <a:pt x="1" y="106"/>
                      <a:pt x="5" y="116"/>
                    </a:cubicBezTo>
                    <a:cubicBezTo>
                      <a:pt x="5" y="122"/>
                      <a:pt x="16" y="124"/>
                      <a:pt x="37" y="124"/>
                    </a:cubicBezTo>
                    <a:cubicBezTo>
                      <a:pt x="105" y="124"/>
                      <a:pt x="282" y="99"/>
                      <a:pt x="557" y="99"/>
                    </a:cubicBezTo>
                    <a:cubicBezTo>
                      <a:pt x="706" y="99"/>
                      <a:pt x="884" y="107"/>
                      <a:pt x="1088" y="128"/>
                    </a:cubicBezTo>
                    <a:cubicBezTo>
                      <a:pt x="1779" y="207"/>
                      <a:pt x="2750" y="548"/>
                      <a:pt x="3772" y="1270"/>
                    </a:cubicBezTo>
                    <a:cubicBezTo>
                      <a:pt x="4283" y="1627"/>
                      <a:pt x="4812" y="2065"/>
                      <a:pt x="5358" y="2563"/>
                    </a:cubicBezTo>
                    <a:cubicBezTo>
                      <a:pt x="5904" y="3061"/>
                      <a:pt x="6486" y="3607"/>
                      <a:pt x="7155" y="4122"/>
                    </a:cubicBezTo>
                    <a:cubicBezTo>
                      <a:pt x="7823" y="4634"/>
                      <a:pt x="8587" y="5124"/>
                      <a:pt x="9493" y="5390"/>
                    </a:cubicBezTo>
                    <a:cubicBezTo>
                      <a:pt x="9908" y="5514"/>
                      <a:pt x="10349" y="5572"/>
                      <a:pt x="10795" y="5572"/>
                    </a:cubicBezTo>
                    <a:cubicBezTo>
                      <a:pt x="11315" y="5572"/>
                      <a:pt x="11843" y="5493"/>
                      <a:pt x="12351" y="5342"/>
                    </a:cubicBezTo>
                    <a:cubicBezTo>
                      <a:pt x="13299" y="5066"/>
                      <a:pt x="14142" y="4604"/>
                      <a:pt x="14929" y="4149"/>
                    </a:cubicBezTo>
                    <a:cubicBezTo>
                      <a:pt x="15715" y="3690"/>
                      <a:pt x="16454" y="3223"/>
                      <a:pt x="17179" y="2825"/>
                    </a:cubicBezTo>
                    <a:cubicBezTo>
                      <a:pt x="17900" y="2423"/>
                      <a:pt x="18622" y="2109"/>
                      <a:pt x="19325" y="1934"/>
                    </a:cubicBezTo>
                    <a:cubicBezTo>
                      <a:pt x="19675" y="1824"/>
                      <a:pt x="20029" y="1807"/>
                      <a:pt x="20361" y="1763"/>
                    </a:cubicBezTo>
                    <a:cubicBezTo>
                      <a:pt x="20693" y="1776"/>
                      <a:pt x="21020" y="1758"/>
                      <a:pt x="21322" y="1811"/>
                    </a:cubicBezTo>
                    <a:cubicBezTo>
                      <a:pt x="21934" y="1916"/>
                      <a:pt x="22484" y="2077"/>
                      <a:pt x="22974" y="2192"/>
                    </a:cubicBezTo>
                    <a:cubicBezTo>
                      <a:pt x="23425" y="2295"/>
                      <a:pt x="23828" y="2355"/>
                      <a:pt x="24168" y="2355"/>
                    </a:cubicBezTo>
                    <a:cubicBezTo>
                      <a:pt x="24200" y="2355"/>
                      <a:pt x="24232" y="2354"/>
                      <a:pt x="24263" y="2353"/>
                    </a:cubicBezTo>
                    <a:cubicBezTo>
                      <a:pt x="24626" y="2345"/>
                      <a:pt x="24897" y="2266"/>
                      <a:pt x="25076" y="2200"/>
                    </a:cubicBezTo>
                    <a:cubicBezTo>
                      <a:pt x="25247" y="2121"/>
                      <a:pt x="25330" y="2073"/>
                      <a:pt x="25326" y="2065"/>
                    </a:cubicBezTo>
                    <a:cubicBezTo>
                      <a:pt x="25325" y="2062"/>
                      <a:pt x="25322" y="2061"/>
                      <a:pt x="25318" y="2061"/>
                    </a:cubicBezTo>
                    <a:cubicBezTo>
                      <a:pt x="25265" y="2061"/>
                      <a:pt x="24941" y="2231"/>
                      <a:pt x="24344" y="2231"/>
                    </a:cubicBezTo>
                    <a:cubicBezTo>
                      <a:pt x="24318" y="2231"/>
                      <a:pt x="24291" y="2231"/>
                      <a:pt x="24263" y="2230"/>
                    </a:cubicBezTo>
                    <a:cubicBezTo>
                      <a:pt x="23918" y="2226"/>
                      <a:pt x="23499" y="2147"/>
                      <a:pt x="23018" y="2021"/>
                    </a:cubicBezTo>
                    <a:cubicBezTo>
                      <a:pt x="22533" y="1894"/>
                      <a:pt x="21990" y="1715"/>
                      <a:pt x="21361" y="1597"/>
                    </a:cubicBezTo>
                    <a:cubicBezTo>
                      <a:pt x="21042" y="1532"/>
                      <a:pt x="20701" y="1544"/>
                      <a:pt x="20352" y="1522"/>
                    </a:cubicBezTo>
                    <a:cubicBezTo>
                      <a:pt x="20003" y="1562"/>
                      <a:pt x="19631" y="1575"/>
                      <a:pt x="19263" y="1680"/>
                    </a:cubicBezTo>
                    <a:cubicBezTo>
                      <a:pt x="18529" y="1855"/>
                      <a:pt x="17778" y="2170"/>
                      <a:pt x="17044" y="2571"/>
                    </a:cubicBezTo>
                    <a:cubicBezTo>
                      <a:pt x="16300" y="2969"/>
                      <a:pt x="15558" y="3432"/>
                      <a:pt x="14775" y="3886"/>
                    </a:cubicBezTo>
                    <a:cubicBezTo>
                      <a:pt x="13993" y="4332"/>
                      <a:pt x="13168" y="4778"/>
                      <a:pt x="12262" y="5045"/>
                    </a:cubicBezTo>
                    <a:cubicBezTo>
                      <a:pt x="11779" y="5189"/>
                      <a:pt x="11284" y="5264"/>
                      <a:pt x="10797" y="5264"/>
                    </a:cubicBezTo>
                    <a:cubicBezTo>
                      <a:pt x="10379" y="5264"/>
                      <a:pt x="9967" y="5208"/>
                      <a:pt x="9575" y="5093"/>
                    </a:cubicBezTo>
                    <a:cubicBezTo>
                      <a:pt x="8728" y="4852"/>
                      <a:pt x="7988" y="4385"/>
                      <a:pt x="7329" y="3896"/>
                    </a:cubicBezTo>
                    <a:cubicBezTo>
                      <a:pt x="6673" y="3398"/>
                      <a:pt x="6088" y="2864"/>
                      <a:pt x="5529" y="2371"/>
                    </a:cubicBezTo>
                    <a:cubicBezTo>
                      <a:pt x="4973" y="1877"/>
                      <a:pt x="4428" y="1440"/>
                      <a:pt x="3898" y="1086"/>
                    </a:cubicBezTo>
                    <a:cubicBezTo>
                      <a:pt x="2837" y="373"/>
                      <a:pt x="1814" y="50"/>
                      <a:pt x="1102" y="6"/>
                    </a:cubicBezTo>
                    <a:cubicBezTo>
                      <a:pt x="1018" y="2"/>
                      <a:pt x="938" y="0"/>
                      <a:pt x="8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7"/>
              <p:cNvSpPr/>
              <p:nvPr/>
            </p:nvSpPr>
            <p:spPr>
              <a:xfrm>
                <a:off x="925381" y="4118036"/>
                <a:ext cx="140043" cy="15926"/>
              </a:xfrm>
              <a:custGeom>
                <a:rect b="b" l="l" r="r" t="t"/>
                <a:pathLst>
                  <a:path extrusionOk="0" h="1094" w="9620">
                    <a:moveTo>
                      <a:pt x="7606" y="0"/>
                    </a:moveTo>
                    <a:cubicBezTo>
                      <a:pt x="7324" y="0"/>
                      <a:pt x="7024" y="27"/>
                      <a:pt x="6713" y="84"/>
                    </a:cubicBezTo>
                    <a:cubicBezTo>
                      <a:pt x="6119" y="189"/>
                      <a:pt x="5490" y="391"/>
                      <a:pt x="4839" y="556"/>
                    </a:cubicBezTo>
                    <a:cubicBezTo>
                      <a:pt x="4137" y="739"/>
                      <a:pt x="3456" y="807"/>
                      <a:pt x="2841" y="807"/>
                    </a:cubicBezTo>
                    <a:cubicBezTo>
                      <a:pt x="2310" y="807"/>
                      <a:pt x="1829" y="756"/>
                      <a:pt x="1426" y="687"/>
                    </a:cubicBezTo>
                    <a:cubicBezTo>
                      <a:pt x="638" y="557"/>
                      <a:pt x="142" y="374"/>
                      <a:pt x="38" y="374"/>
                    </a:cubicBezTo>
                    <a:cubicBezTo>
                      <a:pt x="27" y="374"/>
                      <a:pt x="20" y="376"/>
                      <a:pt x="18" y="381"/>
                    </a:cubicBezTo>
                    <a:cubicBezTo>
                      <a:pt x="0" y="412"/>
                      <a:pt x="494" y="696"/>
                      <a:pt x="1382" y="906"/>
                    </a:cubicBezTo>
                    <a:cubicBezTo>
                      <a:pt x="1839" y="1015"/>
                      <a:pt x="2411" y="1093"/>
                      <a:pt x="3045" y="1093"/>
                    </a:cubicBezTo>
                    <a:cubicBezTo>
                      <a:pt x="3628" y="1093"/>
                      <a:pt x="4264" y="1027"/>
                      <a:pt x="4913" y="857"/>
                    </a:cubicBezTo>
                    <a:cubicBezTo>
                      <a:pt x="5581" y="687"/>
                      <a:pt x="6198" y="482"/>
                      <a:pt x="6765" y="369"/>
                    </a:cubicBezTo>
                    <a:cubicBezTo>
                      <a:pt x="7131" y="290"/>
                      <a:pt x="7477" y="252"/>
                      <a:pt x="7793" y="252"/>
                    </a:cubicBezTo>
                    <a:cubicBezTo>
                      <a:pt x="7967" y="252"/>
                      <a:pt x="8132" y="264"/>
                      <a:pt x="8286" y="286"/>
                    </a:cubicBezTo>
                    <a:cubicBezTo>
                      <a:pt x="9114" y="389"/>
                      <a:pt x="9529" y="770"/>
                      <a:pt x="9598" y="770"/>
                    </a:cubicBezTo>
                    <a:cubicBezTo>
                      <a:pt x="9602" y="770"/>
                      <a:pt x="9605" y="769"/>
                      <a:pt x="9607" y="766"/>
                    </a:cubicBezTo>
                    <a:cubicBezTo>
                      <a:pt x="9619" y="752"/>
                      <a:pt x="9536" y="635"/>
                      <a:pt x="9327" y="482"/>
                    </a:cubicBezTo>
                    <a:cubicBezTo>
                      <a:pt x="9121" y="329"/>
                      <a:pt x="8780" y="155"/>
                      <a:pt x="8322" y="67"/>
                    </a:cubicBezTo>
                    <a:cubicBezTo>
                      <a:pt x="8104" y="23"/>
                      <a:pt x="7863" y="0"/>
                      <a:pt x="76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7"/>
              <p:cNvSpPr/>
              <p:nvPr/>
            </p:nvSpPr>
            <p:spPr>
              <a:xfrm>
                <a:off x="922266" y="4285316"/>
                <a:ext cx="146405" cy="24180"/>
              </a:xfrm>
              <a:custGeom>
                <a:rect b="b" l="l" r="r" t="t"/>
                <a:pathLst>
                  <a:path extrusionOk="0" h="1661" w="10057">
                    <a:moveTo>
                      <a:pt x="1914" y="1"/>
                    </a:moveTo>
                    <a:cubicBezTo>
                      <a:pt x="1736" y="1"/>
                      <a:pt x="1566" y="12"/>
                      <a:pt x="1408" y="34"/>
                    </a:cubicBezTo>
                    <a:cubicBezTo>
                      <a:pt x="910" y="104"/>
                      <a:pt x="529" y="292"/>
                      <a:pt x="307" y="463"/>
                    </a:cubicBezTo>
                    <a:cubicBezTo>
                      <a:pt x="83" y="633"/>
                      <a:pt x="0" y="768"/>
                      <a:pt x="14" y="778"/>
                    </a:cubicBezTo>
                    <a:cubicBezTo>
                      <a:pt x="16" y="779"/>
                      <a:pt x="18" y="780"/>
                      <a:pt x="20" y="780"/>
                    </a:cubicBezTo>
                    <a:cubicBezTo>
                      <a:pt x="51" y="780"/>
                      <a:pt x="160" y="682"/>
                      <a:pt x="376" y="563"/>
                    </a:cubicBezTo>
                    <a:cubicBezTo>
                      <a:pt x="604" y="432"/>
                      <a:pt x="966" y="292"/>
                      <a:pt x="1434" y="253"/>
                    </a:cubicBezTo>
                    <a:cubicBezTo>
                      <a:pt x="1529" y="245"/>
                      <a:pt x="1627" y="241"/>
                      <a:pt x="1730" y="241"/>
                    </a:cubicBezTo>
                    <a:cubicBezTo>
                      <a:pt x="2134" y="241"/>
                      <a:pt x="2595" y="305"/>
                      <a:pt x="3077" y="445"/>
                    </a:cubicBezTo>
                    <a:cubicBezTo>
                      <a:pt x="3676" y="615"/>
                      <a:pt x="4318" y="921"/>
                      <a:pt x="5013" y="1192"/>
                    </a:cubicBezTo>
                    <a:cubicBezTo>
                      <a:pt x="5692" y="1462"/>
                      <a:pt x="6392" y="1660"/>
                      <a:pt x="7052" y="1660"/>
                    </a:cubicBezTo>
                    <a:cubicBezTo>
                      <a:pt x="7067" y="1660"/>
                      <a:pt x="7083" y="1660"/>
                      <a:pt x="7098" y="1660"/>
                    </a:cubicBezTo>
                    <a:cubicBezTo>
                      <a:pt x="7770" y="1656"/>
                      <a:pt x="8352" y="1450"/>
                      <a:pt x="8798" y="1228"/>
                    </a:cubicBezTo>
                    <a:cubicBezTo>
                      <a:pt x="9244" y="1000"/>
                      <a:pt x="9558" y="746"/>
                      <a:pt x="9759" y="563"/>
                    </a:cubicBezTo>
                    <a:cubicBezTo>
                      <a:pt x="9960" y="375"/>
                      <a:pt x="10057" y="253"/>
                      <a:pt x="10039" y="240"/>
                    </a:cubicBezTo>
                    <a:cubicBezTo>
                      <a:pt x="10037" y="238"/>
                      <a:pt x="10035" y="237"/>
                      <a:pt x="10031" y="237"/>
                    </a:cubicBezTo>
                    <a:cubicBezTo>
                      <a:pt x="9963" y="237"/>
                      <a:pt x="9530" y="652"/>
                      <a:pt x="8702" y="1030"/>
                    </a:cubicBezTo>
                    <a:cubicBezTo>
                      <a:pt x="8285" y="1211"/>
                      <a:pt x="7760" y="1372"/>
                      <a:pt x="7169" y="1372"/>
                    </a:cubicBezTo>
                    <a:cubicBezTo>
                      <a:pt x="7145" y="1372"/>
                      <a:pt x="7122" y="1372"/>
                      <a:pt x="7098" y="1371"/>
                    </a:cubicBezTo>
                    <a:cubicBezTo>
                      <a:pt x="6477" y="1367"/>
                      <a:pt x="5809" y="1175"/>
                      <a:pt x="5127" y="904"/>
                    </a:cubicBezTo>
                    <a:cubicBezTo>
                      <a:pt x="4440" y="637"/>
                      <a:pt x="3794" y="336"/>
                      <a:pt x="3151" y="169"/>
                    </a:cubicBezTo>
                    <a:cubicBezTo>
                      <a:pt x="2716" y="53"/>
                      <a:pt x="2295" y="1"/>
                      <a:pt x="19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7"/>
              <p:cNvSpPr/>
              <p:nvPr/>
            </p:nvSpPr>
            <p:spPr>
              <a:xfrm>
                <a:off x="732815" y="4088280"/>
                <a:ext cx="36015" cy="178519"/>
              </a:xfrm>
              <a:custGeom>
                <a:rect b="b" l="l" r="r" t="t"/>
                <a:pathLst>
                  <a:path extrusionOk="0" h="12263" w="2474">
                    <a:moveTo>
                      <a:pt x="1" y="0"/>
                    </a:moveTo>
                    <a:lnTo>
                      <a:pt x="2094" y="12262"/>
                    </a:lnTo>
                    <a:lnTo>
                      <a:pt x="2316" y="12262"/>
                    </a:lnTo>
                    <a:lnTo>
                      <a:pt x="2474" y="245"/>
                    </a:lnTo>
                    <a:cubicBezTo>
                      <a:pt x="1643" y="236"/>
                      <a:pt x="818" y="170"/>
                      <a:pt x="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7"/>
              <p:cNvSpPr/>
              <p:nvPr/>
            </p:nvSpPr>
            <p:spPr>
              <a:xfrm>
                <a:off x="778481" y="4355789"/>
                <a:ext cx="201112" cy="8603"/>
              </a:xfrm>
              <a:custGeom>
                <a:rect b="b" l="l" r="r" t="t"/>
                <a:pathLst>
                  <a:path extrusionOk="0" h="591" w="13815">
                    <a:moveTo>
                      <a:pt x="1" y="1"/>
                    </a:moveTo>
                    <a:lnTo>
                      <a:pt x="49" y="294"/>
                    </a:lnTo>
                    <a:lnTo>
                      <a:pt x="13815" y="590"/>
                    </a:lnTo>
                    <a:cubicBezTo>
                      <a:pt x="13815" y="564"/>
                      <a:pt x="13815" y="538"/>
                      <a:pt x="13811" y="50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7"/>
              <p:cNvSpPr/>
              <p:nvPr/>
            </p:nvSpPr>
            <p:spPr>
              <a:xfrm>
                <a:off x="763283" y="4266784"/>
                <a:ext cx="3261" cy="17513"/>
              </a:xfrm>
              <a:custGeom>
                <a:rect b="b" l="l" r="r" t="t"/>
                <a:pathLst>
                  <a:path extrusionOk="0" h="1203" w="224">
                    <a:moveTo>
                      <a:pt x="1" y="0"/>
                    </a:moveTo>
                    <a:lnTo>
                      <a:pt x="206" y="1202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7"/>
              <p:cNvSpPr/>
              <p:nvPr/>
            </p:nvSpPr>
            <p:spPr>
              <a:xfrm>
                <a:off x="766268" y="4084583"/>
                <a:ext cx="213267" cy="278601"/>
              </a:xfrm>
              <a:custGeom>
                <a:rect b="b" l="l" r="r" t="t"/>
                <a:pathLst>
                  <a:path extrusionOk="0" h="19138" w="14650">
                    <a:moveTo>
                      <a:pt x="8007" y="0"/>
                    </a:moveTo>
                    <a:cubicBezTo>
                      <a:pt x="7395" y="0"/>
                      <a:pt x="6775" y="49"/>
                      <a:pt x="6176" y="83"/>
                    </a:cubicBezTo>
                    <a:cubicBezTo>
                      <a:pt x="4240" y="198"/>
                      <a:pt x="2295" y="503"/>
                      <a:pt x="368" y="503"/>
                    </a:cubicBezTo>
                    <a:cubicBezTo>
                      <a:pt x="303" y="503"/>
                      <a:pt x="237" y="503"/>
                      <a:pt x="176" y="499"/>
                    </a:cubicBezTo>
                    <a:lnTo>
                      <a:pt x="18" y="12516"/>
                    </a:lnTo>
                    <a:lnTo>
                      <a:pt x="1" y="13718"/>
                    </a:lnTo>
                    <a:lnTo>
                      <a:pt x="840" y="18631"/>
                    </a:lnTo>
                    <a:lnTo>
                      <a:pt x="14650" y="19137"/>
                    </a:lnTo>
                    <a:cubicBezTo>
                      <a:pt x="14567" y="17516"/>
                      <a:pt x="14488" y="15965"/>
                      <a:pt x="14383" y="14436"/>
                    </a:cubicBezTo>
                    <a:cubicBezTo>
                      <a:pt x="14182" y="14357"/>
                      <a:pt x="13986" y="14291"/>
                      <a:pt x="13793" y="14234"/>
                    </a:cubicBezTo>
                    <a:cubicBezTo>
                      <a:pt x="13308" y="14095"/>
                      <a:pt x="12845" y="14029"/>
                      <a:pt x="12443" y="14029"/>
                    </a:cubicBezTo>
                    <a:cubicBezTo>
                      <a:pt x="12342" y="14029"/>
                      <a:pt x="12241" y="14033"/>
                      <a:pt x="12150" y="14042"/>
                    </a:cubicBezTo>
                    <a:cubicBezTo>
                      <a:pt x="11682" y="14081"/>
                      <a:pt x="11320" y="14221"/>
                      <a:pt x="11092" y="14352"/>
                    </a:cubicBezTo>
                    <a:cubicBezTo>
                      <a:pt x="10878" y="14470"/>
                      <a:pt x="10769" y="14571"/>
                      <a:pt x="10734" y="14571"/>
                    </a:cubicBezTo>
                    <a:lnTo>
                      <a:pt x="10730" y="14567"/>
                    </a:lnTo>
                    <a:cubicBezTo>
                      <a:pt x="10716" y="14557"/>
                      <a:pt x="10799" y="14422"/>
                      <a:pt x="11023" y="14252"/>
                    </a:cubicBezTo>
                    <a:cubicBezTo>
                      <a:pt x="11245" y="14081"/>
                      <a:pt x="11626" y="13893"/>
                      <a:pt x="12124" y="13823"/>
                    </a:cubicBezTo>
                    <a:cubicBezTo>
                      <a:pt x="12285" y="13801"/>
                      <a:pt x="12451" y="13788"/>
                      <a:pt x="12631" y="13788"/>
                    </a:cubicBezTo>
                    <a:cubicBezTo>
                      <a:pt x="13011" y="13788"/>
                      <a:pt x="13435" y="13841"/>
                      <a:pt x="13867" y="13958"/>
                    </a:cubicBezTo>
                    <a:cubicBezTo>
                      <a:pt x="14034" y="13998"/>
                      <a:pt x="14195" y="14051"/>
                      <a:pt x="14361" y="14107"/>
                    </a:cubicBezTo>
                    <a:cubicBezTo>
                      <a:pt x="14129" y="10886"/>
                      <a:pt x="13772" y="7775"/>
                      <a:pt x="12985" y="4428"/>
                    </a:cubicBezTo>
                    <a:cubicBezTo>
                      <a:pt x="12897" y="4047"/>
                      <a:pt x="12796" y="3659"/>
                      <a:pt x="12675" y="3278"/>
                    </a:cubicBezTo>
                    <a:cubicBezTo>
                      <a:pt x="12548" y="3256"/>
                      <a:pt x="12425" y="3230"/>
                      <a:pt x="12312" y="3204"/>
                    </a:cubicBezTo>
                    <a:cubicBezTo>
                      <a:pt x="11424" y="2994"/>
                      <a:pt x="10930" y="2710"/>
                      <a:pt x="10948" y="2679"/>
                    </a:cubicBezTo>
                    <a:cubicBezTo>
                      <a:pt x="10948" y="2675"/>
                      <a:pt x="10957" y="2671"/>
                      <a:pt x="10970" y="2671"/>
                    </a:cubicBezTo>
                    <a:cubicBezTo>
                      <a:pt x="11075" y="2671"/>
                      <a:pt x="11573" y="2854"/>
                      <a:pt x="12356" y="2985"/>
                    </a:cubicBezTo>
                    <a:cubicBezTo>
                      <a:pt x="12429" y="2998"/>
                      <a:pt x="12508" y="3012"/>
                      <a:pt x="12592" y="3024"/>
                    </a:cubicBezTo>
                    <a:cubicBezTo>
                      <a:pt x="12290" y="2177"/>
                      <a:pt x="11862" y="1394"/>
                      <a:pt x="11162" y="853"/>
                    </a:cubicBezTo>
                    <a:cubicBezTo>
                      <a:pt x="10275" y="162"/>
                      <a:pt x="9157" y="0"/>
                      <a:pt x="800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7"/>
              <p:cNvSpPr/>
              <p:nvPr/>
            </p:nvSpPr>
            <p:spPr>
              <a:xfrm>
                <a:off x="925381" y="4123451"/>
                <a:ext cx="25403" cy="8866"/>
              </a:xfrm>
              <a:custGeom>
                <a:rect b="b" l="l" r="r" t="t"/>
                <a:pathLst>
                  <a:path extrusionOk="0" h="609" w="1745">
                    <a:moveTo>
                      <a:pt x="40" y="1"/>
                    </a:moveTo>
                    <a:cubicBezTo>
                      <a:pt x="27" y="1"/>
                      <a:pt x="18" y="5"/>
                      <a:pt x="18" y="9"/>
                    </a:cubicBezTo>
                    <a:cubicBezTo>
                      <a:pt x="0" y="40"/>
                      <a:pt x="494" y="324"/>
                      <a:pt x="1382" y="534"/>
                    </a:cubicBezTo>
                    <a:cubicBezTo>
                      <a:pt x="1495" y="560"/>
                      <a:pt x="1618" y="586"/>
                      <a:pt x="1745" y="608"/>
                    </a:cubicBezTo>
                    <a:cubicBezTo>
                      <a:pt x="1718" y="521"/>
                      <a:pt x="1688" y="438"/>
                      <a:pt x="1662" y="354"/>
                    </a:cubicBezTo>
                    <a:cubicBezTo>
                      <a:pt x="1578" y="342"/>
                      <a:pt x="1499" y="328"/>
                      <a:pt x="1426" y="315"/>
                    </a:cubicBezTo>
                    <a:cubicBezTo>
                      <a:pt x="643" y="184"/>
                      <a:pt x="145" y="1"/>
                      <a:pt x="40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7"/>
              <p:cNvSpPr/>
              <p:nvPr/>
            </p:nvSpPr>
            <p:spPr>
              <a:xfrm>
                <a:off x="922266" y="4285301"/>
                <a:ext cx="53397" cy="11399"/>
              </a:xfrm>
              <a:custGeom>
                <a:rect b="b" l="l" r="r" t="t"/>
                <a:pathLst>
                  <a:path extrusionOk="0" h="783" w="3668">
                    <a:moveTo>
                      <a:pt x="1915" y="0"/>
                    </a:moveTo>
                    <a:cubicBezTo>
                      <a:pt x="1735" y="0"/>
                      <a:pt x="1569" y="13"/>
                      <a:pt x="1408" y="35"/>
                    </a:cubicBezTo>
                    <a:cubicBezTo>
                      <a:pt x="910" y="105"/>
                      <a:pt x="529" y="293"/>
                      <a:pt x="307" y="464"/>
                    </a:cubicBezTo>
                    <a:cubicBezTo>
                      <a:pt x="83" y="634"/>
                      <a:pt x="0" y="769"/>
                      <a:pt x="14" y="779"/>
                    </a:cubicBezTo>
                    <a:lnTo>
                      <a:pt x="18" y="783"/>
                    </a:lnTo>
                    <a:cubicBezTo>
                      <a:pt x="53" y="783"/>
                      <a:pt x="162" y="682"/>
                      <a:pt x="376" y="564"/>
                    </a:cubicBezTo>
                    <a:cubicBezTo>
                      <a:pt x="604" y="433"/>
                      <a:pt x="966" y="293"/>
                      <a:pt x="1434" y="254"/>
                    </a:cubicBezTo>
                    <a:cubicBezTo>
                      <a:pt x="1525" y="245"/>
                      <a:pt x="1626" y="241"/>
                      <a:pt x="1727" y="241"/>
                    </a:cubicBezTo>
                    <a:cubicBezTo>
                      <a:pt x="2129" y="241"/>
                      <a:pt x="2592" y="307"/>
                      <a:pt x="3077" y="446"/>
                    </a:cubicBezTo>
                    <a:cubicBezTo>
                      <a:pt x="3270" y="503"/>
                      <a:pt x="3466" y="569"/>
                      <a:pt x="3667" y="648"/>
                    </a:cubicBezTo>
                    <a:cubicBezTo>
                      <a:pt x="3659" y="537"/>
                      <a:pt x="3654" y="428"/>
                      <a:pt x="3645" y="319"/>
                    </a:cubicBezTo>
                    <a:cubicBezTo>
                      <a:pt x="3479" y="263"/>
                      <a:pt x="3318" y="210"/>
                      <a:pt x="3151" y="170"/>
                    </a:cubicBezTo>
                    <a:cubicBezTo>
                      <a:pt x="2719" y="53"/>
                      <a:pt x="2295" y="0"/>
                      <a:pt x="1915" y="0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7"/>
              <p:cNvSpPr/>
              <p:nvPr/>
            </p:nvSpPr>
            <p:spPr>
              <a:xfrm>
                <a:off x="783329" y="3949329"/>
                <a:ext cx="11195" cy="124962"/>
              </a:xfrm>
              <a:custGeom>
                <a:rect b="b" l="l" r="r" t="t"/>
                <a:pathLst>
                  <a:path extrusionOk="0" h="8584" w="769">
                    <a:moveTo>
                      <a:pt x="171" y="1"/>
                    </a:moveTo>
                    <a:lnTo>
                      <a:pt x="97" y="525"/>
                    </a:lnTo>
                    <a:lnTo>
                      <a:pt x="0" y="8583"/>
                    </a:lnTo>
                    <a:lnTo>
                      <a:pt x="769" y="8583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7"/>
              <p:cNvSpPr/>
              <p:nvPr/>
            </p:nvSpPr>
            <p:spPr>
              <a:xfrm>
                <a:off x="842112" y="4355279"/>
                <a:ext cx="513225" cy="360284"/>
              </a:xfrm>
              <a:custGeom>
                <a:rect b="b" l="l" r="r" t="t"/>
                <a:pathLst>
                  <a:path extrusionOk="0" h="24749" w="35255">
                    <a:moveTo>
                      <a:pt x="0" y="0"/>
                    </a:moveTo>
                    <a:lnTo>
                      <a:pt x="0" y="10738"/>
                    </a:lnTo>
                    <a:lnTo>
                      <a:pt x="24281" y="11376"/>
                    </a:lnTo>
                    <a:lnTo>
                      <a:pt x="24923" y="24749"/>
                    </a:lnTo>
                    <a:lnTo>
                      <a:pt x="34944" y="24749"/>
                    </a:lnTo>
                    <a:lnTo>
                      <a:pt x="35184" y="9239"/>
                    </a:lnTo>
                    <a:cubicBezTo>
                      <a:pt x="35254" y="4803"/>
                      <a:pt x="31758" y="1128"/>
                      <a:pt x="27322" y="9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7"/>
              <p:cNvSpPr/>
              <p:nvPr/>
            </p:nvSpPr>
            <p:spPr>
              <a:xfrm>
                <a:off x="684717" y="4492891"/>
                <a:ext cx="235657" cy="42057"/>
              </a:xfrm>
              <a:custGeom>
                <a:rect b="b" l="l" r="r" t="t"/>
                <a:pathLst>
                  <a:path extrusionOk="0" h="2889" w="16188">
                    <a:moveTo>
                      <a:pt x="16149" y="0"/>
                    </a:moveTo>
                    <a:cubicBezTo>
                      <a:pt x="16131" y="0"/>
                      <a:pt x="16143" y="253"/>
                      <a:pt x="16030" y="682"/>
                    </a:cubicBezTo>
                    <a:cubicBezTo>
                      <a:pt x="15921" y="1106"/>
                      <a:pt x="15632" y="1722"/>
                      <a:pt x="14995" y="2199"/>
                    </a:cubicBezTo>
                    <a:cubicBezTo>
                      <a:pt x="14675" y="2430"/>
                      <a:pt x="14277" y="2627"/>
                      <a:pt x="13823" y="2697"/>
                    </a:cubicBezTo>
                    <a:cubicBezTo>
                      <a:pt x="13633" y="2733"/>
                      <a:pt x="13437" y="2736"/>
                      <a:pt x="13229" y="2736"/>
                    </a:cubicBezTo>
                    <a:cubicBezTo>
                      <a:pt x="13189" y="2736"/>
                      <a:pt x="13148" y="2736"/>
                      <a:pt x="13107" y="2736"/>
                    </a:cubicBezTo>
                    <a:lnTo>
                      <a:pt x="12329" y="2736"/>
                    </a:lnTo>
                    <a:cubicBezTo>
                      <a:pt x="11266" y="2732"/>
                      <a:pt x="10100" y="2732"/>
                      <a:pt x="8876" y="2732"/>
                    </a:cubicBezTo>
                    <a:cubicBezTo>
                      <a:pt x="6433" y="2744"/>
                      <a:pt x="4222" y="2754"/>
                      <a:pt x="2601" y="2762"/>
                    </a:cubicBezTo>
                    <a:cubicBezTo>
                      <a:pt x="1810" y="2770"/>
                      <a:pt x="1167" y="2780"/>
                      <a:pt x="699" y="2788"/>
                    </a:cubicBezTo>
                    <a:cubicBezTo>
                      <a:pt x="485" y="2792"/>
                      <a:pt x="315" y="2802"/>
                      <a:pt x="180" y="2802"/>
                    </a:cubicBezTo>
                    <a:cubicBezTo>
                      <a:pt x="62" y="2810"/>
                      <a:pt x="1" y="2814"/>
                      <a:pt x="1" y="2819"/>
                    </a:cubicBezTo>
                    <a:cubicBezTo>
                      <a:pt x="1" y="2823"/>
                      <a:pt x="62" y="2828"/>
                      <a:pt x="180" y="2836"/>
                    </a:cubicBezTo>
                    <a:cubicBezTo>
                      <a:pt x="315" y="2836"/>
                      <a:pt x="485" y="2845"/>
                      <a:pt x="699" y="2849"/>
                    </a:cubicBezTo>
                    <a:cubicBezTo>
                      <a:pt x="1167" y="2854"/>
                      <a:pt x="1814" y="2863"/>
                      <a:pt x="2601" y="2871"/>
                    </a:cubicBezTo>
                    <a:cubicBezTo>
                      <a:pt x="4222" y="2875"/>
                      <a:pt x="6433" y="2881"/>
                      <a:pt x="8876" y="2889"/>
                    </a:cubicBezTo>
                    <a:cubicBezTo>
                      <a:pt x="10100" y="2885"/>
                      <a:pt x="11266" y="2881"/>
                      <a:pt x="12329" y="2881"/>
                    </a:cubicBezTo>
                    <a:cubicBezTo>
                      <a:pt x="12595" y="2875"/>
                      <a:pt x="12853" y="2875"/>
                      <a:pt x="13107" y="2875"/>
                    </a:cubicBezTo>
                    <a:cubicBezTo>
                      <a:pt x="13351" y="2871"/>
                      <a:pt x="13609" y="2871"/>
                      <a:pt x="13845" y="2823"/>
                    </a:cubicBezTo>
                    <a:cubicBezTo>
                      <a:pt x="14321" y="2744"/>
                      <a:pt x="14737" y="2530"/>
                      <a:pt x="15060" y="2286"/>
                    </a:cubicBezTo>
                    <a:cubicBezTo>
                      <a:pt x="15715" y="1779"/>
                      <a:pt x="15995" y="1132"/>
                      <a:pt x="16091" y="699"/>
                    </a:cubicBezTo>
                    <a:cubicBezTo>
                      <a:pt x="16187" y="253"/>
                      <a:pt x="16149" y="0"/>
                      <a:pt x="161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7"/>
              <p:cNvSpPr/>
              <p:nvPr/>
            </p:nvSpPr>
            <p:spPr>
              <a:xfrm>
                <a:off x="921625" y="4561777"/>
                <a:ext cx="68653" cy="2242"/>
              </a:xfrm>
              <a:custGeom>
                <a:rect b="b" l="l" r="r" t="t"/>
                <a:pathLst>
                  <a:path extrusionOk="0" h="154" w="4716">
                    <a:moveTo>
                      <a:pt x="2356" y="1"/>
                    </a:moveTo>
                    <a:cubicBezTo>
                      <a:pt x="1054" y="1"/>
                      <a:pt x="0" y="36"/>
                      <a:pt x="0" y="75"/>
                    </a:cubicBezTo>
                    <a:cubicBezTo>
                      <a:pt x="0" y="119"/>
                      <a:pt x="1054" y="154"/>
                      <a:pt x="2356" y="154"/>
                    </a:cubicBezTo>
                    <a:cubicBezTo>
                      <a:pt x="3659" y="154"/>
                      <a:pt x="4716" y="119"/>
                      <a:pt x="4716" y="75"/>
                    </a:cubicBezTo>
                    <a:cubicBezTo>
                      <a:pt x="4716" y="36"/>
                      <a:pt x="3659" y="1"/>
                      <a:pt x="23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6" name="Google Shape;686;p27"/>
            <p:cNvGrpSpPr/>
            <p:nvPr/>
          </p:nvGrpSpPr>
          <p:grpSpPr>
            <a:xfrm>
              <a:off x="608057" y="4070142"/>
              <a:ext cx="621052" cy="634794"/>
              <a:chOff x="608057" y="4070142"/>
              <a:chExt cx="621052" cy="634794"/>
            </a:xfrm>
          </p:grpSpPr>
          <p:sp>
            <p:nvSpPr>
              <p:cNvPr id="687" name="Google Shape;687;p27"/>
              <p:cNvSpPr/>
              <p:nvPr/>
            </p:nvSpPr>
            <p:spPr>
              <a:xfrm>
                <a:off x="936387" y="4561719"/>
                <a:ext cx="39145" cy="143217"/>
              </a:xfrm>
              <a:custGeom>
                <a:rect b="b" l="l" r="r" t="t"/>
                <a:pathLst>
                  <a:path extrusionOk="0" h="9838" w="2689">
                    <a:moveTo>
                      <a:pt x="1" y="1"/>
                    </a:moveTo>
                    <a:lnTo>
                      <a:pt x="1" y="9838"/>
                    </a:lnTo>
                    <a:lnTo>
                      <a:pt x="2689" y="9838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7"/>
              <p:cNvSpPr/>
              <p:nvPr/>
            </p:nvSpPr>
            <p:spPr>
              <a:xfrm>
                <a:off x="608057" y="4070142"/>
                <a:ext cx="311749" cy="463613"/>
              </a:xfrm>
              <a:custGeom>
                <a:rect b="b" l="l" r="r" t="t"/>
                <a:pathLst>
                  <a:path extrusionOk="0" h="31847" w="21415">
                    <a:moveTo>
                      <a:pt x="2514" y="0"/>
                    </a:moveTo>
                    <a:cubicBezTo>
                      <a:pt x="1124" y="0"/>
                      <a:pt x="1" y="1124"/>
                      <a:pt x="1" y="2509"/>
                    </a:cubicBezTo>
                    <a:lnTo>
                      <a:pt x="1" y="26217"/>
                    </a:lnTo>
                    <a:cubicBezTo>
                      <a:pt x="1" y="29325"/>
                      <a:pt x="2522" y="31846"/>
                      <a:pt x="5634" y="31846"/>
                    </a:cubicBezTo>
                    <a:lnTo>
                      <a:pt x="21415" y="31846"/>
                    </a:lnTo>
                    <a:lnTo>
                      <a:pt x="21415" y="2509"/>
                    </a:lnTo>
                    <a:cubicBezTo>
                      <a:pt x="21415" y="1124"/>
                      <a:pt x="20291" y="0"/>
                      <a:pt x="1890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7"/>
              <p:cNvSpPr/>
              <p:nvPr/>
            </p:nvSpPr>
            <p:spPr>
              <a:xfrm>
                <a:off x="669519" y="4500971"/>
                <a:ext cx="559590" cy="60763"/>
              </a:xfrm>
              <a:custGeom>
                <a:rect b="b" l="l" r="r" t="t"/>
                <a:pathLst>
                  <a:path extrusionOk="0" h="4174" w="38440">
                    <a:moveTo>
                      <a:pt x="4173" y="0"/>
                    </a:moveTo>
                    <a:cubicBezTo>
                      <a:pt x="1866" y="0"/>
                      <a:pt x="0" y="1866"/>
                      <a:pt x="0" y="4174"/>
                    </a:cubicBezTo>
                    <a:lnTo>
                      <a:pt x="38440" y="4174"/>
                    </a:lnTo>
                    <a:cubicBezTo>
                      <a:pt x="38440" y="1866"/>
                      <a:pt x="36570" y="0"/>
                      <a:pt x="3426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7"/>
              <p:cNvSpPr/>
              <p:nvPr/>
            </p:nvSpPr>
            <p:spPr>
              <a:xfrm>
                <a:off x="875638" y="4319162"/>
                <a:ext cx="285021" cy="217576"/>
              </a:xfrm>
              <a:custGeom>
                <a:rect b="b" l="l" r="r" t="t"/>
                <a:pathLst>
                  <a:path extrusionOk="0" h="14946" w="19579">
                    <a:moveTo>
                      <a:pt x="7730" y="1"/>
                    </a:moveTo>
                    <a:cubicBezTo>
                      <a:pt x="6457" y="1"/>
                      <a:pt x="5302" y="22"/>
                      <a:pt x="4292" y="26"/>
                    </a:cubicBezTo>
                    <a:cubicBezTo>
                      <a:pt x="2967" y="39"/>
                      <a:pt x="1892" y="56"/>
                      <a:pt x="1154" y="78"/>
                    </a:cubicBezTo>
                    <a:cubicBezTo>
                      <a:pt x="783" y="87"/>
                      <a:pt x="494" y="95"/>
                      <a:pt x="297" y="105"/>
                    </a:cubicBezTo>
                    <a:cubicBezTo>
                      <a:pt x="105" y="117"/>
                      <a:pt x="0" y="126"/>
                      <a:pt x="0" y="135"/>
                    </a:cubicBezTo>
                    <a:cubicBezTo>
                      <a:pt x="0" y="148"/>
                      <a:pt x="105" y="157"/>
                      <a:pt x="297" y="170"/>
                    </a:cubicBezTo>
                    <a:cubicBezTo>
                      <a:pt x="494" y="178"/>
                      <a:pt x="783" y="187"/>
                      <a:pt x="1154" y="196"/>
                    </a:cubicBezTo>
                    <a:cubicBezTo>
                      <a:pt x="1892" y="218"/>
                      <a:pt x="2967" y="230"/>
                      <a:pt x="4292" y="248"/>
                    </a:cubicBezTo>
                    <a:cubicBezTo>
                      <a:pt x="5616" y="266"/>
                      <a:pt x="7197" y="257"/>
                      <a:pt x="8942" y="297"/>
                    </a:cubicBezTo>
                    <a:cubicBezTo>
                      <a:pt x="9807" y="309"/>
                      <a:pt x="10707" y="480"/>
                      <a:pt x="11602" y="751"/>
                    </a:cubicBezTo>
                    <a:cubicBezTo>
                      <a:pt x="12503" y="1022"/>
                      <a:pt x="13385" y="1450"/>
                      <a:pt x="14212" y="2009"/>
                    </a:cubicBezTo>
                    <a:cubicBezTo>
                      <a:pt x="15033" y="2569"/>
                      <a:pt x="15763" y="3220"/>
                      <a:pt x="16362" y="3945"/>
                    </a:cubicBezTo>
                    <a:cubicBezTo>
                      <a:pt x="16957" y="4675"/>
                      <a:pt x="17433" y="5454"/>
                      <a:pt x="17796" y="6240"/>
                    </a:cubicBezTo>
                    <a:cubicBezTo>
                      <a:pt x="17883" y="6436"/>
                      <a:pt x="17953" y="6638"/>
                      <a:pt x="18032" y="6830"/>
                    </a:cubicBezTo>
                    <a:cubicBezTo>
                      <a:pt x="18071" y="6930"/>
                      <a:pt x="18110" y="7027"/>
                      <a:pt x="18145" y="7122"/>
                    </a:cubicBezTo>
                    <a:cubicBezTo>
                      <a:pt x="18176" y="7223"/>
                      <a:pt x="18206" y="7324"/>
                      <a:pt x="18232" y="7420"/>
                    </a:cubicBezTo>
                    <a:cubicBezTo>
                      <a:pt x="18289" y="7616"/>
                      <a:pt x="18346" y="7808"/>
                      <a:pt x="18403" y="8001"/>
                    </a:cubicBezTo>
                    <a:cubicBezTo>
                      <a:pt x="18442" y="8197"/>
                      <a:pt x="18482" y="8390"/>
                      <a:pt x="18516" y="8578"/>
                    </a:cubicBezTo>
                    <a:cubicBezTo>
                      <a:pt x="18661" y="9334"/>
                      <a:pt x="18748" y="10059"/>
                      <a:pt x="18857" y="10715"/>
                    </a:cubicBezTo>
                    <a:cubicBezTo>
                      <a:pt x="19059" y="12021"/>
                      <a:pt x="19224" y="13084"/>
                      <a:pt x="19347" y="13813"/>
                    </a:cubicBezTo>
                    <a:cubicBezTo>
                      <a:pt x="19408" y="14180"/>
                      <a:pt x="19460" y="14464"/>
                      <a:pt x="19495" y="14657"/>
                    </a:cubicBezTo>
                    <a:cubicBezTo>
                      <a:pt x="19535" y="14845"/>
                      <a:pt x="19557" y="14946"/>
                      <a:pt x="19569" y="14946"/>
                    </a:cubicBezTo>
                    <a:cubicBezTo>
                      <a:pt x="19579" y="14946"/>
                      <a:pt x="19574" y="14841"/>
                      <a:pt x="19557" y="14648"/>
                    </a:cubicBezTo>
                    <a:cubicBezTo>
                      <a:pt x="19539" y="14452"/>
                      <a:pt x="19509" y="14163"/>
                      <a:pt x="19465" y="13796"/>
                    </a:cubicBezTo>
                    <a:cubicBezTo>
                      <a:pt x="19382" y="13062"/>
                      <a:pt x="19246" y="11995"/>
                      <a:pt x="19075" y="10684"/>
                    </a:cubicBezTo>
                    <a:cubicBezTo>
                      <a:pt x="18980" y="10024"/>
                      <a:pt x="18910" y="9308"/>
                      <a:pt x="18770" y="8530"/>
                    </a:cubicBezTo>
                    <a:cubicBezTo>
                      <a:pt x="18735" y="8338"/>
                      <a:pt x="18700" y="8141"/>
                      <a:pt x="18665" y="7939"/>
                    </a:cubicBezTo>
                    <a:cubicBezTo>
                      <a:pt x="18609" y="7743"/>
                      <a:pt x="18551" y="7542"/>
                      <a:pt x="18494" y="7342"/>
                    </a:cubicBezTo>
                    <a:cubicBezTo>
                      <a:pt x="18468" y="7241"/>
                      <a:pt x="18438" y="7136"/>
                      <a:pt x="18411" y="7035"/>
                    </a:cubicBezTo>
                    <a:cubicBezTo>
                      <a:pt x="18373" y="6935"/>
                      <a:pt x="18333" y="6834"/>
                      <a:pt x="18294" y="6733"/>
                    </a:cubicBezTo>
                    <a:cubicBezTo>
                      <a:pt x="18215" y="6533"/>
                      <a:pt x="18145" y="6323"/>
                      <a:pt x="18058" y="6122"/>
                    </a:cubicBezTo>
                    <a:cubicBezTo>
                      <a:pt x="17691" y="5309"/>
                      <a:pt x="17205" y="4510"/>
                      <a:pt x="16598" y="3753"/>
                    </a:cubicBezTo>
                    <a:cubicBezTo>
                      <a:pt x="15987" y="3001"/>
                      <a:pt x="15235" y="2324"/>
                      <a:pt x="14387" y="1751"/>
                    </a:cubicBezTo>
                    <a:cubicBezTo>
                      <a:pt x="13534" y="1174"/>
                      <a:pt x="12621" y="734"/>
                      <a:pt x="11695" y="462"/>
                    </a:cubicBezTo>
                    <a:cubicBezTo>
                      <a:pt x="10769" y="183"/>
                      <a:pt x="9841" y="12"/>
                      <a:pt x="8950" y="8"/>
                    </a:cubicBezTo>
                    <a:cubicBezTo>
                      <a:pt x="8532" y="3"/>
                      <a:pt x="8125" y="1"/>
                      <a:pt x="773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1" name="Google Shape;691;p27"/>
            <p:cNvGrpSpPr/>
            <p:nvPr/>
          </p:nvGrpSpPr>
          <p:grpSpPr>
            <a:xfrm>
              <a:off x="428010" y="4078498"/>
              <a:ext cx="147613" cy="188301"/>
              <a:chOff x="428010" y="4078498"/>
              <a:chExt cx="147613" cy="188301"/>
            </a:xfrm>
          </p:grpSpPr>
          <p:sp>
            <p:nvSpPr>
              <p:cNvPr id="692" name="Google Shape;692;p27"/>
              <p:cNvSpPr/>
              <p:nvPr/>
            </p:nvSpPr>
            <p:spPr>
              <a:xfrm>
                <a:off x="447298" y="4119200"/>
                <a:ext cx="41736" cy="34050"/>
              </a:xfrm>
              <a:custGeom>
                <a:rect b="b" l="l" r="r" t="t"/>
                <a:pathLst>
                  <a:path extrusionOk="0" h="2339" w="2867">
                    <a:moveTo>
                      <a:pt x="481" y="0"/>
                    </a:moveTo>
                    <a:cubicBezTo>
                      <a:pt x="481" y="0"/>
                      <a:pt x="0" y="1354"/>
                      <a:pt x="926" y="2338"/>
                    </a:cubicBezTo>
                    <a:lnTo>
                      <a:pt x="2867" y="2338"/>
                    </a:lnTo>
                    <a:cubicBezTo>
                      <a:pt x="2867" y="2338"/>
                      <a:pt x="2687" y="144"/>
                      <a:pt x="48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7"/>
              <p:cNvSpPr/>
              <p:nvPr/>
            </p:nvSpPr>
            <p:spPr>
              <a:xfrm>
                <a:off x="452510" y="4119200"/>
                <a:ext cx="36525" cy="34050"/>
              </a:xfrm>
              <a:custGeom>
                <a:rect b="b" l="l" r="r" t="t"/>
                <a:pathLst>
                  <a:path extrusionOk="0" h="2339" w="2509">
                    <a:moveTo>
                      <a:pt x="123" y="0"/>
                    </a:moveTo>
                    <a:cubicBezTo>
                      <a:pt x="123" y="0"/>
                      <a:pt x="0" y="349"/>
                      <a:pt x="0" y="826"/>
                    </a:cubicBezTo>
                    <a:cubicBezTo>
                      <a:pt x="0" y="1285"/>
                      <a:pt x="114" y="1858"/>
                      <a:pt x="568" y="2338"/>
                    </a:cubicBezTo>
                    <a:lnTo>
                      <a:pt x="2509" y="2338"/>
                    </a:lnTo>
                    <a:cubicBezTo>
                      <a:pt x="2509" y="2338"/>
                      <a:pt x="2329" y="144"/>
                      <a:pt x="123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7"/>
              <p:cNvSpPr/>
              <p:nvPr/>
            </p:nvSpPr>
            <p:spPr>
              <a:xfrm>
                <a:off x="477258" y="4078498"/>
                <a:ext cx="50078" cy="74753"/>
              </a:xfrm>
              <a:custGeom>
                <a:rect b="b" l="l" r="r" t="t"/>
                <a:pathLst>
                  <a:path extrusionOk="0" h="5135" w="3440">
                    <a:moveTo>
                      <a:pt x="1708" y="1"/>
                    </a:moveTo>
                    <a:cubicBezTo>
                      <a:pt x="1577" y="1"/>
                      <a:pt x="0" y="2541"/>
                      <a:pt x="910" y="5134"/>
                    </a:cubicBezTo>
                    <a:lnTo>
                      <a:pt x="2727" y="5134"/>
                    </a:lnTo>
                    <a:cubicBezTo>
                      <a:pt x="2727" y="5134"/>
                      <a:pt x="3439" y="2062"/>
                      <a:pt x="1714" y="3"/>
                    </a:cubicBezTo>
                    <a:cubicBezTo>
                      <a:pt x="1713" y="1"/>
                      <a:pt x="1711" y="1"/>
                      <a:pt x="1708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7"/>
              <p:cNvSpPr/>
              <p:nvPr/>
            </p:nvSpPr>
            <p:spPr>
              <a:xfrm>
                <a:off x="516956" y="4119200"/>
                <a:ext cx="38053" cy="34050"/>
              </a:xfrm>
              <a:custGeom>
                <a:rect b="b" l="l" r="r" t="t"/>
                <a:pathLst>
                  <a:path extrusionOk="0" h="2339" w="2614">
                    <a:moveTo>
                      <a:pt x="2212" y="0"/>
                    </a:moveTo>
                    <a:cubicBezTo>
                      <a:pt x="2212" y="0"/>
                      <a:pt x="135" y="96"/>
                      <a:pt x="0" y="2338"/>
                    </a:cubicBezTo>
                    <a:lnTo>
                      <a:pt x="1823" y="2338"/>
                    </a:lnTo>
                    <a:cubicBezTo>
                      <a:pt x="1823" y="2338"/>
                      <a:pt x="2614" y="1219"/>
                      <a:pt x="2212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7"/>
              <p:cNvSpPr/>
              <p:nvPr/>
            </p:nvSpPr>
            <p:spPr>
              <a:xfrm>
                <a:off x="428010" y="4151707"/>
                <a:ext cx="147613" cy="115092"/>
              </a:xfrm>
              <a:custGeom>
                <a:rect b="b" l="l" r="r" t="t"/>
                <a:pathLst>
                  <a:path extrusionOk="0" h="7906" w="10140">
                    <a:moveTo>
                      <a:pt x="2103" y="0"/>
                    </a:moveTo>
                    <a:cubicBezTo>
                      <a:pt x="2103" y="0"/>
                      <a:pt x="1" y="1364"/>
                      <a:pt x="468" y="4051"/>
                    </a:cubicBezTo>
                    <a:cubicBezTo>
                      <a:pt x="936" y="6735"/>
                      <a:pt x="3776" y="7905"/>
                      <a:pt x="3776" y="7905"/>
                    </a:cubicBezTo>
                    <a:lnTo>
                      <a:pt x="6932" y="7905"/>
                    </a:lnTo>
                    <a:cubicBezTo>
                      <a:pt x="6932" y="7905"/>
                      <a:pt x="10140" y="6495"/>
                      <a:pt x="10061" y="3575"/>
                    </a:cubicBezTo>
                    <a:cubicBezTo>
                      <a:pt x="9982" y="656"/>
                      <a:pt x="8073" y="44"/>
                      <a:pt x="8073" y="44"/>
                    </a:cubicBezTo>
                    <a:lnTo>
                      <a:pt x="2103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7"/>
              <p:cNvSpPr/>
              <p:nvPr/>
            </p:nvSpPr>
            <p:spPr>
              <a:xfrm>
                <a:off x="433745" y="4188232"/>
                <a:ext cx="140611" cy="20308"/>
              </a:xfrm>
              <a:custGeom>
                <a:rect b="b" l="l" r="r" t="t"/>
                <a:pathLst>
                  <a:path extrusionOk="0" h="1395" w="9659">
                    <a:moveTo>
                      <a:pt x="8452" y="0"/>
                    </a:moveTo>
                    <a:cubicBezTo>
                      <a:pt x="8413" y="0"/>
                      <a:pt x="8374" y="1"/>
                      <a:pt x="8334" y="4"/>
                    </a:cubicBezTo>
                    <a:cubicBezTo>
                      <a:pt x="7818" y="35"/>
                      <a:pt x="7277" y="323"/>
                      <a:pt x="6730" y="660"/>
                    </a:cubicBezTo>
                    <a:cubicBezTo>
                      <a:pt x="6450" y="821"/>
                      <a:pt x="6158" y="996"/>
                      <a:pt x="5835" y="1110"/>
                    </a:cubicBezTo>
                    <a:cubicBezTo>
                      <a:pt x="5609" y="1191"/>
                      <a:pt x="5369" y="1238"/>
                      <a:pt x="5123" y="1238"/>
                    </a:cubicBezTo>
                    <a:cubicBezTo>
                      <a:pt x="5016" y="1238"/>
                      <a:pt x="4907" y="1229"/>
                      <a:pt x="4798" y="1210"/>
                    </a:cubicBezTo>
                    <a:cubicBezTo>
                      <a:pt x="4078" y="1092"/>
                      <a:pt x="3471" y="690"/>
                      <a:pt x="2880" y="414"/>
                    </a:cubicBezTo>
                    <a:cubicBezTo>
                      <a:pt x="2402" y="181"/>
                      <a:pt x="1909" y="24"/>
                      <a:pt x="1468" y="24"/>
                    </a:cubicBezTo>
                    <a:cubicBezTo>
                      <a:pt x="1372" y="24"/>
                      <a:pt x="1279" y="32"/>
                      <a:pt x="1189" y="47"/>
                    </a:cubicBezTo>
                    <a:cubicBezTo>
                      <a:pt x="686" y="126"/>
                      <a:pt x="332" y="388"/>
                      <a:pt x="171" y="616"/>
                    </a:cubicBezTo>
                    <a:cubicBezTo>
                      <a:pt x="88" y="729"/>
                      <a:pt x="48" y="834"/>
                      <a:pt x="26" y="904"/>
                    </a:cubicBezTo>
                    <a:cubicBezTo>
                      <a:pt x="9" y="974"/>
                      <a:pt x="0" y="1013"/>
                      <a:pt x="4" y="1013"/>
                    </a:cubicBezTo>
                    <a:cubicBezTo>
                      <a:pt x="5" y="1013"/>
                      <a:pt x="5" y="1014"/>
                      <a:pt x="6" y="1014"/>
                    </a:cubicBezTo>
                    <a:cubicBezTo>
                      <a:pt x="24" y="1014"/>
                      <a:pt x="53" y="854"/>
                      <a:pt x="219" y="655"/>
                    </a:cubicBezTo>
                    <a:cubicBezTo>
                      <a:pt x="389" y="450"/>
                      <a:pt x="726" y="218"/>
                      <a:pt x="1202" y="157"/>
                    </a:cubicBezTo>
                    <a:cubicBezTo>
                      <a:pt x="1274" y="147"/>
                      <a:pt x="1349" y="141"/>
                      <a:pt x="1425" y="141"/>
                    </a:cubicBezTo>
                    <a:cubicBezTo>
                      <a:pt x="1851" y="141"/>
                      <a:pt x="2334" y="301"/>
                      <a:pt x="2819" y="545"/>
                    </a:cubicBezTo>
                    <a:cubicBezTo>
                      <a:pt x="3392" y="821"/>
                      <a:pt x="4008" y="1237"/>
                      <a:pt x="4776" y="1363"/>
                    </a:cubicBezTo>
                    <a:cubicBezTo>
                      <a:pt x="4891" y="1384"/>
                      <a:pt x="5008" y="1394"/>
                      <a:pt x="5123" y="1394"/>
                    </a:cubicBezTo>
                    <a:cubicBezTo>
                      <a:pt x="5390" y="1394"/>
                      <a:pt x="5652" y="1342"/>
                      <a:pt x="5887" y="1253"/>
                    </a:cubicBezTo>
                    <a:cubicBezTo>
                      <a:pt x="6228" y="1127"/>
                      <a:pt x="6525" y="948"/>
                      <a:pt x="6801" y="781"/>
                    </a:cubicBezTo>
                    <a:cubicBezTo>
                      <a:pt x="7346" y="440"/>
                      <a:pt x="7862" y="157"/>
                      <a:pt x="8342" y="113"/>
                    </a:cubicBezTo>
                    <a:cubicBezTo>
                      <a:pt x="8397" y="108"/>
                      <a:pt x="8450" y="105"/>
                      <a:pt x="8502" y="105"/>
                    </a:cubicBezTo>
                    <a:cubicBezTo>
                      <a:pt x="8904" y="105"/>
                      <a:pt x="9222" y="260"/>
                      <a:pt x="9396" y="414"/>
                    </a:cubicBezTo>
                    <a:cubicBezTo>
                      <a:pt x="9592" y="589"/>
                      <a:pt x="9638" y="739"/>
                      <a:pt x="9652" y="739"/>
                    </a:cubicBezTo>
                    <a:cubicBezTo>
                      <a:pt x="9653" y="739"/>
                      <a:pt x="9653" y="739"/>
                      <a:pt x="9653" y="738"/>
                    </a:cubicBezTo>
                    <a:cubicBezTo>
                      <a:pt x="9659" y="738"/>
                      <a:pt x="9649" y="698"/>
                      <a:pt x="9623" y="633"/>
                    </a:cubicBezTo>
                    <a:cubicBezTo>
                      <a:pt x="9593" y="567"/>
                      <a:pt x="9536" y="467"/>
                      <a:pt x="9435" y="371"/>
                    </a:cubicBezTo>
                    <a:cubicBezTo>
                      <a:pt x="9255" y="186"/>
                      <a:pt x="8906" y="0"/>
                      <a:pt x="84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7"/>
              <p:cNvSpPr/>
              <p:nvPr/>
            </p:nvSpPr>
            <p:spPr>
              <a:xfrm>
                <a:off x="435900" y="4198466"/>
                <a:ext cx="139082" cy="20308"/>
              </a:xfrm>
              <a:custGeom>
                <a:rect b="b" l="l" r="r" t="t"/>
                <a:pathLst>
                  <a:path extrusionOk="0" h="1395" w="9554">
                    <a:moveTo>
                      <a:pt x="8358" y="1"/>
                    </a:moveTo>
                    <a:cubicBezTo>
                      <a:pt x="8320" y="1"/>
                      <a:pt x="8282" y="2"/>
                      <a:pt x="8243" y="5"/>
                    </a:cubicBezTo>
                    <a:cubicBezTo>
                      <a:pt x="7736" y="35"/>
                      <a:pt x="7198" y="324"/>
                      <a:pt x="6657" y="660"/>
                    </a:cubicBezTo>
                    <a:cubicBezTo>
                      <a:pt x="6381" y="822"/>
                      <a:pt x="6093" y="992"/>
                      <a:pt x="5774" y="1110"/>
                    </a:cubicBezTo>
                    <a:cubicBezTo>
                      <a:pt x="5552" y="1192"/>
                      <a:pt x="5312" y="1238"/>
                      <a:pt x="5068" y="1238"/>
                    </a:cubicBezTo>
                    <a:cubicBezTo>
                      <a:pt x="4962" y="1238"/>
                      <a:pt x="4854" y="1230"/>
                      <a:pt x="4747" y="1211"/>
                    </a:cubicBezTo>
                    <a:cubicBezTo>
                      <a:pt x="4031" y="1093"/>
                      <a:pt x="3432" y="691"/>
                      <a:pt x="2851" y="415"/>
                    </a:cubicBezTo>
                    <a:cubicBezTo>
                      <a:pt x="2379" y="182"/>
                      <a:pt x="1892" y="24"/>
                      <a:pt x="1455" y="24"/>
                    </a:cubicBezTo>
                    <a:cubicBezTo>
                      <a:pt x="1358" y="24"/>
                      <a:pt x="1264" y="31"/>
                      <a:pt x="1172" y="48"/>
                    </a:cubicBezTo>
                    <a:cubicBezTo>
                      <a:pt x="674" y="127"/>
                      <a:pt x="328" y="393"/>
                      <a:pt x="171" y="621"/>
                    </a:cubicBezTo>
                    <a:cubicBezTo>
                      <a:pt x="88" y="734"/>
                      <a:pt x="49" y="835"/>
                      <a:pt x="27" y="905"/>
                    </a:cubicBezTo>
                    <a:cubicBezTo>
                      <a:pt x="9" y="975"/>
                      <a:pt x="1" y="1014"/>
                      <a:pt x="5" y="1014"/>
                    </a:cubicBezTo>
                    <a:cubicBezTo>
                      <a:pt x="6" y="1014"/>
                      <a:pt x="6" y="1014"/>
                      <a:pt x="7" y="1014"/>
                    </a:cubicBezTo>
                    <a:cubicBezTo>
                      <a:pt x="24" y="1014"/>
                      <a:pt x="49" y="860"/>
                      <a:pt x="219" y="660"/>
                    </a:cubicBezTo>
                    <a:cubicBezTo>
                      <a:pt x="381" y="455"/>
                      <a:pt x="717" y="219"/>
                      <a:pt x="1189" y="157"/>
                    </a:cubicBezTo>
                    <a:cubicBezTo>
                      <a:pt x="1260" y="147"/>
                      <a:pt x="1332" y="142"/>
                      <a:pt x="1407" y="142"/>
                    </a:cubicBezTo>
                    <a:cubicBezTo>
                      <a:pt x="1827" y="142"/>
                      <a:pt x="2306" y="301"/>
                      <a:pt x="2785" y="546"/>
                    </a:cubicBezTo>
                    <a:cubicBezTo>
                      <a:pt x="3353" y="822"/>
                      <a:pt x="3960" y="1237"/>
                      <a:pt x="4721" y="1363"/>
                    </a:cubicBezTo>
                    <a:cubicBezTo>
                      <a:pt x="4836" y="1385"/>
                      <a:pt x="4953" y="1395"/>
                      <a:pt x="5068" y="1395"/>
                    </a:cubicBezTo>
                    <a:cubicBezTo>
                      <a:pt x="5333" y="1395"/>
                      <a:pt x="5592" y="1342"/>
                      <a:pt x="5826" y="1254"/>
                    </a:cubicBezTo>
                    <a:cubicBezTo>
                      <a:pt x="6163" y="1127"/>
                      <a:pt x="6455" y="949"/>
                      <a:pt x="6731" y="782"/>
                    </a:cubicBezTo>
                    <a:cubicBezTo>
                      <a:pt x="7268" y="441"/>
                      <a:pt x="7780" y="157"/>
                      <a:pt x="8252" y="114"/>
                    </a:cubicBezTo>
                    <a:cubicBezTo>
                      <a:pt x="8305" y="109"/>
                      <a:pt x="8357" y="106"/>
                      <a:pt x="8408" y="106"/>
                    </a:cubicBezTo>
                    <a:cubicBezTo>
                      <a:pt x="8806" y="106"/>
                      <a:pt x="9122" y="264"/>
                      <a:pt x="9296" y="415"/>
                    </a:cubicBezTo>
                    <a:cubicBezTo>
                      <a:pt x="9488" y="590"/>
                      <a:pt x="9534" y="739"/>
                      <a:pt x="9548" y="739"/>
                    </a:cubicBezTo>
                    <a:cubicBezTo>
                      <a:pt x="9549" y="739"/>
                      <a:pt x="9549" y="739"/>
                      <a:pt x="9550" y="739"/>
                    </a:cubicBezTo>
                    <a:cubicBezTo>
                      <a:pt x="9554" y="739"/>
                      <a:pt x="9545" y="699"/>
                      <a:pt x="9519" y="634"/>
                    </a:cubicBezTo>
                    <a:cubicBezTo>
                      <a:pt x="9489" y="568"/>
                      <a:pt x="9436" y="472"/>
                      <a:pt x="9336" y="372"/>
                    </a:cubicBezTo>
                    <a:cubicBezTo>
                      <a:pt x="9158" y="190"/>
                      <a:pt x="8810" y="1"/>
                      <a:pt x="83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7"/>
              <p:cNvSpPr/>
              <p:nvPr/>
            </p:nvSpPr>
            <p:spPr>
              <a:xfrm>
                <a:off x="452204" y="4208103"/>
                <a:ext cx="7948" cy="7046"/>
              </a:xfrm>
              <a:custGeom>
                <a:rect b="b" l="l" r="r" t="t"/>
                <a:pathLst>
                  <a:path extrusionOk="0" h="484" w="546">
                    <a:moveTo>
                      <a:pt x="253" y="59"/>
                    </a:moveTo>
                    <a:lnTo>
                      <a:pt x="253" y="59"/>
                    </a:lnTo>
                    <a:cubicBezTo>
                      <a:pt x="253" y="59"/>
                      <a:pt x="253" y="59"/>
                      <a:pt x="253" y="59"/>
                    </a:cubicBezTo>
                    <a:cubicBezTo>
                      <a:pt x="257" y="81"/>
                      <a:pt x="323" y="85"/>
                      <a:pt x="367" y="156"/>
                    </a:cubicBezTo>
                    <a:cubicBezTo>
                      <a:pt x="388" y="186"/>
                      <a:pt x="393" y="225"/>
                      <a:pt x="376" y="261"/>
                    </a:cubicBezTo>
                    <a:cubicBezTo>
                      <a:pt x="359" y="297"/>
                      <a:pt x="311" y="330"/>
                      <a:pt x="273" y="330"/>
                    </a:cubicBezTo>
                    <a:cubicBezTo>
                      <a:pt x="271" y="330"/>
                      <a:pt x="269" y="330"/>
                      <a:pt x="266" y="330"/>
                    </a:cubicBezTo>
                    <a:cubicBezTo>
                      <a:pt x="227" y="326"/>
                      <a:pt x="178" y="287"/>
                      <a:pt x="166" y="247"/>
                    </a:cubicBezTo>
                    <a:cubicBezTo>
                      <a:pt x="148" y="208"/>
                      <a:pt x="157" y="164"/>
                      <a:pt x="178" y="134"/>
                    </a:cubicBezTo>
                    <a:cubicBezTo>
                      <a:pt x="201" y="96"/>
                      <a:pt x="229" y="74"/>
                      <a:pt x="253" y="59"/>
                    </a:cubicBezTo>
                    <a:close/>
                    <a:moveTo>
                      <a:pt x="234" y="1"/>
                    </a:moveTo>
                    <a:cubicBezTo>
                      <a:pt x="198" y="1"/>
                      <a:pt x="149" y="14"/>
                      <a:pt x="95" y="59"/>
                    </a:cubicBezTo>
                    <a:cubicBezTo>
                      <a:pt x="47" y="98"/>
                      <a:pt x="0" y="190"/>
                      <a:pt x="26" y="287"/>
                    </a:cubicBezTo>
                    <a:cubicBezTo>
                      <a:pt x="52" y="382"/>
                      <a:pt x="131" y="475"/>
                      <a:pt x="257" y="483"/>
                    </a:cubicBezTo>
                    <a:cubicBezTo>
                      <a:pt x="263" y="483"/>
                      <a:pt x="268" y="484"/>
                      <a:pt x="274" y="484"/>
                    </a:cubicBezTo>
                    <a:cubicBezTo>
                      <a:pt x="389" y="484"/>
                      <a:pt x="478" y="404"/>
                      <a:pt x="507" y="317"/>
                    </a:cubicBezTo>
                    <a:cubicBezTo>
                      <a:pt x="545" y="221"/>
                      <a:pt x="498" y="120"/>
                      <a:pt x="446" y="77"/>
                    </a:cubicBezTo>
                    <a:cubicBezTo>
                      <a:pt x="399" y="38"/>
                      <a:pt x="355" y="26"/>
                      <a:pt x="321" y="26"/>
                    </a:cubicBezTo>
                    <a:cubicBezTo>
                      <a:pt x="310" y="26"/>
                      <a:pt x="300" y="27"/>
                      <a:pt x="292" y="29"/>
                    </a:cubicBezTo>
                    <a:lnTo>
                      <a:pt x="292" y="29"/>
                    </a:lnTo>
                    <a:cubicBezTo>
                      <a:pt x="292" y="28"/>
                      <a:pt x="293" y="26"/>
                      <a:pt x="293" y="25"/>
                    </a:cubicBezTo>
                    <a:cubicBezTo>
                      <a:pt x="295" y="16"/>
                      <a:pt x="272" y="1"/>
                      <a:pt x="2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7"/>
              <p:cNvSpPr/>
              <p:nvPr/>
            </p:nvSpPr>
            <p:spPr>
              <a:xfrm>
                <a:off x="504174" y="4191551"/>
                <a:ext cx="7963" cy="7060"/>
              </a:xfrm>
              <a:custGeom>
                <a:rect b="b" l="l" r="r" t="t"/>
                <a:pathLst>
                  <a:path extrusionOk="0" h="485" w="547">
                    <a:moveTo>
                      <a:pt x="252" y="59"/>
                    </a:moveTo>
                    <a:lnTo>
                      <a:pt x="252" y="59"/>
                    </a:lnTo>
                    <a:cubicBezTo>
                      <a:pt x="253" y="60"/>
                      <a:pt x="253" y="60"/>
                      <a:pt x="253" y="60"/>
                    </a:cubicBezTo>
                    <a:cubicBezTo>
                      <a:pt x="258" y="81"/>
                      <a:pt x="323" y="87"/>
                      <a:pt x="367" y="152"/>
                    </a:cubicBezTo>
                    <a:cubicBezTo>
                      <a:pt x="389" y="186"/>
                      <a:pt x="398" y="226"/>
                      <a:pt x="376" y="261"/>
                    </a:cubicBezTo>
                    <a:cubicBezTo>
                      <a:pt x="359" y="298"/>
                      <a:pt x="316" y="327"/>
                      <a:pt x="275" y="327"/>
                    </a:cubicBezTo>
                    <a:cubicBezTo>
                      <a:pt x="272" y="327"/>
                      <a:pt x="269" y="327"/>
                      <a:pt x="267" y="327"/>
                    </a:cubicBezTo>
                    <a:cubicBezTo>
                      <a:pt x="227" y="327"/>
                      <a:pt x="184" y="287"/>
                      <a:pt x="166" y="248"/>
                    </a:cubicBezTo>
                    <a:cubicBezTo>
                      <a:pt x="148" y="208"/>
                      <a:pt x="158" y="165"/>
                      <a:pt x="180" y="130"/>
                    </a:cubicBezTo>
                    <a:cubicBezTo>
                      <a:pt x="201" y="95"/>
                      <a:pt x="230" y="74"/>
                      <a:pt x="252" y="59"/>
                    </a:cubicBezTo>
                    <a:close/>
                    <a:moveTo>
                      <a:pt x="233" y="1"/>
                    </a:moveTo>
                    <a:cubicBezTo>
                      <a:pt x="198" y="1"/>
                      <a:pt x="151" y="14"/>
                      <a:pt x="101" y="55"/>
                    </a:cubicBezTo>
                    <a:cubicBezTo>
                      <a:pt x="49" y="99"/>
                      <a:pt x="0" y="191"/>
                      <a:pt x="31" y="287"/>
                    </a:cubicBezTo>
                    <a:cubicBezTo>
                      <a:pt x="53" y="379"/>
                      <a:pt x="136" y="470"/>
                      <a:pt x="258" y="484"/>
                    </a:cubicBezTo>
                    <a:cubicBezTo>
                      <a:pt x="261" y="484"/>
                      <a:pt x="264" y="484"/>
                      <a:pt x="267" y="484"/>
                    </a:cubicBezTo>
                    <a:cubicBezTo>
                      <a:pt x="389" y="484"/>
                      <a:pt x="477" y="403"/>
                      <a:pt x="507" y="317"/>
                    </a:cubicBezTo>
                    <a:cubicBezTo>
                      <a:pt x="547" y="218"/>
                      <a:pt x="498" y="117"/>
                      <a:pt x="450" y="77"/>
                    </a:cubicBezTo>
                    <a:cubicBezTo>
                      <a:pt x="403" y="39"/>
                      <a:pt x="358" y="27"/>
                      <a:pt x="323" y="27"/>
                    </a:cubicBezTo>
                    <a:cubicBezTo>
                      <a:pt x="311" y="27"/>
                      <a:pt x="301" y="28"/>
                      <a:pt x="291" y="30"/>
                    </a:cubicBezTo>
                    <a:lnTo>
                      <a:pt x="291" y="30"/>
                    </a:lnTo>
                    <a:cubicBezTo>
                      <a:pt x="292" y="28"/>
                      <a:pt x="293" y="27"/>
                      <a:pt x="293" y="25"/>
                    </a:cubicBezTo>
                    <a:cubicBezTo>
                      <a:pt x="295" y="16"/>
                      <a:pt x="271" y="1"/>
                      <a:pt x="2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7"/>
              <p:cNvSpPr/>
              <p:nvPr/>
            </p:nvSpPr>
            <p:spPr>
              <a:xfrm>
                <a:off x="554616" y="4208860"/>
                <a:ext cx="7905" cy="7046"/>
              </a:xfrm>
              <a:custGeom>
                <a:rect b="b" l="l" r="r" t="t"/>
                <a:pathLst>
                  <a:path extrusionOk="0" h="484" w="543">
                    <a:moveTo>
                      <a:pt x="249" y="60"/>
                    </a:moveTo>
                    <a:cubicBezTo>
                      <a:pt x="255" y="82"/>
                      <a:pt x="320" y="86"/>
                      <a:pt x="364" y="151"/>
                    </a:cubicBezTo>
                    <a:cubicBezTo>
                      <a:pt x="386" y="187"/>
                      <a:pt x="394" y="225"/>
                      <a:pt x="372" y="261"/>
                    </a:cubicBezTo>
                    <a:cubicBezTo>
                      <a:pt x="355" y="297"/>
                      <a:pt x="313" y="326"/>
                      <a:pt x="275" y="326"/>
                    </a:cubicBezTo>
                    <a:cubicBezTo>
                      <a:pt x="272" y="326"/>
                      <a:pt x="269" y="326"/>
                      <a:pt x="267" y="326"/>
                    </a:cubicBezTo>
                    <a:cubicBezTo>
                      <a:pt x="223" y="326"/>
                      <a:pt x="180" y="287"/>
                      <a:pt x="162" y="247"/>
                    </a:cubicBezTo>
                    <a:cubicBezTo>
                      <a:pt x="150" y="209"/>
                      <a:pt x="158" y="165"/>
                      <a:pt x="180" y="130"/>
                    </a:cubicBezTo>
                    <a:cubicBezTo>
                      <a:pt x="201" y="96"/>
                      <a:pt x="228" y="75"/>
                      <a:pt x="249" y="60"/>
                    </a:cubicBezTo>
                    <a:close/>
                    <a:moveTo>
                      <a:pt x="232" y="0"/>
                    </a:moveTo>
                    <a:cubicBezTo>
                      <a:pt x="197" y="0"/>
                      <a:pt x="149" y="13"/>
                      <a:pt x="97" y="56"/>
                    </a:cubicBezTo>
                    <a:cubicBezTo>
                      <a:pt x="49" y="99"/>
                      <a:pt x="1" y="191"/>
                      <a:pt x="27" y="287"/>
                    </a:cubicBezTo>
                    <a:cubicBezTo>
                      <a:pt x="49" y="379"/>
                      <a:pt x="132" y="471"/>
                      <a:pt x="254" y="483"/>
                    </a:cubicBezTo>
                    <a:cubicBezTo>
                      <a:pt x="258" y="484"/>
                      <a:pt x="261" y="484"/>
                      <a:pt x="264" y="484"/>
                    </a:cubicBezTo>
                    <a:cubicBezTo>
                      <a:pt x="385" y="484"/>
                      <a:pt x="473" y="407"/>
                      <a:pt x="507" y="318"/>
                    </a:cubicBezTo>
                    <a:cubicBezTo>
                      <a:pt x="543" y="217"/>
                      <a:pt x="499" y="116"/>
                      <a:pt x="446" y="78"/>
                    </a:cubicBezTo>
                    <a:cubicBezTo>
                      <a:pt x="399" y="39"/>
                      <a:pt x="354" y="26"/>
                      <a:pt x="319" y="26"/>
                    </a:cubicBezTo>
                    <a:cubicBezTo>
                      <a:pt x="307" y="26"/>
                      <a:pt x="297" y="27"/>
                      <a:pt x="288" y="30"/>
                    </a:cubicBezTo>
                    <a:lnTo>
                      <a:pt x="288" y="30"/>
                    </a:lnTo>
                    <a:cubicBezTo>
                      <a:pt x="289" y="28"/>
                      <a:pt x="289" y="27"/>
                      <a:pt x="289" y="25"/>
                    </a:cubicBezTo>
                    <a:cubicBezTo>
                      <a:pt x="293" y="16"/>
                      <a:pt x="271" y="0"/>
                      <a:pt x="2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2" name="Google Shape;702;p27"/>
            <p:cNvGrpSpPr/>
            <p:nvPr/>
          </p:nvGrpSpPr>
          <p:grpSpPr>
            <a:xfrm>
              <a:off x="1877369" y="4077333"/>
              <a:ext cx="125151" cy="189466"/>
              <a:chOff x="1877369" y="4077333"/>
              <a:chExt cx="125151" cy="189466"/>
            </a:xfrm>
          </p:grpSpPr>
          <p:sp>
            <p:nvSpPr>
              <p:cNvPr id="703" name="Google Shape;703;p27"/>
              <p:cNvSpPr/>
              <p:nvPr/>
            </p:nvSpPr>
            <p:spPr>
              <a:xfrm>
                <a:off x="1884487" y="4111747"/>
                <a:ext cx="108614" cy="155052"/>
              </a:xfrm>
              <a:custGeom>
                <a:rect b="b" l="l" r="r" t="t"/>
                <a:pathLst>
                  <a:path extrusionOk="0" h="10651" w="7461">
                    <a:moveTo>
                      <a:pt x="1" y="0"/>
                    </a:moveTo>
                    <a:lnTo>
                      <a:pt x="1028" y="10650"/>
                    </a:lnTo>
                    <a:lnTo>
                      <a:pt x="6215" y="10650"/>
                    </a:lnTo>
                    <a:lnTo>
                      <a:pt x="746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1877369" y="4091716"/>
                <a:ext cx="125151" cy="20424"/>
              </a:xfrm>
              <a:custGeom>
                <a:rect b="b" l="l" r="r" t="t"/>
                <a:pathLst>
                  <a:path extrusionOk="0" h="1403" w="8597">
                    <a:moveTo>
                      <a:pt x="490" y="0"/>
                    </a:moveTo>
                    <a:cubicBezTo>
                      <a:pt x="490" y="0"/>
                      <a:pt x="57" y="432"/>
                      <a:pt x="0" y="1403"/>
                    </a:cubicBezTo>
                    <a:lnTo>
                      <a:pt x="8435" y="1403"/>
                    </a:lnTo>
                    <a:cubicBezTo>
                      <a:pt x="8435" y="1403"/>
                      <a:pt x="8596" y="537"/>
                      <a:pt x="7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1894299" y="4077333"/>
                <a:ext cx="92688" cy="16246"/>
              </a:xfrm>
              <a:custGeom>
                <a:rect b="b" l="l" r="r" t="t"/>
                <a:pathLst>
                  <a:path extrusionOk="0" h="1116" w="6367">
                    <a:moveTo>
                      <a:pt x="5947" y="0"/>
                    </a:moveTo>
                    <a:lnTo>
                      <a:pt x="289" y="14"/>
                    </a:lnTo>
                    <a:lnTo>
                      <a:pt x="0" y="1067"/>
                    </a:lnTo>
                    <a:lnTo>
                      <a:pt x="6367" y="1115"/>
                    </a:lnTo>
                    <a:lnTo>
                      <a:pt x="59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7"/>
              <p:cNvSpPr/>
              <p:nvPr/>
            </p:nvSpPr>
            <p:spPr>
              <a:xfrm>
                <a:off x="1882901" y="4150557"/>
                <a:ext cx="110200" cy="77999"/>
              </a:xfrm>
              <a:custGeom>
                <a:rect b="b" l="l" r="r" t="t"/>
                <a:pathLst>
                  <a:path extrusionOk="0" h="5358" w="7570">
                    <a:moveTo>
                      <a:pt x="1" y="0"/>
                    </a:moveTo>
                    <a:cubicBezTo>
                      <a:pt x="1" y="97"/>
                      <a:pt x="621" y="5358"/>
                      <a:pt x="621" y="5358"/>
                    </a:cubicBezTo>
                    <a:lnTo>
                      <a:pt x="6962" y="5358"/>
                    </a:lnTo>
                    <a:lnTo>
                      <a:pt x="756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AFAFA"/>
        </a:solidFill>
      </p:bgPr>
    </p:bg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8"/>
          <p:cNvSpPr txBox="1"/>
          <p:nvPr>
            <p:ph idx="8" type="ctrTitle"/>
          </p:nvPr>
        </p:nvSpPr>
        <p:spPr>
          <a:xfrm>
            <a:off x="4719675" y="535950"/>
            <a:ext cx="38574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</a:rPr>
              <a:t>Results &amp; COnclusions</a:t>
            </a:r>
            <a:endParaRPr sz="3000">
              <a:solidFill>
                <a:schemeClr val="accent3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2" name="Google Shape;712;p28"/>
          <p:cNvGrpSpPr/>
          <p:nvPr/>
        </p:nvGrpSpPr>
        <p:grpSpPr>
          <a:xfrm>
            <a:off x="5027795" y="1564105"/>
            <a:ext cx="1989550" cy="713693"/>
            <a:chOff x="1575694" y="930575"/>
            <a:chExt cx="1989550" cy="713693"/>
          </a:xfrm>
        </p:grpSpPr>
        <p:sp>
          <p:nvSpPr>
            <p:cNvPr id="713" name="Google Shape;713;p28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28"/>
          <p:cNvGrpSpPr/>
          <p:nvPr/>
        </p:nvGrpSpPr>
        <p:grpSpPr>
          <a:xfrm>
            <a:off x="1257306" y="1564105"/>
            <a:ext cx="1989550" cy="713693"/>
            <a:chOff x="1575694" y="930575"/>
            <a:chExt cx="1989550" cy="713693"/>
          </a:xfrm>
        </p:grpSpPr>
        <p:sp>
          <p:nvSpPr>
            <p:cNvPr id="716" name="Google Shape;716;p28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8" name="Google Shape;718;p28"/>
          <p:cNvSpPr txBox="1"/>
          <p:nvPr>
            <p:ph idx="1" type="subTitle"/>
          </p:nvPr>
        </p:nvSpPr>
        <p:spPr>
          <a:xfrm>
            <a:off x="1158688" y="2239450"/>
            <a:ext cx="30672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We successfully create a prediction model that predicts 10% of customers will subscribed term deposit, and 40% of them predicted correctly on validation. 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Our model is better than calling people randomly with only 11.7% chance of subscribed term deposit.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19" name="Google Shape;719;p28"/>
          <p:cNvSpPr txBox="1"/>
          <p:nvPr>
            <p:ph type="ctrTitle"/>
          </p:nvPr>
        </p:nvSpPr>
        <p:spPr>
          <a:xfrm>
            <a:off x="1333532" y="1511725"/>
            <a:ext cx="16875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Results &amp; Conclusions</a:t>
            </a:r>
            <a:endParaRPr sz="1400"/>
          </a:p>
        </p:txBody>
      </p:sp>
      <p:sp>
        <p:nvSpPr>
          <p:cNvPr id="720" name="Google Shape;720;p28"/>
          <p:cNvSpPr txBox="1"/>
          <p:nvPr>
            <p:ph idx="6" type="ctrTitle"/>
          </p:nvPr>
        </p:nvSpPr>
        <p:spPr>
          <a:xfrm>
            <a:off x="5473951" y="1510750"/>
            <a:ext cx="11619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Suggestions</a:t>
            </a:r>
            <a:endParaRPr sz="1400"/>
          </a:p>
        </p:txBody>
      </p:sp>
      <p:sp>
        <p:nvSpPr>
          <p:cNvPr id="721" name="Google Shape;721;p28"/>
          <p:cNvSpPr txBox="1"/>
          <p:nvPr>
            <p:ph idx="7" type="subTitle"/>
          </p:nvPr>
        </p:nvSpPr>
        <p:spPr>
          <a:xfrm>
            <a:off x="4918112" y="2239450"/>
            <a:ext cx="30672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Our model can be used to saving most of the Bank’s time and cost with more high chance of being a success. We also suggest that: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naheim"/>
              <a:buAutoNum type="arabicPeriod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Make a good relation with people who accept the offer; people who successfully accept an offer previously tend to accept another offer in the future.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naheim"/>
              <a:buAutoNum type="arabicPeriod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Update the model with a new dataset regularly to make sure that the model does not create a bias in the future.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9"/>
          <p:cNvSpPr/>
          <p:nvPr/>
        </p:nvSpPr>
        <p:spPr>
          <a:xfrm rot="5400000">
            <a:off x="3565324" y="160525"/>
            <a:ext cx="706800" cy="3979200"/>
          </a:xfrm>
          <a:prstGeom prst="roundRect">
            <a:avLst>
              <a:gd fmla="val 156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9"/>
          <p:cNvSpPr/>
          <p:nvPr/>
        </p:nvSpPr>
        <p:spPr>
          <a:xfrm rot="5400000">
            <a:off x="5534900" y="451525"/>
            <a:ext cx="706800" cy="3397200"/>
          </a:xfrm>
          <a:prstGeom prst="roundRect">
            <a:avLst>
              <a:gd fmla="val 15645" name="adj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9"/>
          <p:cNvSpPr txBox="1"/>
          <p:nvPr>
            <p:ph type="ctrTitle"/>
          </p:nvPr>
        </p:nvSpPr>
        <p:spPr>
          <a:xfrm>
            <a:off x="2278919" y="1738466"/>
            <a:ext cx="2093700" cy="9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2F2F2F"/>
                </a:solidFill>
              </a:rPr>
              <a:t>Thank</a:t>
            </a:r>
            <a:endParaRPr sz="6000">
              <a:solidFill>
                <a:srgbClr val="2F2F2F"/>
              </a:solidFill>
            </a:endParaRPr>
          </a:p>
        </p:txBody>
      </p:sp>
      <p:sp>
        <p:nvSpPr>
          <p:cNvPr id="729" name="Google Shape;729;p29"/>
          <p:cNvSpPr txBox="1"/>
          <p:nvPr>
            <p:ph type="ctrTitle"/>
          </p:nvPr>
        </p:nvSpPr>
        <p:spPr>
          <a:xfrm>
            <a:off x="5159269" y="1738466"/>
            <a:ext cx="2093700" cy="9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You</a:t>
            </a:r>
            <a:endParaRPr sz="6000">
              <a:solidFill>
                <a:schemeClr val="lt1"/>
              </a:solidFill>
            </a:endParaRPr>
          </a:p>
        </p:txBody>
      </p:sp>
      <p:grpSp>
        <p:nvGrpSpPr>
          <p:cNvPr id="730" name="Google Shape;730;p29"/>
          <p:cNvGrpSpPr/>
          <p:nvPr/>
        </p:nvGrpSpPr>
        <p:grpSpPr>
          <a:xfrm>
            <a:off x="7926965" y="3984736"/>
            <a:ext cx="653369" cy="1085920"/>
            <a:chOff x="7825967" y="3240163"/>
            <a:chExt cx="777728" cy="1334382"/>
          </a:xfrm>
        </p:grpSpPr>
        <p:sp>
          <p:nvSpPr>
            <p:cNvPr id="731" name="Google Shape;731;p29"/>
            <p:cNvSpPr/>
            <p:nvPr/>
          </p:nvSpPr>
          <p:spPr>
            <a:xfrm>
              <a:off x="7825967" y="3240163"/>
              <a:ext cx="777728" cy="1015297"/>
            </a:xfrm>
            <a:custGeom>
              <a:rect b="b" l="l" r="r" t="t"/>
              <a:pathLst>
                <a:path extrusionOk="0" h="23142" w="17727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8008869" y="3262319"/>
              <a:ext cx="542308" cy="1312226"/>
            </a:xfrm>
            <a:custGeom>
              <a:rect b="b" l="l" r="r" t="t"/>
              <a:pathLst>
                <a:path extrusionOk="0" h="29910" w="12361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8156322" y="3423942"/>
              <a:ext cx="48962" cy="303159"/>
            </a:xfrm>
            <a:custGeom>
              <a:rect b="b" l="l" r="r" t="t"/>
              <a:pathLst>
                <a:path extrusionOk="0" h="6910" w="1116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8204844" y="3651900"/>
              <a:ext cx="358394" cy="75197"/>
            </a:xfrm>
            <a:custGeom>
              <a:rect b="b" l="l" r="r" t="t"/>
              <a:pathLst>
                <a:path extrusionOk="0" h="1714" w="8169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7865277" y="3676029"/>
              <a:ext cx="192556" cy="449649"/>
            </a:xfrm>
            <a:custGeom>
              <a:rect b="b" l="l" r="r" t="t"/>
              <a:pathLst>
                <a:path extrusionOk="0" h="10249" w="4389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8057610" y="3961942"/>
              <a:ext cx="474920" cy="163732"/>
            </a:xfrm>
            <a:custGeom>
              <a:rect b="b" l="l" r="r" t="t"/>
              <a:pathLst>
                <a:path extrusionOk="0" h="3732" w="10825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7" name="Google Shape;737;p29"/>
          <p:cNvSpPr/>
          <p:nvPr/>
        </p:nvSpPr>
        <p:spPr>
          <a:xfrm>
            <a:off x="4089449" y="5056553"/>
            <a:ext cx="5005609" cy="4141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9"/>
          <p:cNvSpPr txBox="1"/>
          <p:nvPr>
            <p:ph idx="1" type="subTitle"/>
          </p:nvPr>
        </p:nvSpPr>
        <p:spPr>
          <a:xfrm>
            <a:off x="4089450" y="4715927"/>
            <a:ext cx="20703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Credit : Slidesgo.com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