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8E8157-9BE4-4783-9FF1-BD9B8E10FCB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8874972C-5AD7-4E12-B67C-F0AEA71209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Slow Loading Speed</a:t>
          </a:r>
          <a:r>
            <a:rPr lang="en-US" dirty="0"/>
            <a:t>: Optimize images and reduce plugins to improve site performance.</a:t>
          </a:r>
        </a:p>
      </dgm:t>
    </dgm:pt>
    <dgm:pt modelId="{6C3308E9-3245-467A-A233-8B0F0CBFF6D2}" type="parTrans" cxnId="{84371FFB-D11B-4687-AFE8-FDE61038A528}">
      <dgm:prSet/>
      <dgm:spPr/>
      <dgm:t>
        <a:bodyPr/>
        <a:lstStyle/>
        <a:p>
          <a:endParaRPr lang="en-US"/>
        </a:p>
      </dgm:t>
    </dgm:pt>
    <dgm:pt modelId="{8154A418-7CE5-44F5-A350-0DB61C47DCB5}" type="sibTrans" cxnId="{84371FFB-D11B-4687-AFE8-FDE61038A528}">
      <dgm:prSet/>
      <dgm:spPr/>
      <dgm:t>
        <a:bodyPr/>
        <a:lstStyle/>
        <a:p>
          <a:endParaRPr lang="en-US"/>
        </a:p>
      </dgm:t>
    </dgm:pt>
    <dgm:pt modelId="{DDCA6926-5446-4071-9677-D0B2CC5452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Cluttered Layout</a:t>
          </a:r>
          <a:r>
            <a:rPr lang="en-US"/>
            <a:t>: Use white space effectively for a clean, user-friendly interface.</a:t>
          </a:r>
        </a:p>
      </dgm:t>
    </dgm:pt>
    <dgm:pt modelId="{7C9F2511-6172-4359-8F1E-4D9D4814E7FF}" type="parTrans" cxnId="{879DDD6B-32CF-4504-A133-06ACA4DF020D}">
      <dgm:prSet/>
      <dgm:spPr/>
      <dgm:t>
        <a:bodyPr/>
        <a:lstStyle/>
        <a:p>
          <a:endParaRPr lang="en-US"/>
        </a:p>
      </dgm:t>
    </dgm:pt>
    <dgm:pt modelId="{07B40E5C-1D09-4030-AC6D-F84F87436F87}" type="sibTrans" cxnId="{879DDD6B-32CF-4504-A133-06ACA4DF020D}">
      <dgm:prSet/>
      <dgm:spPr/>
      <dgm:t>
        <a:bodyPr/>
        <a:lstStyle/>
        <a:p>
          <a:endParaRPr lang="en-US"/>
        </a:p>
      </dgm:t>
    </dgm:pt>
    <dgm:pt modelId="{ED05D214-791B-43BC-919F-DD80409770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Weak Call-to-Action (CTA)</a:t>
          </a:r>
          <a:r>
            <a:rPr lang="en-US"/>
            <a:t>: Add clear, prominent CTAs like “Sign Up” or “Learn More.”</a:t>
          </a:r>
        </a:p>
      </dgm:t>
    </dgm:pt>
    <dgm:pt modelId="{35EEA539-6290-49E6-8C7A-6FFF45E6C2FC}" type="parTrans" cxnId="{7C461E21-FD19-4F49-9436-C4013A2037D7}">
      <dgm:prSet/>
      <dgm:spPr/>
      <dgm:t>
        <a:bodyPr/>
        <a:lstStyle/>
        <a:p>
          <a:endParaRPr lang="en-US"/>
        </a:p>
      </dgm:t>
    </dgm:pt>
    <dgm:pt modelId="{26624F83-36D4-4B46-9906-7A39C61F161F}" type="sibTrans" cxnId="{7C461E21-FD19-4F49-9436-C4013A2037D7}">
      <dgm:prSet/>
      <dgm:spPr/>
      <dgm:t>
        <a:bodyPr/>
        <a:lstStyle/>
        <a:p>
          <a:endParaRPr lang="en-US"/>
        </a:p>
      </dgm:t>
    </dgm:pt>
    <dgm:pt modelId="{034C52B5-DE56-40B5-B33D-29220F944D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Poor Accessibility</a:t>
          </a:r>
          <a:r>
            <a:rPr lang="en-US"/>
            <a:t>: Ensure color contrast and keyboard navigation for all users.</a:t>
          </a:r>
        </a:p>
      </dgm:t>
    </dgm:pt>
    <dgm:pt modelId="{DB43B4E1-68A9-49FB-B584-FEBD05B51FCF}" type="parTrans" cxnId="{155983C4-CED0-45A7-9BD5-237EC196B325}">
      <dgm:prSet/>
      <dgm:spPr/>
      <dgm:t>
        <a:bodyPr/>
        <a:lstStyle/>
        <a:p>
          <a:endParaRPr lang="en-US"/>
        </a:p>
      </dgm:t>
    </dgm:pt>
    <dgm:pt modelId="{27BFFF61-4844-492E-BEC7-DD1FBF3E221F}" type="sibTrans" cxnId="{155983C4-CED0-45A7-9BD5-237EC196B325}">
      <dgm:prSet/>
      <dgm:spPr/>
      <dgm:t>
        <a:bodyPr/>
        <a:lstStyle/>
        <a:p>
          <a:endParaRPr lang="en-US"/>
        </a:p>
      </dgm:t>
    </dgm:pt>
    <dgm:pt modelId="{C8A02463-A8D0-423E-BDFC-C1378E0A08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Font Overload</a:t>
          </a:r>
          <a:r>
            <a:rPr lang="en-US"/>
            <a:t>: Limit to one or two readable fonts with consistent sizes.</a:t>
          </a:r>
        </a:p>
      </dgm:t>
    </dgm:pt>
    <dgm:pt modelId="{13533CCD-D13F-486C-AFEA-E9C1A38E9D8B}" type="parTrans" cxnId="{E88723E4-8FED-431B-AC0A-C930F62EDB78}">
      <dgm:prSet/>
      <dgm:spPr/>
      <dgm:t>
        <a:bodyPr/>
        <a:lstStyle/>
        <a:p>
          <a:endParaRPr lang="en-US"/>
        </a:p>
      </dgm:t>
    </dgm:pt>
    <dgm:pt modelId="{EFC1BBCD-0CB7-4C43-AEEF-977E43C1BDC3}" type="sibTrans" cxnId="{E88723E4-8FED-431B-AC0A-C930F62EDB78}">
      <dgm:prSet/>
      <dgm:spPr/>
      <dgm:t>
        <a:bodyPr/>
        <a:lstStyle/>
        <a:p>
          <a:endParaRPr lang="en-US"/>
        </a:p>
      </dgm:t>
    </dgm:pt>
    <dgm:pt modelId="{8A82315E-4052-487E-A624-26BE3BCFC0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These improvements enhance user experience and SEO, promoting higher engagement and conversions.</a:t>
          </a:r>
        </a:p>
      </dgm:t>
    </dgm:pt>
    <dgm:pt modelId="{2133C14C-944C-4A2C-B546-AA9C93ADEB61}" type="parTrans" cxnId="{D05AA1B0-E254-42F0-87A0-43BA6991F6A4}">
      <dgm:prSet/>
      <dgm:spPr/>
      <dgm:t>
        <a:bodyPr/>
        <a:lstStyle/>
        <a:p>
          <a:endParaRPr lang="en-US"/>
        </a:p>
      </dgm:t>
    </dgm:pt>
    <dgm:pt modelId="{13E2599A-A2A1-4411-9A33-AC96C4CA077D}" type="sibTrans" cxnId="{D05AA1B0-E254-42F0-87A0-43BA6991F6A4}">
      <dgm:prSet/>
      <dgm:spPr/>
      <dgm:t>
        <a:bodyPr/>
        <a:lstStyle/>
        <a:p>
          <a:endParaRPr lang="en-US"/>
        </a:p>
      </dgm:t>
    </dgm:pt>
    <dgm:pt modelId="{7175C290-1174-4D38-896F-EBF5F31B2CAC}" type="pres">
      <dgm:prSet presAssocID="{A18E8157-9BE4-4783-9FF1-BD9B8E10FCB4}" presName="root" presStyleCnt="0">
        <dgm:presLayoutVars>
          <dgm:dir/>
          <dgm:resizeHandles val="exact"/>
        </dgm:presLayoutVars>
      </dgm:prSet>
      <dgm:spPr/>
    </dgm:pt>
    <dgm:pt modelId="{DA8F50B0-DCD6-48BF-8692-25A404868A7A}" type="pres">
      <dgm:prSet presAssocID="{8874972C-5AD7-4E12-B67C-F0AEA7120937}" presName="compNode" presStyleCnt="0"/>
      <dgm:spPr/>
    </dgm:pt>
    <dgm:pt modelId="{DB16FDBC-2A50-4321-8F88-5983ED9F4D7A}" type="pres">
      <dgm:prSet presAssocID="{8874972C-5AD7-4E12-B67C-F0AEA7120937}" presName="iconBgRect" presStyleLbl="bgShp" presStyleIdx="0" presStyleCnt="6"/>
      <dgm:spPr/>
    </dgm:pt>
    <dgm:pt modelId="{B082EF1A-99C7-4FFC-A53C-3946CEE8FE64}" type="pres">
      <dgm:prSet presAssocID="{8874972C-5AD7-4E12-B67C-F0AEA712093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61F6E12-049B-4594-BFB7-97412616C8D1}" type="pres">
      <dgm:prSet presAssocID="{8874972C-5AD7-4E12-B67C-F0AEA7120937}" presName="spaceRect" presStyleCnt="0"/>
      <dgm:spPr/>
    </dgm:pt>
    <dgm:pt modelId="{1D4AEBB2-6BB3-4AE1-88B5-5E199F7A465D}" type="pres">
      <dgm:prSet presAssocID="{8874972C-5AD7-4E12-B67C-F0AEA7120937}" presName="textRect" presStyleLbl="revTx" presStyleIdx="0" presStyleCnt="6">
        <dgm:presLayoutVars>
          <dgm:chMax val="1"/>
          <dgm:chPref val="1"/>
        </dgm:presLayoutVars>
      </dgm:prSet>
      <dgm:spPr/>
    </dgm:pt>
    <dgm:pt modelId="{347318CD-0DE9-411D-9B36-F09989DCEBAF}" type="pres">
      <dgm:prSet presAssocID="{8154A418-7CE5-44F5-A350-0DB61C47DCB5}" presName="sibTrans" presStyleCnt="0"/>
      <dgm:spPr/>
    </dgm:pt>
    <dgm:pt modelId="{45E7791A-F3AE-46B7-8E62-32373153297C}" type="pres">
      <dgm:prSet presAssocID="{DDCA6926-5446-4071-9677-D0B2CC5452B8}" presName="compNode" presStyleCnt="0"/>
      <dgm:spPr/>
    </dgm:pt>
    <dgm:pt modelId="{DA9906C9-196D-4399-B5E7-C0DF92C5DB0E}" type="pres">
      <dgm:prSet presAssocID="{DDCA6926-5446-4071-9677-D0B2CC5452B8}" presName="iconBgRect" presStyleLbl="bgShp" presStyleIdx="1" presStyleCnt="6"/>
      <dgm:spPr/>
    </dgm:pt>
    <dgm:pt modelId="{3B1ED3DF-5669-40A5-A552-F79755D09377}" type="pres">
      <dgm:prSet presAssocID="{DDCA6926-5446-4071-9677-D0B2CC5452B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71757BD-FA20-48E2-8BA4-7D8EA2298B07}" type="pres">
      <dgm:prSet presAssocID="{DDCA6926-5446-4071-9677-D0B2CC5452B8}" presName="spaceRect" presStyleCnt="0"/>
      <dgm:spPr/>
    </dgm:pt>
    <dgm:pt modelId="{F5AB8FAC-5AE6-4AE0-9694-87F2D8D01E0B}" type="pres">
      <dgm:prSet presAssocID="{DDCA6926-5446-4071-9677-D0B2CC5452B8}" presName="textRect" presStyleLbl="revTx" presStyleIdx="1" presStyleCnt="6">
        <dgm:presLayoutVars>
          <dgm:chMax val="1"/>
          <dgm:chPref val="1"/>
        </dgm:presLayoutVars>
      </dgm:prSet>
      <dgm:spPr/>
    </dgm:pt>
    <dgm:pt modelId="{77791D0E-6B10-44F6-9671-F19E47CAC355}" type="pres">
      <dgm:prSet presAssocID="{07B40E5C-1D09-4030-AC6D-F84F87436F87}" presName="sibTrans" presStyleCnt="0"/>
      <dgm:spPr/>
    </dgm:pt>
    <dgm:pt modelId="{AAA9161A-6F03-42D0-890D-06287E4603E2}" type="pres">
      <dgm:prSet presAssocID="{ED05D214-791B-43BC-919F-DD8040977015}" presName="compNode" presStyleCnt="0"/>
      <dgm:spPr/>
    </dgm:pt>
    <dgm:pt modelId="{D49C518E-4DC5-4CEA-B24E-46F5277DE97F}" type="pres">
      <dgm:prSet presAssocID="{ED05D214-791B-43BC-919F-DD8040977015}" presName="iconBgRect" presStyleLbl="bgShp" presStyleIdx="2" presStyleCnt="6"/>
      <dgm:spPr/>
    </dgm:pt>
    <dgm:pt modelId="{94582F27-85E3-40D0-8C57-80B013A66D63}" type="pres">
      <dgm:prSet presAssocID="{ED05D214-791B-43BC-919F-DD804097701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0C489F33-9441-4093-98BF-B7DA44FC8167}" type="pres">
      <dgm:prSet presAssocID="{ED05D214-791B-43BC-919F-DD8040977015}" presName="spaceRect" presStyleCnt="0"/>
      <dgm:spPr/>
    </dgm:pt>
    <dgm:pt modelId="{54BCE596-EE51-426D-9E0C-78F901BAC15A}" type="pres">
      <dgm:prSet presAssocID="{ED05D214-791B-43BC-919F-DD8040977015}" presName="textRect" presStyleLbl="revTx" presStyleIdx="2" presStyleCnt="6">
        <dgm:presLayoutVars>
          <dgm:chMax val="1"/>
          <dgm:chPref val="1"/>
        </dgm:presLayoutVars>
      </dgm:prSet>
      <dgm:spPr/>
    </dgm:pt>
    <dgm:pt modelId="{0AE3B4F4-1859-426A-AD7E-0CDC77E2F5C7}" type="pres">
      <dgm:prSet presAssocID="{26624F83-36D4-4B46-9906-7A39C61F161F}" presName="sibTrans" presStyleCnt="0"/>
      <dgm:spPr/>
    </dgm:pt>
    <dgm:pt modelId="{2EB936F0-A24F-4F97-B806-761F11B3C746}" type="pres">
      <dgm:prSet presAssocID="{034C52B5-DE56-40B5-B33D-29220F944DC0}" presName="compNode" presStyleCnt="0"/>
      <dgm:spPr/>
    </dgm:pt>
    <dgm:pt modelId="{07DAB04C-4937-4544-B001-7A087624A40C}" type="pres">
      <dgm:prSet presAssocID="{034C52B5-DE56-40B5-B33D-29220F944DC0}" presName="iconBgRect" presStyleLbl="bgShp" presStyleIdx="3" presStyleCnt="6"/>
      <dgm:spPr/>
    </dgm:pt>
    <dgm:pt modelId="{CFF27B35-1FB9-432A-9C69-A2252393F547}" type="pres">
      <dgm:prSet presAssocID="{034C52B5-DE56-40B5-B33D-29220F944DC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47C29834-E474-4403-82F6-53A8613E3F4B}" type="pres">
      <dgm:prSet presAssocID="{034C52B5-DE56-40B5-B33D-29220F944DC0}" presName="spaceRect" presStyleCnt="0"/>
      <dgm:spPr/>
    </dgm:pt>
    <dgm:pt modelId="{07DF1085-449C-4DE0-8660-A84B47FA9EE0}" type="pres">
      <dgm:prSet presAssocID="{034C52B5-DE56-40B5-B33D-29220F944DC0}" presName="textRect" presStyleLbl="revTx" presStyleIdx="3" presStyleCnt="6">
        <dgm:presLayoutVars>
          <dgm:chMax val="1"/>
          <dgm:chPref val="1"/>
        </dgm:presLayoutVars>
      </dgm:prSet>
      <dgm:spPr/>
    </dgm:pt>
    <dgm:pt modelId="{15534B69-40B1-449C-B8AD-C018D2409561}" type="pres">
      <dgm:prSet presAssocID="{27BFFF61-4844-492E-BEC7-DD1FBF3E221F}" presName="sibTrans" presStyleCnt="0"/>
      <dgm:spPr/>
    </dgm:pt>
    <dgm:pt modelId="{2A962351-EDE8-4ED5-970A-BD516EE2C17B}" type="pres">
      <dgm:prSet presAssocID="{C8A02463-A8D0-423E-BDFC-C1378E0A0810}" presName="compNode" presStyleCnt="0"/>
      <dgm:spPr/>
    </dgm:pt>
    <dgm:pt modelId="{BE949608-C9F9-4999-B550-894F13C8011A}" type="pres">
      <dgm:prSet presAssocID="{C8A02463-A8D0-423E-BDFC-C1378E0A0810}" presName="iconBgRect" presStyleLbl="bgShp" presStyleIdx="4" presStyleCnt="6"/>
      <dgm:spPr/>
    </dgm:pt>
    <dgm:pt modelId="{89FF4A91-ADC8-48DD-BC38-229842767D6B}" type="pres">
      <dgm:prSet presAssocID="{C8A02463-A8D0-423E-BDFC-C1378E0A081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C2E0562A-4B7E-462D-993D-B9009CAC7A01}" type="pres">
      <dgm:prSet presAssocID="{C8A02463-A8D0-423E-BDFC-C1378E0A0810}" presName="spaceRect" presStyleCnt="0"/>
      <dgm:spPr/>
    </dgm:pt>
    <dgm:pt modelId="{2C3F1937-4433-417E-B84E-060E0E81AD6F}" type="pres">
      <dgm:prSet presAssocID="{C8A02463-A8D0-423E-BDFC-C1378E0A0810}" presName="textRect" presStyleLbl="revTx" presStyleIdx="4" presStyleCnt="6">
        <dgm:presLayoutVars>
          <dgm:chMax val="1"/>
          <dgm:chPref val="1"/>
        </dgm:presLayoutVars>
      </dgm:prSet>
      <dgm:spPr/>
    </dgm:pt>
    <dgm:pt modelId="{39E14EFC-099D-4531-B7FD-36C943A25CB2}" type="pres">
      <dgm:prSet presAssocID="{EFC1BBCD-0CB7-4C43-AEEF-977E43C1BDC3}" presName="sibTrans" presStyleCnt="0"/>
      <dgm:spPr/>
    </dgm:pt>
    <dgm:pt modelId="{801069D1-2D7A-4008-B3EF-753B4D795D81}" type="pres">
      <dgm:prSet presAssocID="{8A82315E-4052-487E-A624-26BE3BCFC066}" presName="compNode" presStyleCnt="0"/>
      <dgm:spPr/>
    </dgm:pt>
    <dgm:pt modelId="{FF39F145-5F37-4DC5-A42B-86D1AA408CCE}" type="pres">
      <dgm:prSet presAssocID="{8A82315E-4052-487E-A624-26BE3BCFC066}" presName="iconBgRect" presStyleLbl="bgShp" presStyleIdx="5" presStyleCnt="6"/>
      <dgm:spPr/>
    </dgm:pt>
    <dgm:pt modelId="{62826D2A-0808-4042-BDB1-E53A6318F2EF}" type="pres">
      <dgm:prSet presAssocID="{8A82315E-4052-487E-A624-26BE3BCFC06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F314BB9-F5C3-45DD-8B85-20FCD87E5B12}" type="pres">
      <dgm:prSet presAssocID="{8A82315E-4052-487E-A624-26BE3BCFC066}" presName="spaceRect" presStyleCnt="0"/>
      <dgm:spPr/>
    </dgm:pt>
    <dgm:pt modelId="{573AE451-37E7-4217-84CC-2D9C80D9A1F7}" type="pres">
      <dgm:prSet presAssocID="{8A82315E-4052-487E-A624-26BE3BCFC06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4A5AF0A-31CB-4449-9085-69198035474D}" type="presOf" srcId="{034C52B5-DE56-40B5-B33D-29220F944DC0}" destId="{07DF1085-449C-4DE0-8660-A84B47FA9EE0}" srcOrd="0" destOrd="0" presId="urn:microsoft.com/office/officeart/2018/5/layout/IconCircleLabelList"/>
    <dgm:cxn modelId="{7C461E21-FD19-4F49-9436-C4013A2037D7}" srcId="{A18E8157-9BE4-4783-9FF1-BD9B8E10FCB4}" destId="{ED05D214-791B-43BC-919F-DD8040977015}" srcOrd="2" destOrd="0" parTransId="{35EEA539-6290-49E6-8C7A-6FFF45E6C2FC}" sibTransId="{26624F83-36D4-4B46-9906-7A39C61F161F}"/>
    <dgm:cxn modelId="{896E725C-9BF2-41F3-9775-6A7699C83217}" type="presOf" srcId="{DDCA6926-5446-4071-9677-D0B2CC5452B8}" destId="{F5AB8FAC-5AE6-4AE0-9694-87F2D8D01E0B}" srcOrd="0" destOrd="0" presId="urn:microsoft.com/office/officeart/2018/5/layout/IconCircleLabelList"/>
    <dgm:cxn modelId="{31D00260-2D26-4606-BF49-7722B9E63B21}" type="presOf" srcId="{C8A02463-A8D0-423E-BDFC-C1378E0A0810}" destId="{2C3F1937-4433-417E-B84E-060E0E81AD6F}" srcOrd="0" destOrd="0" presId="urn:microsoft.com/office/officeart/2018/5/layout/IconCircleLabelList"/>
    <dgm:cxn modelId="{1AC10961-4F81-4282-ACCD-2CC26A2E1D35}" type="presOf" srcId="{8A82315E-4052-487E-A624-26BE3BCFC066}" destId="{573AE451-37E7-4217-84CC-2D9C80D9A1F7}" srcOrd="0" destOrd="0" presId="urn:microsoft.com/office/officeart/2018/5/layout/IconCircleLabelList"/>
    <dgm:cxn modelId="{879DDD6B-32CF-4504-A133-06ACA4DF020D}" srcId="{A18E8157-9BE4-4783-9FF1-BD9B8E10FCB4}" destId="{DDCA6926-5446-4071-9677-D0B2CC5452B8}" srcOrd="1" destOrd="0" parTransId="{7C9F2511-6172-4359-8F1E-4D9D4814E7FF}" sibTransId="{07B40E5C-1D09-4030-AC6D-F84F87436F87}"/>
    <dgm:cxn modelId="{7230684C-5E6D-4FA1-B1ED-33216EA3430B}" type="presOf" srcId="{A18E8157-9BE4-4783-9FF1-BD9B8E10FCB4}" destId="{7175C290-1174-4D38-896F-EBF5F31B2CAC}" srcOrd="0" destOrd="0" presId="urn:microsoft.com/office/officeart/2018/5/layout/IconCircleLabelList"/>
    <dgm:cxn modelId="{D05AA1B0-E254-42F0-87A0-43BA6991F6A4}" srcId="{A18E8157-9BE4-4783-9FF1-BD9B8E10FCB4}" destId="{8A82315E-4052-487E-A624-26BE3BCFC066}" srcOrd="5" destOrd="0" parTransId="{2133C14C-944C-4A2C-B546-AA9C93ADEB61}" sibTransId="{13E2599A-A2A1-4411-9A33-AC96C4CA077D}"/>
    <dgm:cxn modelId="{BC6459B8-831D-4F65-A908-77340B2C0AAE}" type="presOf" srcId="{8874972C-5AD7-4E12-B67C-F0AEA7120937}" destId="{1D4AEBB2-6BB3-4AE1-88B5-5E199F7A465D}" srcOrd="0" destOrd="0" presId="urn:microsoft.com/office/officeart/2018/5/layout/IconCircleLabelList"/>
    <dgm:cxn modelId="{155983C4-CED0-45A7-9BD5-237EC196B325}" srcId="{A18E8157-9BE4-4783-9FF1-BD9B8E10FCB4}" destId="{034C52B5-DE56-40B5-B33D-29220F944DC0}" srcOrd="3" destOrd="0" parTransId="{DB43B4E1-68A9-49FB-B584-FEBD05B51FCF}" sibTransId="{27BFFF61-4844-492E-BEC7-DD1FBF3E221F}"/>
    <dgm:cxn modelId="{421C87D4-7425-4860-A607-2B9021413145}" type="presOf" srcId="{ED05D214-791B-43BC-919F-DD8040977015}" destId="{54BCE596-EE51-426D-9E0C-78F901BAC15A}" srcOrd="0" destOrd="0" presId="urn:microsoft.com/office/officeart/2018/5/layout/IconCircleLabelList"/>
    <dgm:cxn modelId="{E88723E4-8FED-431B-AC0A-C930F62EDB78}" srcId="{A18E8157-9BE4-4783-9FF1-BD9B8E10FCB4}" destId="{C8A02463-A8D0-423E-BDFC-C1378E0A0810}" srcOrd="4" destOrd="0" parTransId="{13533CCD-D13F-486C-AFEA-E9C1A38E9D8B}" sibTransId="{EFC1BBCD-0CB7-4C43-AEEF-977E43C1BDC3}"/>
    <dgm:cxn modelId="{84371FFB-D11B-4687-AFE8-FDE61038A528}" srcId="{A18E8157-9BE4-4783-9FF1-BD9B8E10FCB4}" destId="{8874972C-5AD7-4E12-B67C-F0AEA7120937}" srcOrd="0" destOrd="0" parTransId="{6C3308E9-3245-467A-A233-8B0F0CBFF6D2}" sibTransId="{8154A418-7CE5-44F5-A350-0DB61C47DCB5}"/>
    <dgm:cxn modelId="{D7D35397-8C6D-4F68-8AC7-A39EFF2637BE}" type="presParOf" srcId="{7175C290-1174-4D38-896F-EBF5F31B2CAC}" destId="{DA8F50B0-DCD6-48BF-8692-25A404868A7A}" srcOrd="0" destOrd="0" presId="urn:microsoft.com/office/officeart/2018/5/layout/IconCircleLabelList"/>
    <dgm:cxn modelId="{AA598623-FEFB-4D7F-9F38-ED78993C0B51}" type="presParOf" srcId="{DA8F50B0-DCD6-48BF-8692-25A404868A7A}" destId="{DB16FDBC-2A50-4321-8F88-5983ED9F4D7A}" srcOrd="0" destOrd="0" presId="urn:microsoft.com/office/officeart/2018/5/layout/IconCircleLabelList"/>
    <dgm:cxn modelId="{CDD64C5E-963C-4416-AF4F-262153F98F42}" type="presParOf" srcId="{DA8F50B0-DCD6-48BF-8692-25A404868A7A}" destId="{B082EF1A-99C7-4FFC-A53C-3946CEE8FE64}" srcOrd="1" destOrd="0" presId="urn:microsoft.com/office/officeart/2018/5/layout/IconCircleLabelList"/>
    <dgm:cxn modelId="{016B5BDD-5CE1-40EA-843A-233A1766914D}" type="presParOf" srcId="{DA8F50B0-DCD6-48BF-8692-25A404868A7A}" destId="{661F6E12-049B-4594-BFB7-97412616C8D1}" srcOrd="2" destOrd="0" presId="urn:microsoft.com/office/officeart/2018/5/layout/IconCircleLabelList"/>
    <dgm:cxn modelId="{CC5DC46A-E660-4BA5-AD22-C316D20570F2}" type="presParOf" srcId="{DA8F50B0-DCD6-48BF-8692-25A404868A7A}" destId="{1D4AEBB2-6BB3-4AE1-88B5-5E199F7A465D}" srcOrd="3" destOrd="0" presId="urn:microsoft.com/office/officeart/2018/5/layout/IconCircleLabelList"/>
    <dgm:cxn modelId="{DAD55CCB-CFE8-44B1-A2BD-9B2C3C34099B}" type="presParOf" srcId="{7175C290-1174-4D38-896F-EBF5F31B2CAC}" destId="{347318CD-0DE9-411D-9B36-F09989DCEBAF}" srcOrd="1" destOrd="0" presId="urn:microsoft.com/office/officeart/2018/5/layout/IconCircleLabelList"/>
    <dgm:cxn modelId="{25343968-9C39-4FB5-A327-28F80CFDE9E3}" type="presParOf" srcId="{7175C290-1174-4D38-896F-EBF5F31B2CAC}" destId="{45E7791A-F3AE-46B7-8E62-32373153297C}" srcOrd="2" destOrd="0" presId="urn:microsoft.com/office/officeart/2018/5/layout/IconCircleLabelList"/>
    <dgm:cxn modelId="{709914CC-ED67-4502-A8CA-1BF0004C25FC}" type="presParOf" srcId="{45E7791A-F3AE-46B7-8E62-32373153297C}" destId="{DA9906C9-196D-4399-B5E7-C0DF92C5DB0E}" srcOrd="0" destOrd="0" presId="urn:microsoft.com/office/officeart/2018/5/layout/IconCircleLabelList"/>
    <dgm:cxn modelId="{DEAC28E6-3FBF-4B27-93F6-722AAB735F78}" type="presParOf" srcId="{45E7791A-F3AE-46B7-8E62-32373153297C}" destId="{3B1ED3DF-5669-40A5-A552-F79755D09377}" srcOrd="1" destOrd="0" presId="urn:microsoft.com/office/officeart/2018/5/layout/IconCircleLabelList"/>
    <dgm:cxn modelId="{88643B9F-DDA8-4AD7-A7BC-47B3D26D9300}" type="presParOf" srcId="{45E7791A-F3AE-46B7-8E62-32373153297C}" destId="{F71757BD-FA20-48E2-8BA4-7D8EA2298B07}" srcOrd="2" destOrd="0" presId="urn:microsoft.com/office/officeart/2018/5/layout/IconCircleLabelList"/>
    <dgm:cxn modelId="{CB5640B3-99E7-46ED-9B9B-7444DD7FD95F}" type="presParOf" srcId="{45E7791A-F3AE-46B7-8E62-32373153297C}" destId="{F5AB8FAC-5AE6-4AE0-9694-87F2D8D01E0B}" srcOrd="3" destOrd="0" presId="urn:microsoft.com/office/officeart/2018/5/layout/IconCircleLabelList"/>
    <dgm:cxn modelId="{818D9DD3-94E4-45A0-8471-C6B8A1E60789}" type="presParOf" srcId="{7175C290-1174-4D38-896F-EBF5F31B2CAC}" destId="{77791D0E-6B10-44F6-9671-F19E47CAC355}" srcOrd="3" destOrd="0" presId="urn:microsoft.com/office/officeart/2018/5/layout/IconCircleLabelList"/>
    <dgm:cxn modelId="{053A2B24-F9EE-4588-9474-8C2FC168676F}" type="presParOf" srcId="{7175C290-1174-4D38-896F-EBF5F31B2CAC}" destId="{AAA9161A-6F03-42D0-890D-06287E4603E2}" srcOrd="4" destOrd="0" presId="urn:microsoft.com/office/officeart/2018/5/layout/IconCircleLabelList"/>
    <dgm:cxn modelId="{CF9C08BE-2B10-4AF3-88E0-AA2324AA5E35}" type="presParOf" srcId="{AAA9161A-6F03-42D0-890D-06287E4603E2}" destId="{D49C518E-4DC5-4CEA-B24E-46F5277DE97F}" srcOrd="0" destOrd="0" presId="urn:microsoft.com/office/officeart/2018/5/layout/IconCircleLabelList"/>
    <dgm:cxn modelId="{2ECF4559-3F0C-4E3C-AC49-F0CA53190FE2}" type="presParOf" srcId="{AAA9161A-6F03-42D0-890D-06287E4603E2}" destId="{94582F27-85E3-40D0-8C57-80B013A66D63}" srcOrd="1" destOrd="0" presId="urn:microsoft.com/office/officeart/2018/5/layout/IconCircleLabelList"/>
    <dgm:cxn modelId="{77657BD5-D07C-470D-ACF6-DA0F53447917}" type="presParOf" srcId="{AAA9161A-6F03-42D0-890D-06287E4603E2}" destId="{0C489F33-9441-4093-98BF-B7DA44FC8167}" srcOrd="2" destOrd="0" presId="urn:microsoft.com/office/officeart/2018/5/layout/IconCircleLabelList"/>
    <dgm:cxn modelId="{73FE3C15-751B-474B-A644-9D1C05443720}" type="presParOf" srcId="{AAA9161A-6F03-42D0-890D-06287E4603E2}" destId="{54BCE596-EE51-426D-9E0C-78F901BAC15A}" srcOrd="3" destOrd="0" presId="urn:microsoft.com/office/officeart/2018/5/layout/IconCircleLabelList"/>
    <dgm:cxn modelId="{87634495-D163-4A9C-8118-071653B8DFDC}" type="presParOf" srcId="{7175C290-1174-4D38-896F-EBF5F31B2CAC}" destId="{0AE3B4F4-1859-426A-AD7E-0CDC77E2F5C7}" srcOrd="5" destOrd="0" presId="urn:microsoft.com/office/officeart/2018/5/layout/IconCircleLabelList"/>
    <dgm:cxn modelId="{30A34850-DEE6-4E5F-AB4A-38B0DF791C2A}" type="presParOf" srcId="{7175C290-1174-4D38-896F-EBF5F31B2CAC}" destId="{2EB936F0-A24F-4F97-B806-761F11B3C746}" srcOrd="6" destOrd="0" presId="urn:microsoft.com/office/officeart/2018/5/layout/IconCircleLabelList"/>
    <dgm:cxn modelId="{A4F803B5-13C5-44E0-A7C5-635F118BF398}" type="presParOf" srcId="{2EB936F0-A24F-4F97-B806-761F11B3C746}" destId="{07DAB04C-4937-4544-B001-7A087624A40C}" srcOrd="0" destOrd="0" presId="urn:microsoft.com/office/officeart/2018/5/layout/IconCircleLabelList"/>
    <dgm:cxn modelId="{E5B5120F-6682-43C0-84E1-3ED502CBFB39}" type="presParOf" srcId="{2EB936F0-A24F-4F97-B806-761F11B3C746}" destId="{CFF27B35-1FB9-432A-9C69-A2252393F547}" srcOrd="1" destOrd="0" presId="urn:microsoft.com/office/officeart/2018/5/layout/IconCircleLabelList"/>
    <dgm:cxn modelId="{E3349B4A-3600-4679-B8C0-8B615F371FF4}" type="presParOf" srcId="{2EB936F0-A24F-4F97-B806-761F11B3C746}" destId="{47C29834-E474-4403-82F6-53A8613E3F4B}" srcOrd="2" destOrd="0" presId="urn:microsoft.com/office/officeart/2018/5/layout/IconCircleLabelList"/>
    <dgm:cxn modelId="{BE95F68C-99A4-4B4B-9405-878ECCC2D3F2}" type="presParOf" srcId="{2EB936F0-A24F-4F97-B806-761F11B3C746}" destId="{07DF1085-449C-4DE0-8660-A84B47FA9EE0}" srcOrd="3" destOrd="0" presId="urn:microsoft.com/office/officeart/2018/5/layout/IconCircleLabelList"/>
    <dgm:cxn modelId="{77060EE3-AD3A-4A4A-9E2D-6DB89EB6CCD5}" type="presParOf" srcId="{7175C290-1174-4D38-896F-EBF5F31B2CAC}" destId="{15534B69-40B1-449C-B8AD-C018D2409561}" srcOrd="7" destOrd="0" presId="urn:microsoft.com/office/officeart/2018/5/layout/IconCircleLabelList"/>
    <dgm:cxn modelId="{9DEEE001-448C-4BEF-9494-4DF9223D3C84}" type="presParOf" srcId="{7175C290-1174-4D38-896F-EBF5F31B2CAC}" destId="{2A962351-EDE8-4ED5-970A-BD516EE2C17B}" srcOrd="8" destOrd="0" presId="urn:microsoft.com/office/officeart/2018/5/layout/IconCircleLabelList"/>
    <dgm:cxn modelId="{A5FFD4D9-6C29-4E4B-967C-8B3994256DA2}" type="presParOf" srcId="{2A962351-EDE8-4ED5-970A-BD516EE2C17B}" destId="{BE949608-C9F9-4999-B550-894F13C8011A}" srcOrd="0" destOrd="0" presId="urn:microsoft.com/office/officeart/2018/5/layout/IconCircleLabelList"/>
    <dgm:cxn modelId="{4EDC05F7-54B3-4C47-978B-D4C72BE29D8A}" type="presParOf" srcId="{2A962351-EDE8-4ED5-970A-BD516EE2C17B}" destId="{89FF4A91-ADC8-48DD-BC38-229842767D6B}" srcOrd="1" destOrd="0" presId="urn:microsoft.com/office/officeart/2018/5/layout/IconCircleLabelList"/>
    <dgm:cxn modelId="{DB66DAE4-8331-4E3B-B711-AFF193103F2D}" type="presParOf" srcId="{2A962351-EDE8-4ED5-970A-BD516EE2C17B}" destId="{C2E0562A-4B7E-462D-993D-B9009CAC7A01}" srcOrd="2" destOrd="0" presId="urn:microsoft.com/office/officeart/2018/5/layout/IconCircleLabelList"/>
    <dgm:cxn modelId="{256B0227-6A09-47F3-88BB-D77F25088618}" type="presParOf" srcId="{2A962351-EDE8-4ED5-970A-BD516EE2C17B}" destId="{2C3F1937-4433-417E-B84E-060E0E81AD6F}" srcOrd="3" destOrd="0" presId="urn:microsoft.com/office/officeart/2018/5/layout/IconCircleLabelList"/>
    <dgm:cxn modelId="{DAE6BAEE-7CD3-4F6B-863F-258ADCECE483}" type="presParOf" srcId="{7175C290-1174-4D38-896F-EBF5F31B2CAC}" destId="{39E14EFC-099D-4531-B7FD-36C943A25CB2}" srcOrd="9" destOrd="0" presId="urn:microsoft.com/office/officeart/2018/5/layout/IconCircleLabelList"/>
    <dgm:cxn modelId="{4AB866FF-91FB-48D6-9803-8E6C82A29790}" type="presParOf" srcId="{7175C290-1174-4D38-896F-EBF5F31B2CAC}" destId="{801069D1-2D7A-4008-B3EF-753B4D795D81}" srcOrd="10" destOrd="0" presId="urn:microsoft.com/office/officeart/2018/5/layout/IconCircleLabelList"/>
    <dgm:cxn modelId="{8BEDD513-A83E-409A-9E40-35F5CEE29ACC}" type="presParOf" srcId="{801069D1-2D7A-4008-B3EF-753B4D795D81}" destId="{FF39F145-5F37-4DC5-A42B-86D1AA408CCE}" srcOrd="0" destOrd="0" presId="urn:microsoft.com/office/officeart/2018/5/layout/IconCircleLabelList"/>
    <dgm:cxn modelId="{A77CCA7F-9217-4AB5-BE45-72BA3562B647}" type="presParOf" srcId="{801069D1-2D7A-4008-B3EF-753B4D795D81}" destId="{62826D2A-0808-4042-BDB1-E53A6318F2EF}" srcOrd="1" destOrd="0" presId="urn:microsoft.com/office/officeart/2018/5/layout/IconCircleLabelList"/>
    <dgm:cxn modelId="{0B356752-FF7E-4052-A997-1E956634E889}" type="presParOf" srcId="{801069D1-2D7A-4008-B3EF-753B4D795D81}" destId="{CF314BB9-F5C3-45DD-8B85-20FCD87E5B12}" srcOrd="2" destOrd="0" presId="urn:microsoft.com/office/officeart/2018/5/layout/IconCircleLabelList"/>
    <dgm:cxn modelId="{EB1B0E75-105A-435A-9A77-E5ADB72E910C}" type="presParOf" srcId="{801069D1-2D7A-4008-B3EF-753B4D795D81}" destId="{573AE451-37E7-4217-84CC-2D9C80D9A1F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5C91D9-979D-4744-A052-3E2D6AE02F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07254E1-51BF-454F-A7B7-29375477EAA7}">
      <dgm:prSet/>
      <dgm:spPr/>
      <dgm:t>
        <a:bodyPr/>
        <a:lstStyle/>
        <a:p>
          <a:r>
            <a:rPr lang="en-US" b="1" i="0" baseline="0"/>
            <a:t>Clean Layout &amp; White Space</a:t>
          </a:r>
          <a:r>
            <a:rPr lang="en-US" b="0" i="0" baseline="0"/>
            <a:t>: Create a simple, uncluttered layout for easy readability.</a:t>
          </a:r>
          <a:endParaRPr lang="en-US"/>
        </a:p>
      </dgm:t>
    </dgm:pt>
    <dgm:pt modelId="{E743AACE-F383-4112-8319-83B18F6C1F52}" type="parTrans" cxnId="{3420DF5F-FC8A-4EC6-84F9-FBAC2A78351C}">
      <dgm:prSet/>
      <dgm:spPr/>
      <dgm:t>
        <a:bodyPr/>
        <a:lstStyle/>
        <a:p>
          <a:endParaRPr lang="en-US"/>
        </a:p>
      </dgm:t>
    </dgm:pt>
    <dgm:pt modelId="{6D1D20ED-913E-494D-B5C9-481D2976180A}" type="sibTrans" cxnId="{3420DF5F-FC8A-4EC6-84F9-FBAC2A78351C}">
      <dgm:prSet/>
      <dgm:spPr/>
      <dgm:t>
        <a:bodyPr/>
        <a:lstStyle/>
        <a:p>
          <a:endParaRPr lang="en-US"/>
        </a:p>
      </dgm:t>
    </dgm:pt>
    <dgm:pt modelId="{418BA807-265F-41CE-A939-DBC3B3D37157}">
      <dgm:prSet/>
      <dgm:spPr/>
      <dgm:t>
        <a:bodyPr/>
        <a:lstStyle/>
        <a:p>
          <a:r>
            <a:rPr lang="en-US" b="1" i="0" baseline="0"/>
            <a:t>Responsive Design</a:t>
          </a:r>
          <a:r>
            <a:rPr lang="en-US" b="0" i="0" baseline="0"/>
            <a:t>: Ensure seamless performance on all screen sizes (mobile to desktop).</a:t>
          </a:r>
          <a:endParaRPr lang="en-US"/>
        </a:p>
      </dgm:t>
    </dgm:pt>
    <dgm:pt modelId="{4CF1FA91-BBB4-432B-93BD-DDF4B2E0EC6B}" type="parTrans" cxnId="{46BAC7B3-79CC-457D-B6C2-6570C2C78F38}">
      <dgm:prSet/>
      <dgm:spPr/>
      <dgm:t>
        <a:bodyPr/>
        <a:lstStyle/>
        <a:p>
          <a:endParaRPr lang="en-US"/>
        </a:p>
      </dgm:t>
    </dgm:pt>
    <dgm:pt modelId="{4E69A66F-5793-482C-A407-D4AE4AFF2B7B}" type="sibTrans" cxnId="{46BAC7B3-79CC-457D-B6C2-6570C2C78F38}">
      <dgm:prSet/>
      <dgm:spPr/>
      <dgm:t>
        <a:bodyPr/>
        <a:lstStyle/>
        <a:p>
          <a:endParaRPr lang="en-US"/>
        </a:p>
      </dgm:t>
    </dgm:pt>
    <dgm:pt modelId="{942F043E-021A-4F58-91C9-F860391A5B91}">
      <dgm:prSet/>
      <dgm:spPr/>
      <dgm:t>
        <a:bodyPr/>
        <a:lstStyle/>
        <a:p>
          <a:r>
            <a:rPr lang="en-US" b="1" i="0" baseline="0"/>
            <a:t>Fast Loading Speed</a:t>
          </a:r>
          <a:r>
            <a:rPr lang="en-US" b="0" i="0" baseline="0"/>
            <a:t>: Optimize images and reduce large media for quicker load times.</a:t>
          </a:r>
          <a:endParaRPr lang="en-US"/>
        </a:p>
      </dgm:t>
    </dgm:pt>
    <dgm:pt modelId="{BDDC7158-CDE0-4F3E-8548-49E8C19B58DB}" type="parTrans" cxnId="{1F49CD7C-5A8D-4067-B7DB-9146E134B510}">
      <dgm:prSet/>
      <dgm:spPr/>
      <dgm:t>
        <a:bodyPr/>
        <a:lstStyle/>
        <a:p>
          <a:endParaRPr lang="en-US"/>
        </a:p>
      </dgm:t>
    </dgm:pt>
    <dgm:pt modelId="{877C83AF-1217-4750-B48B-B9D8DDC0C308}" type="sibTrans" cxnId="{1F49CD7C-5A8D-4067-B7DB-9146E134B510}">
      <dgm:prSet/>
      <dgm:spPr/>
      <dgm:t>
        <a:bodyPr/>
        <a:lstStyle/>
        <a:p>
          <a:endParaRPr lang="en-US"/>
        </a:p>
      </dgm:t>
    </dgm:pt>
    <dgm:pt modelId="{7226150A-B3E6-463A-A8C0-1E59107AAA3B}">
      <dgm:prSet/>
      <dgm:spPr/>
      <dgm:t>
        <a:bodyPr/>
        <a:lstStyle/>
        <a:p>
          <a:r>
            <a:rPr lang="en-US" b="1" i="0" baseline="0"/>
            <a:t>Clear Navigation</a:t>
          </a:r>
          <a:r>
            <a:rPr lang="en-US" b="0" i="0" baseline="0"/>
            <a:t>: Use intuitive menus and consistent navigation across all pages.</a:t>
          </a:r>
          <a:endParaRPr lang="en-US"/>
        </a:p>
      </dgm:t>
    </dgm:pt>
    <dgm:pt modelId="{7CF8C1D1-4384-479D-95FC-3B93BDBE6481}" type="parTrans" cxnId="{60DF96E4-E244-4779-8978-D7A32903000B}">
      <dgm:prSet/>
      <dgm:spPr/>
      <dgm:t>
        <a:bodyPr/>
        <a:lstStyle/>
        <a:p>
          <a:endParaRPr lang="en-US"/>
        </a:p>
      </dgm:t>
    </dgm:pt>
    <dgm:pt modelId="{A659FF90-6659-48FF-8CAA-7B1672AF3009}" type="sibTrans" cxnId="{60DF96E4-E244-4779-8978-D7A32903000B}">
      <dgm:prSet/>
      <dgm:spPr/>
      <dgm:t>
        <a:bodyPr/>
        <a:lstStyle/>
        <a:p>
          <a:endParaRPr lang="en-US"/>
        </a:p>
      </dgm:t>
    </dgm:pt>
    <dgm:pt modelId="{D8966EEA-A899-47A4-9DE0-91BAAD566881}">
      <dgm:prSet/>
      <dgm:spPr/>
      <dgm:t>
        <a:bodyPr/>
        <a:lstStyle/>
        <a:p>
          <a:r>
            <a:rPr lang="en-US" b="1" i="0" baseline="0"/>
            <a:t>Accessible Design</a:t>
          </a:r>
          <a:r>
            <a:rPr lang="en-US" b="0" i="0" baseline="0"/>
            <a:t>: Ensure color contrast, alt text, and keyboard navigation for inclusivity. </a:t>
          </a:r>
          <a:endParaRPr lang="en-US"/>
        </a:p>
      </dgm:t>
    </dgm:pt>
    <dgm:pt modelId="{5E5E5983-2D1D-4D70-A9F2-AD9B7031650F}" type="parTrans" cxnId="{D255E844-1FCA-462B-82FD-B7D61DBFE9BB}">
      <dgm:prSet/>
      <dgm:spPr/>
      <dgm:t>
        <a:bodyPr/>
        <a:lstStyle/>
        <a:p>
          <a:endParaRPr lang="en-US"/>
        </a:p>
      </dgm:t>
    </dgm:pt>
    <dgm:pt modelId="{2FF14787-80B0-47D7-AE63-D388154D3268}" type="sibTrans" cxnId="{D255E844-1FCA-462B-82FD-B7D61DBFE9BB}">
      <dgm:prSet/>
      <dgm:spPr/>
      <dgm:t>
        <a:bodyPr/>
        <a:lstStyle/>
        <a:p>
          <a:endParaRPr lang="en-US"/>
        </a:p>
      </dgm:t>
    </dgm:pt>
    <dgm:pt modelId="{B00A0F56-A2C9-4EFC-909E-F7CA299BDF7A}" type="pres">
      <dgm:prSet presAssocID="{455C91D9-979D-4744-A052-3E2D6AE02FBE}" presName="root" presStyleCnt="0">
        <dgm:presLayoutVars>
          <dgm:dir/>
          <dgm:resizeHandles val="exact"/>
        </dgm:presLayoutVars>
      </dgm:prSet>
      <dgm:spPr/>
    </dgm:pt>
    <dgm:pt modelId="{4416F322-07A0-410F-BA95-0B2691D4BBDD}" type="pres">
      <dgm:prSet presAssocID="{B07254E1-51BF-454F-A7B7-29375477EAA7}" presName="compNode" presStyleCnt="0"/>
      <dgm:spPr/>
    </dgm:pt>
    <dgm:pt modelId="{C3176425-C069-46F1-949B-52E20F6E7F15}" type="pres">
      <dgm:prSet presAssocID="{B07254E1-51BF-454F-A7B7-29375477EAA7}" presName="bgRect" presStyleLbl="bgShp" presStyleIdx="0" presStyleCnt="5"/>
      <dgm:spPr/>
    </dgm:pt>
    <dgm:pt modelId="{4F6B8DE3-4C1B-4457-836F-DA4887C921D7}" type="pres">
      <dgm:prSet presAssocID="{B07254E1-51BF-454F-A7B7-29375477EAA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30C00B4-283C-4F43-A0E9-4BE6F0CD437F}" type="pres">
      <dgm:prSet presAssocID="{B07254E1-51BF-454F-A7B7-29375477EAA7}" presName="spaceRect" presStyleCnt="0"/>
      <dgm:spPr/>
    </dgm:pt>
    <dgm:pt modelId="{FEF3F345-AC73-4DE4-B99C-53CA539268F7}" type="pres">
      <dgm:prSet presAssocID="{B07254E1-51BF-454F-A7B7-29375477EAA7}" presName="parTx" presStyleLbl="revTx" presStyleIdx="0" presStyleCnt="5">
        <dgm:presLayoutVars>
          <dgm:chMax val="0"/>
          <dgm:chPref val="0"/>
        </dgm:presLayoutVars>
      </dgm:prSet>
      <dgm:spPr/>
    </dgm:pt>
    <dgm:pt modelId="{FB866AFC-D98E-4411-B116-3A3FCF253AF6}" type="pres">
      <dgm:prSet presAssocID="{6D1D20ED-913E-494D-B5C9-481D2976180A}" presName="sibTrans" presStyleCnt="0"/>
      <dgm:spPr/>
    </dgm:pt>
    <dgm:pt modelId="{2DFFE414-A46D-4185-9269-0DAA75AD67B6}" type="pres">
      <dgm:prSet presAssocID="{418BA807-265F-41CE-A939-DBC3B3D37157}" presName="compNode" presStyleCnt="0"/>
      <dgm:spPr/>
    </dgm:pt>
    <dgm:pt modelId="{64EB7D3E-7259-4D6D-9000-3F8C949733E2}" type="pres">
      <dgm:prSet presAssocID="{418BA807-265F-41CE-A939-DBC3B3D37157}" presName="bgRect" presStyleLbl="bgShp" presStyleIdx="1" presStyleCnt="5"/>
      <dgm:spPr/>
    </dgm:pt>
    <dgm:pt modelId="{C4267F9A-196C-436D-A4E6-D482238027E4}" type="pres">
      <dgm:prSet presAssocID="{418BA807-265F-41CE-A939-DBC3B3D3715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9E1B863-10EB-4019-9E27-EF6CF21305F2}" type="pres">
      <dgm:prSet presAssocID="{418BA807-265F-41CE-A939-DBC3B3D37157}" presName="spaceRect" presStyleCnt="0"/>
      <dgm:spPr/>
    </dgm:pt>
    <dgm:pt modelId="{B2AEAE13-4DDF-451A-A932-3FDDE855D8D0}" type="pres">
      <dgm:prSet presAssocID="{418BA807-265F-41CE-A939-DBC3B3D37157}" presName="parTx" presStyleLbl="revTx" presStyleIdx="1" presStyleCnt="5">
        <dgm:presLayoutVars>
          <dgm:chMax val="0"/>
          <dgm:chPref val="0"/>
        </dgm:presLayoutVars>
      </dgm:prSet>
      <dgm:spPr/>
    </dgm:pt>
    <dgm:pt modelId="{8578C1C8-6630-4649-A874-D18E91E4B16F}" type="pres">
      <dgm:prSet presAssocID="{4E69A66F-5793-482C-A407-D4AE4AFF2B7B}" presName="sibTrans" presStyleCnt="0"/>
      <dgm:spPr/>
    </dgm:pt>
    <dgm:pt modelId="{C2BFC1C3-F72D-4085-86E5-42D4C2467548}" type="pres">
      <dgm:prSet presAssocID="{942F043E-021A-4F58-91C9-F860391A5B91}" presName="compNode" presStyleCnt="0"/>
      <dgm:spPr/>
    </dgm:pt>
    <dgm:pt modelId="{286123B6-2774-4330-A13D-3BBA74A635B8}" type="pres">
      <dgm:prSet presAssocID="{942F043E-021A-4F58-91C9-F860391A5B91}" presName="bgRect" presStyleLbl="bgShp" presStyleIdx="2" presStyleCnt="5"/>
      <dgm:spPr/>
    </dgm:pt>
    <dgm:pt modelId="{AC8BC94A-9025-4645-95E4-80982786C01D}" type="pres">
      <dgm:prSet presAssocID="{942F043E-021A-4F58-91C9-F860391A5B9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652DB5C-674C-4A5D-BB80-40FDACDCA640}" type="pres">
      <dgm:prSet presAssocID="{942F043E-021A-4F58-91C9-F860391A5B91}" presName="spaceRect" presStyleCnt="0"/>
      <dgm:spPr/>
    </dgm:pt>
    <dgm:pt modelId="{78F44933-E06D-4EE8-A9B7-0778BEE30880}" type="pres">
      <dgm:prSet presAssocID="{942F043E-021A-4F58-91C9-F860391A5B91}" presName="parTx" presStyleLbl="revTx" presStyleIdx="2" presStyleCnt="5">
        <dgm:presLayoutVars>
          <dgm:chMax val="0"/>
          <dgm:chPref val="0"/>
        </dgm:presLayoutVars>
      </dgm:prSet>
      <dgm:spPr/>
    </dgm:pt>
    <dgm:pt modelId="{C717F696-7064-49F8-A194-214F4A04F8DE}" type="pres">
      <dgm:prSet presAssocID="{877C83AF-1217-4750-B48B-B9D8DDC0C308}" presName="sibTrans" presStyleCnt="0"/>
      <dgm:spPr/>
    </dgm:pt>
    <dgm:pt modelId="{EFC8B26A-C67B-443B-BCEE-5E6E1C08EBE2}" type="pres">
      <dgm:prSet presAssocID="{7226150A-B3E6-463A-A8C0-1E59107AAA3B}" presName="compNode" presStyleCnt="0"/>
      <dgm:spPr/>
    </dgm:pt>
    <dgm:pt modelId="{E8A3BB42-9067-41F1-B7C7-86ED8DF8FC72}" type="pres">
      <dgm:prSet presAssocID="{7226150A-B3E6-463A-A8C0-1E59107AAA3B}" presName="bgRect" presStyleLbl="bgShp" presStyleIdx="3" presStyleCnt="5"/>
      <dgm:spPr/>
    </dgm:pt>
    <dgm:pt modelId="{3F416795-7861-41D7-9AE9-005211D09BE3}" type="pres">
      <dgm:prSet presAssocID="{7226150A-B3E6-463A-A8C0-1E59107AAA3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313C76E4-6885-455E-96DE-0DB76BE80A45}" type="pres">
      <dgm:prSet presAssocID="{7226150A-B3E6-463A-A8C0-1E59107AAA3B}" presName="spaceRect" presStyleCnt="0"/>
      <dgm:spPr/>
    </dgm:pt>
    <dgm:pt modelId="{37729F50-4104-43E3-A160-6B36977D1F12}" type="pres">
      <dgm:prSet presAssocID="{7226150A-B3E6-463A-A8C0-1E59107AAA3B}" presName="parTx" presStyleLbl="revTx" presStyleIdx="3" presStyleCnt="5">
        <dgm:presLayoutVars>
          <dgm:chMax val="0"/>
          <dgm:chPref val="0"/>
        </dgm:presLayoutVars>
      </dgm:prSet>
      <dgm:spPr/>
    </dgm:pt>
    <dgm:pt modelId="{F4C76496-C833-4D39-9AE8-20B3A7673341}" type="pres">
      <dgm:prSet presAssocID="{A659FF90-6659-48FF-8CAA-7B1672AF3009}" presName="sibTrans" presStyleCnt="0"/>
      <dgm:spPr/>
    </dgm:pt>
    <dgm:pt modelId="{431788D3-54F3-450A-B9C5-695B26F6DAEA}" type="pres">
      <dgm:prSet presAssocID="{D8966EEA-A899-47A4-9DE0-91BAAD566881}" presName="compNode" presStyleCnt="0"/>
      <dgm:spPr/>
    </dgm:pt>
    <dgm:pt modelId="{E57E6631-77A3-4E84-BAB9-BB7C43F1C99D}" type="pres">
      <dgm:prSet presAssocID="{D8966EEA-A899-47A4-9DE0-91BAAD566881}" presName="bgRect" presStyleLbl="bgShp" presStyleIdx="4" presStyleCnt="5"/>
      <dgm:spPr/>
    </dgm:pt>
    <dgm:pt modelId="{A92B7E7B-8B98-42D9-9596-A414D593BD42}" type="pres">
      <dgm:prSet presAssocID="{D8966EEA-A899-47A4-9DE0-91BAAD56688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68513F89-F136-40EB-9CF8-B2156E8835D4}" type="pres">
      <dgm:prSet presAssocID="{D8966EEA-A899-47A4-9DE0-91BAAD566881}" presName="spaceRect" presStyleCnt="0"/>
      <dgm:spPr/>
    </dgm:pt>
    <dgm:pt modelId="{856DD962-D4C4-4B8F-A63C-F1CCE56C83E6}" type="pres">
      <dgm:prSet presAssocID="{D8966EEA-A899-47A4-9DE0-91BAAD56688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3DC3D15-7EBA-4759-821A-AA5DBD1796C0}" type="presOf" srcId="{D8966EEA-A899-47A4-9DE0-91BAAD566881}" destId="{856DD962-D4C4-4B8F-A63C-F1CCE56C83E6}" srcOrd="0" destOrd="0" presId="urn:microsoft.com/office/officeart/2018/2/layout/IconVerticalSolidList"/>
    <dgm:cxn modelId="{18203E2D-D183-4418-852E-B698A33CFC82}" type="presOf" srcId="{418BA807-265F-41CE-A939-DBC3B3D37157}" destId="{B2AEAE13-4DDF-451A-A932-3FDDE855D8D0}" srcOrd="0" destOrd="0" presId="urn:microsoft.com/office/officeart/2018/2/layout/IconVerticalSolidList"/>
    <dgm:cxn modelId="{3420DF5F-FC8A-4EC6-84F9-FBAC2A78351C}" srcId="{455C91D9-979D-4744-A052-3E2D6AE02FBE}" destId="{B07254E1-51BF-454F-A7B7-29375477EAA7}" srcOrd="0" destOrd="0" parTransId="{E743AACE-F383-4112-8319-83B18F6C1F52}" sibTransId="{6D1D20ED-913E-494D-B5C9-481D2976180A}"/>
    <dgm:cxn modelId="{D255E844-1FCA-462B-82FD-B7D61DBFE9BB}" srcId="{455C91D9-979D-4744-A052-3E2D6AE02FBE}" destId="{D8966EEA-A899-47A4-9DE0-91BAAD566881}" srcOrd="4" destOrd="0" parTransId="{5E5E5983-2D1D-4D70-A9F2-AD9B7031650F}" sibTransId="{2FF14787-80B0-47D7-AE63-D388154D3268}"/>
    <dgm:cxn modelId="{64A6B556-219C-4E18-ABFC-10F070ADB228}" type="presOf" srcId="{B07254E1-51BF-454F-A7B7-29375477EAA7}" destId="{FEF3F345-AC73-4DE4-B99C-53CA539268F7}" srcOrd="0" destOrd="0" presId="urn:microsoft.com/office/officeart/2018/2/layout/IconVerticalSolidList"/>
    <dgm:cxn modelId="{89AA187B-C683-479B-A5DE-42B1DDCA82CE}" type="presOf" srcId="{455C91D9-979D-4744-A052-3E2D6AE02FBE}" destId="{B00A0F56-A2C9-4EFC-909E-F7CA299BDF7A}" srcOrd="0" destOrd="0" presId="urn:microsoft.com/office/officeart/2018/2/layout/IconVerticalSolidList"/>
    <dgm:cxn modelId="{1F49CD7C-5A8D-4067-B7DB-9146E134B510}" srcId="{455C91D9-979D-4744-A052-3E2D6AE02FBE}" destId="{942F043E-021A-4F58-91C9-F860391A5B91}" srcOrd="2" destOrd="0" parTransId="{BDDC7158-CDE0-4F3E-8548-49E8C19B58DB}" sibTransId="{877C83AF-1217-4750-B48B-B9D8DDC0C308}"/>
    <dgm:cxn modelId="{065871AD-A38A-4B3C-B42C-3D64183AEE75}" type="presOf" srcId="{942F043E-021A-4F58-91C9-F860391A5B91}" destId="{78F44933-E06D-4EE8-A9B7-0778BEE30880}" srcOrd="0" destOrd="0" presId="urn:microsoft.com/office/officeart/2018/2/layout/IconVerticalSolidList"/>
    <dgm:cxn modelId="{46BAC7B3-79CC-457D-B6C2-6570C2C78F38}" srcId="{455C91D9-979D-4744-A052-3E2D6AE02FBE}" destId="{418BA807-265F-41CE-A939-DBC3B3D37157}" srcOrd="1" destOrd="0" parTransId="{4CF1FA91-BBB4-432B-93BD-DDF4B2E0EC6B}" sibTransId="{4E69A66F-5793-482C-A407-D4AE4AFF2B7B}"/>
    <dgm:cxn modelId="{85CC16E4-96B1-49E4-9E21-237ECE55A334}" type="presOf" srcId="{7226150A-B3E6-463A-A8C0-1E59107AAA3B}" destId="{37729F50-4104-43E3-A160-6B36977D1F12}" srcOrd="0" destOrd="0" presId="urn:microsoft.com/office/officeart/2018/2/layout/IconVerticalSolidList"/>
    <dgm:cxn modelId="{60DF96E4-E244-4779-8978-D7A32903000B}" srcId="{455C91D9-979D-4744-A052-3E2D6AE02FBE}" destId="{7226150A-B3E6-463A-A8C0-1E59107AAA3B}" srcOrd="3" destOrd="0" parTransId="{7CF8C1D1-4384-479D-95FC-3B93BDBE6481}" sibTransId="{A659FF90-6659-48FF-8CAA-7B1672AF3009}"/>
    <dgm:cxn modelId="{C4CF1532-E3A9-4989-85C0-082D9AE5CCAE}" type="presParOf" srcId="{B00A0F56-A2C9-4EFC-909E-F7CA299BDF7A}" destId="{4416F322-07A0-410F-BA95-0B2691D4BBDD}" srcOrd="0" destOrd="0" presId="urn:microsoft.com/office/officeart/2018/2/layout/IconVerticalSolidList"/>
    <dgm:cxn modelId="{C5DAFFCC-F704-485B-8790-320248CC7CB0}" type="presParOf" srcId="{4416F322-07A0-410F-BA95-0B2691D4BBDD}" destId="{C3176425-C069-46F1-949B-52E20F6E7F15}" srcOrd="0" destOrd="0" presId="urn:microsoft.com/office/officeart/2018/2/layout/IconVerticalSolidList"/>
    <dgm:cxn modelId="{AA90BE7D-DAA7-4EEF-A810-04504E647846}" type="presParOf" srcId="{4416F322-07A0-410F-BA95-0B2691D4BBDD}" destId="{4F6B8DE3-4C1B-4457-836F-DA4887C921D7}" srcOrd="1" destOrd="0" presId="urn:microsoft.com/office/officeart/2018/2/layout/IconVerticalSolidList"/>
    <dgm:cxn modelId="{1707D84F-8C0A-41E1-B2C3-B6702677EC70}" type="presParOf" srcId="{4416F322-07A0-410F-BA95-0B2691D4BBDD}" destId="{030C00B4-283C-4F43-A0E9-4BE6F0CD437F}" srcOrd="2" destOrd="0" presId="urn:microsoft.com/office/officeart/2018/2/layout/IconVerticalSolidList"/>
    <dgm:cxn modelId="{71ADA386-74AF-4CC1-A32E-4C182EA6F6DC}" type="presParOf" srcId="{4416F322-07A0-410F-BA95-0B2691D4BBDD}" destId="{FEF3F345-AC73-4DE4-B99C-53CA539268F7}" srcOrd="3" destOrd="0" presId="urn:microsoft.com/office/officeart/2018/2/layout/IconVerticalSolidList"/>
    <dgm:cxn modelId="{CA0F4B2D-4023-4156-B3E1-B669C496BBB8}" type="presParOf" srcId="{B00A0F56-A2C9-4EFC-909E-F7CA299BDF7A}" destId="{FB866AFC-D98E-4411-B116-3A3FCF253AF6}" srcOrd="1" destOrd="0" presId="urn:microsoft.com/office/officeart/2018/2/layout/IconVerticalSolidList"/>
    <dgm:cxn modelId="{91FE5743-676C-482F-ADD1-7D8E47A4049B}" type="presParOf" srcId="{B00A0F56-A2C9-4EFC-909E-F7CA299BDF7A}" destId="{2DFFE414-A46D-4185-9269-0DAA75AD67B6}" srcOrd="2" destOrd="0" presId="urn:microsoft.com/office/officeart/2018/2/layout/IconVerticalSolidList"/>
    <dgm:cxn modelId="{5173E83A-E8E3-4B56-B152-3B5220AF1AA3}" type="presParOf" srcId="{2DFFE414-A46D-4185-9269-0DAA75AD67B6}" destId="{64EB7D3E-7259-4D6D-9000-3F8C949733E2}" srcOrd="0" destOrd="0" presId="urn:microsoft.com/office/officeart/2018/2/layout/IconVerticalSolidList"/>
    <dgm:cxn modelId="{4185BDF0-B903-4DD3-A7FE-E0CF3960DCA1}" type="presParOf" srcId="{2DFFE414-A46D-4185-9269-0DAA75AD67B6}" destId="{C4267F9A-196C-436D-A4E6-D482238027E4}" srcOrd="1" destOrd="0" presId="urn:microsoft.com/office/officeart/2018/2/layout/IconVerticalSolidList"/>
    <dgm:cxn modelId="{DBD52FD1-3237-44E5-952B-03439C0F994A}" type="presParOf" srcId="{2DFFE414-A46D-4185-9269-0DAA75AD67B6}" destId="{89E1B863-10EB-4019-9E27-EF6CF21305F2}" srcOrd="2" destOrd="0" presId="urn:microsoft.com/office/officeart/2018/2/layout/IconVerticalSolidList"/>
    <dgm:cxn modelId="{DDCAE5FD-21C0-4D5E-934A-79F6381C7D39}" type="presParOf" srcId="{2DFFE414-A46D-4185-9269-0DAA75AD67B6}" destId="{B2AEAE13-4DDF-451A-A932-3FDDE855D8D0}" srcOrd="3" destOrd="0" presId="urn:microsoft.com/office/officeart/2018/2/layout/IconVerticalSolidList"/>
    <dgm:cxn modelId="{4C68C75B-9639-4D46-A26B-677358DE02DC}" type="presParOf" srcId="{B00A0F56-A2C9-4EFC-909E-F7CA299BDF7A}" destId="{8578C1C8-6630-4649-A874-D18E91E4B16F}" srcOrd="3" destOrd="0" presId="urn:microsoft.com/office/officeart/2018/2/layout/IconVerticalSolidList"/>
    <dgm:cxn modelId="{B02BE262-0B68-4C14-9A51-B627E41A2F6D}" type="presParOf" srcId="{B00A0F56-A2C9-4EFC-909E-F7CA299BDF7A}" destId="{C2BFC1C3-F72D-4085-86E5-42D4C2467548}" srcOrd="4" destOrd="0" presId="urn:microsoft.com/office/officeart/2018/2/layout/IconVerticalSolidList"/>
    <dgm:cxn modelId="{4757D754-8FFB-4611-B9AB-A3CB7BA07050}" type="presParOf" srcId="{C2BFC1C3-F72D-4085-86E5-42D4C2467548}" destId="{286123B6-2774-4330-A13D-3BBA74A635B8}" srcOrd="0" destOrd="0" presId="urn:microsoft.com/office/officeart/2018/2/layout/IconVerticalSolidList"/>
    <dgm:cxn modelId="{EB06E77D-244A-446C-BD1A-810E7EEA456B}" type="presParOf" srcId="{C2BFC1C3-F72D-4085-86E5-42D4C2467548}" destId="{AC8BC94A-9025-4645-95E4-80982786C01D}" srcOrd="1" destOrd="0" presId="urn:microsoft.com/office/officeart/2018/2/layout/IconVerticalSolidList"/>
    <dgm:cxn modelId="{03A77039-4327-4C6B-93A9-FCB67B007CE2}" type="presParOf" srcId="{C2BFC1C3-F72D-4085-86E5-42D4C2467548}" destId="{A652DB5C-674C-4A5D-BB80-40FDACDCA640}" srcOrd="2" destOrd="0" presId="urn:microsoft.com/office/officeart/2018/2/layout/IconVerticalSolidList"/>
    <dgm:cxn modelId="{0E5BF34B-434E-4F9C-9C16-42B6D6DA020E}" type="presParOf" srcId="{C2BFC1C3-F72D-4085-86E5-42D4C2467548}" destId="{78F44933-E06D-4EE8-A9B7-0778BEE30880}" srcOrd="3" destOrd="0" presId="urn:microsoft.com/office/officeart/2018/2/layout/IconVerticalSolidList"/>
    <dgm:cxn modelId="{AA065E74-653B-4D7B-B2A3-EF33CE6C30F8}" type="presParOf" srcId="{B00A0F56-A2C9-4EFC-909E-F7CA299BDF7A}" destId="{C717F696-7064-49F8-A194-214F4A04F8DE}" srcOrd="5" destOrd="0" presId="urn:microsoft.com/office/officeart/2018/2/layout/IconVerticalSolidList"/>
    <dgm:cxn modelId="{01EEA9AF-CCFB-47B4-97A4-EE2F47D55D32}" type="presParOf" srcId="{B00A0F56-A2C9-4EFC-909E-F7CA299BDF7A}" destId="{EFC8B26A-C67B-443B-BCEE-5E6E1C08EBE2}" srcOrd="6" destOrd="0" presId="urn:microsoft.com/office/officeart/2018/2/layout/IconVerticalSolidList"/>
    <dgm:cxn modelId="{5348FBAC-CDD0-49D7-BEBC-345E6D1D5E01}" type="presParOf" srcId="{EFC8B26A-C67B-443B-BCEE-5E6E1C08EBE2}" destId="{E8A3BB42-9067-41F1-B7C7-86ED8DF8FC72}" srcOrd="0" destOrd="0" presId="urn:microsoft.com/office/officeart/2018/2/layout/IconVerticalSolidList"/>
    <dgm:cxn modelId="{C3DA3AF6-2935-4119-A74B-6C63BD5E85C8}" type="presParOf" srcId="{EFC8B26A-C67B-443B-BCEE-5E6E1C08EBE2}" destId="{3F416795-7861-41D7-9AE9-005211D09BE3}" srcOrd="1" destOrd="0" presId="urn:microsoft.com/office/officeart/2018/2/layout/IconVerticalSolidList"/>
    <dgm:cxn modelId="{176E67CB-B8DA-43CE-B90A-8665EA1F9E13}" type="presParOf" srcId="{EFC8B26A-C67B-443B-BCEE-5E6E1C08EBE2}" destId="{313C76E4-6885-455E-96DE-0DB76BE80A45}" srcOrd="2" destOrd="0" presId="urn:microsoft.com/office/officeart/2018/2/layout/IconVerticalSolidList"/>
    <dgm:cxn modelId="{96488AC1-75B4-42C7-814F-BDB6566DD6AB}" type="presParOf" srcId="{EFC8B26A-C67B-443B-BCEE-5E6E1C08EBE2}" destId="{37729F50-4104-43E3-A160-6B36977D1F12}" srcOrd="3" destOrd="0" presId="urn:microsoft.com/office/officeart/2018/2/layout/IconVerticalSolidList"/>
    <dgm:cxn modelId="{798AA838-3B36-44BC-97D0-76586F123707}" type="presParOf" srcId="{B00A0F56-A2C9-4EFC-909E-F7CA299BDF7A}" destId="{F4C76496-C833-4D39-9AE8-20B3A7673341}" srcOrd="7" destOrd="0" presId="urn:microsoft.com/office/officeart/2018/2/layout/IconVerticalSolidList"/>
    <dgm:cxn modelId="{694A3803-027A-42A9-ACD3-CBD4C8FDE4A9}" type="presParOf" srcId="{B00A0F56-A2C9-4EFC-909E-F7CA299BDF7A}" destId="{431788D3-54F3-450A-B9C5-695B26F6DAEA}" srcOrd="8" destOrd="0" presId="urn:microsoft.com/office/officeart/2018/2/layout/IconVerticalSolidList"/>
    <dgm:cxn modelId="{6CA8DE2D-036D-423C-881B-92E53247E592}" type="presParOf" srcId="{431788D3-54F3-450A-B9C5-695B26F6DAEA}" destId="{E57E6631-77A3-4E84-BAB9-BB7C43F1C99D}" srcOrd="0" destOrd="0" presId="urn:microsoft.com/office/officeart/2018/2/layout/IconVerticalSolidList"/>
    <dgm:cxn modelId="{5E1236B4-C3BB-4C52-B94C-FF0324AF1A89}" type="presParOf" srcId="{431788D3-54F3-450A-B9C5-695B26F6DAEA}" destId="{A92B7E7B-8B98-42D9-9596-A414D593BD42}" srcOrd="1" destOrd="0" presId="urn:microsoft.com/office/officeart/2018/2/layout/IconVerticalSolidList"/>
    <dgm:cxn modelId="{F8C660A3-C907-4B7C-A093-D29BAE499777}" type="presParOf" srcId="{431788D3-54F3-450A-B9C5-695B26F6DAEA}" destId="{68513F89-F136-40EB-9CF8-B2156E8835D4}" srcOrd="2" destOrd="0" presId="urn:microsoft.com/office/officeart/2018/2/layout/IconVerticalSolidList"/>
    <dgm:cxn modelId="{126F7963-BE46-486B-85CA-7A8D25CC78B8}" type="presParOf" srcId="{431788D3-54F3-450A-B9C5-695B26F6DAEA}" destId="{856DD962-D4C4-4B8F-A63C-F1CCE56C83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6FDBC-2A50-4321-8F88-5983ED9F4D7A}">
      <dsp:nvSpPr>
        <dsp:cNvPr id="0" name=""/>
        <dsp:cNvSpPr/>
      </dsp:nvSpPr>
      <dsp:spPr>
        <a:xfrm>
          <a:off x="350694" y="1006551"/>
          <a:ext cx="1080843" cy="10808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2EF1A-99C7-4FFC-A53C-3946CEE8FE64}">
      <dsp:nvSpPr>
        <dsp:cNvPr id="0" name=""/>
        <dsp:cNvSpPr/>
      </dsp:nvSpPr>
      <dsp:spPr>
        <a:xfrm>
          <a:off x="581038" y="1236894"/>
          <a:ext cx="620156" cy="62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AEBB2-6BB3-4AE1-88B5-5E199F7A465D}">
      <dsp:nvSpPr>
        <dsp:cNvPr id="0" name=""/>
        <dsp:cNvSpPr/>
      </dsp:nvSpPr>
      <dsp:spPr>
        <a:xfrm>
          <a:off x="5178" y="2424051"/>
          <a:ext cx="1771875" cy="1025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Slow Loading Speed</a:t>
          </a:r>
          <a:r>
            <a:rPr lang="en-US" sz="1100" kern="1200" dirty="0"/>
            <a:t>: Optimize images and reduce plugins to improve site performance.</a:t>
          </a:r>
        </a:p>
      </dsp:txBody>
      <dsp:txXfrm>
        <a:off x="5178" y="2424051"/>
        <a:ext cx="1771875" cy="1025749"/>
      </dsp:txXfrm>
    </dsp:sp>
    <dsp:sp modelId="{DA9906C9-196D-4399-B5E7-C0DF92C5DB0E}">
      <dsp:nvSpPr>
        <dsp:cNvPr id="0" name=""/>
        <dsp:cNvSpPr/>
      </dsp:nvSpPr>
      <dsp:spPr>
        <a:xfrm>
          <a:off x="2432647" y="1006551"/>
          <a:ext cx="1080843" cy="10808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ED3DF-5669-40A5-A552-F79755D09377}">
      <dsp:nvSpPr>
        <dsp:cNvPr id="0" name=""/>
        <dsp:cNvSpPr/>
      </dsp:nvSpPr>
      <dsp:spPr>
        <a:xfrm>
          <a:off x="2662991" y="1236894"/>
          <a:ext cx="620156" cy="6201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B8FAC-5AE6-4AE0-9694-87F2D8D01E0B}">
      <dsp:nvSpPr>
        <dsp:cNvPr id="0" name=""/>
        <dsp:cNvSpPr/>
      </dsp:nvSpPr>
      <dsp:spPr>
        <a:xfrm>
          <a:off x="2087131" y="2424051"/>
          <a:ext cx="1771875" cy="1025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Cluttered Layout</a:t>
          </a:r>
          <a:r>
            <a:rPr lang="en-US" sz="1100" kern="1200"/>
            <a:t>: Use white space effectively for a clean, user-friendly interface.</a:t>
          </a:r>
        </a:p>
      </dsp:txBody>
      <dsp:txXfrm>
        <a:off x="2087131" y="2424051"/>
        <a:ext cx="1771875" cy="1025749"/>
      </dsp:txXfrm>
    </dsp:sp>
    <dsp:sp modelId="{D49C518E-4DC5-4CEA-B24E-46F5277DE97F}">
      <dsp:nvSpPr>
        <dsp:cNvPr id="0" name=""/>
        <dsp:cNvSpPr/>
      </dsp:nvSpPr>
      <dsp:spPr>
        <a:xfrm>
          <a:off x="4514600" y="1006551"/>
          <a:ext cx="1080843" cy="10808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82F27-85E3-40D0-8C57-80B013A66D63}">
      <dsp:nvSpPr>
        <dsp:cNvPr id="0" name=""/>
        <dsp:cNvSpPr/>
      </dsp:nvSpPr>
      <dsp:spPr>
        <a:xfrm>
          <a:off x="4744944" y="1236894"/>
          <a:ext cx="620156" cy="6201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CE596-EE51-426D-9E0C-78F901BAC15A}">
      <dsp:nvSpPr>
        <dsp:cNvPr id="0" name=""/>
        <dsp:cNvSpPr/>
      </dsp:nvSpPr>
      <dsp:spPr>
        <a:xfrm>
          <a:off x="4169084" y="2424051"/>
          <a:ext cx="1771875" cy="1025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Weak Call-to-Action (CTA)</a:t>
          </a:r>
          <a:r>
            <a:rPr lang="en-US" sz="1100" kern="1200"/>
            <a:t>: Add clear, prominent CTAs like “Sign Up” or “Learn More.”</a:t>
          </a:r>
        </a:p>
      </dsp:txBody>
      <dsp:txXfrm>
        <a:off x="4169084" y="2424051"/>
        <a:ext cx="1771875" cy="1025749"/>
      </dsp:txXfrm>
    </dsp:sp>
    <dsp:sp modelId="{07DAB04C-4937-4544-B001-7A087624A40C}">
      <dsp:nvSpPr>
        <dsp:cNvPr id="0" name=""/>
        <dsp:cNvSpPr/>
      </dsp:nvSpPr>
      <dsp:spPr>
        <a:xfrm>
          <a:off x="6596553" y="1006551"/>
          <a:ext cx="1080843" cy="10808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27B35-1FB9-432A-9C69-A2252393F547}">
      <dsp:nvSpPr>
        <dsp:cNvPr id="0" name=""/>
        <dsp:cNvSpPr/>
      </dsp:nvSpPr>
      <dsp:spPr>
        <a:xfrm>
          <a:off x="6826897" y="1236894"/>
          <a:ext cx="620156" cy="6201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F1085-449C-4DE0-8660-A84B47FA9EE0}">
      <dsp:nvSpPr>
        <dsp:cNvPr id="0" name=""/>
        <dsp:cNvSpPr/>
      </dsp:nvSpPr>
      <dsp:spPr>
        <a:xfrm>
          <a:off x="6251038" y="2424051"/>
          <a:ext cx="1771875" cy="1025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Poor Accessibility</a:t>
          </a:r>
          <a:r>
            <a:rPr lang="en-US" sz="1100" kern="1200"/>
            <a:t>: Ensure color contrast and keyboard navigation for all users.</a:t>
          </a:r>
        </a:p>
      </dsp:txBody>
      <dsp:txXfrm>
        <a:off x="6251038" y="2424051"/>
        <a:ext cx="1771875" cy="1025749"/>
      </dsp:txXfrm>
    </dsp:sp>
    <dsp:sp modelId="{BE949608-C9F9-4999-B550-894F13C8011A}">
      <dsp:nvSpPr>
        <dsp:cNvPr id="0" name=""/>
        <dsp:cNvSpPr/>
      </dsp:nvSpPr>
      <dsp:spPr>
        <a:xfrm>
          <a:off x="8678506" y="1006551"/>
          <a:ext cx="1080843" cy="10808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F4A91-ADC8-48DD-BC38-229842767D6B}">
      <dsp:nvSpPr>
        <dsp:cNvPr id="0" name=""/>
        <dsp:cNvSpPr/>
      </dsp:nvSpPr>
      <dsp:spPr>
        <a:xfrm>
          <a:off x="8908850" y="1236894"/>
          <a:ext cx="620156" cy="6201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F1937-4433-417E-B84E-060E0E81AD6F}">
      <dsp:nvSpPr>
        <dsp:cNvPr id="0" name=""/>
        <dsp:cNvSpPr/>
      </dsp:nvSpPr>
      <dsp:spPr>
        <a:xfrm>
          <a:off x="8332991" y="2424051"/>
          <a:ext cx="1771875" cy="1025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Font Overload</a:t>
          </a:r>
          <a:r>
            <a:rPr lang="en-US" sz="1100" kern="1200"/>
            <a:t>: Limit to one or two readable fonts with consistent sizes.</a:t>
          </a:r>
        </a:p>
      </dsp:txBody>
      <dsp:txXfrm>
        <a:off x="8332991" y="2424051"/>
        <a:ext cx="1771875" cy="1025749"/>
      </dsp:txXfrm>
    </dsp:sp>
    <dsp:sp modelId="{FF39F145-5F37-4DC5-A42B-86D1AA408CCE}">
      <dsp:nvSpPr>
        <dsp:cNvPr id="0" name=""/>
        <dsp:cNvSpPr/>
      </dsp:nvSpPr>
      <dsp:spPr>
        <a:xfrm>
          <a:off x="10760459" y="1006551"/>
          <a:ext cx="1080843" cy="10808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26D2A-0808-4042-BDB1-E53A6318F2EF}">
      <dsp:nvSpPr>
        <dsp:cNvPr id="0" name=""/>
        <dsp:cNvSpPr/>
      </dsp:nvSpPr>
      <dsp:spPr>
        <a:xfrm>
          <a:off x="10990803" y="1236894"/>
          <a:ext cx="620156" cy="6201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AE451-37E7-4217-84CC-2D9C80D9A1F7}">
      <dsp:nvSpPr>
        <dsp:cNvPr id="0" name=""/>
        <dsp:cNvSpPr/>
      </dsp:nvSpPr>
      <dsp:spPr>
        <a:xfrm>
          <a:off x="10414944" y="2424051"/>
          <a:ext cx="1771875" cy="1025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These improvements enhance user experience and SEO, promoting higher engagement and conversions.</a:t>
          </a:r>
        </a:p>
      </dsp:txBody>
      <dsp:txXfrm>
        <a:off x="10414944" y="2424051"/>
        <a:ext cx="1771875" cy="10257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176425-C069-46F1-949B-52E20F6E7F15}">
      <dsp:nvSpPr>
        <dsp:cNvPr id="0" name=""/>
        <dsp:cNvSpPr/>
      </dsp:nvSpPr>
      <dsp:spPr>
        <a:xfrm>
          <a:off x="0" y="3161"/>
          <a:ext cx="9404352" cy="673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B8DE3-4C1B-4457-836F-DA4887C921D7}">
      <dsp:nvSpPr>
        <dsp:cNvPr id="0" name=""/>
        <dsp:cNvSpPr/>
      </dsp:nvSpPr>
      <dsp:spPr>
        <a:xfrm>
          <a:off x="203702" y="154675"/>
          <a:ext cx="370368" cy="3703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3F345-AC73-4DE4-B99C-53CA539268F7}">
      <dsp:nvSpPr>
        <dsp:cNvPr id="0" name=""/>
        <dsp:cNvSpPr/>
      </dsp:nvSpPr>
      <dsp:spPr>
        <a:xfrm>
          <a:off x="777773" y="3161"/>
          <a:ext cx="8626578" cy="673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68" tIns="71268" rIns="71268" bIns="712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Clean Layout &amp; White Space</a:t>
          </a:r>
          <a:r>
            <a:rPr lang="en-US" sz="1800" b="0" i="0" kern="1200" baseline="0"/>
            <a:t>: Create a simple, uncluttered layout for easy readability.</a:t>
          </a:r>
          <a:endParaRPr lang="en-US" sz="1800" kern="1200"/>
        </a:p>
      </dsp:txBody>
      <dsp:txXfrm>
        <a:off x="777773" y="3161"/>
        <a:ext cx="8626578" cy="673397"/>
      </dsp:txXfrm>
    </dsp:sp>
    <dsp:sp modelId="{64EB7D3E-7259-4D6D-9000-3F8C949733E2}">
      <dsp:nvSpPr>
        <dsp:cNvPr id="0" name=""/>
        <dsp:cNvSpPr/>
      </dsp:nvSpPr>
      <dsp:spPr>
        <a:xfrm>
          <a:off x="0" y="844907"/>
          <a:ext cx="9404352" cy="673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67F9A-196C-436D-A4E6-D482238027E4}">
      <dsp:nvSpPr>
        <dsp:cNvPr id="0" name=""/>
        <dsp:cNvSpPr/>
      </dsp:nvSpPr>
      <dsp:spPr>
        <a:xfrm>
          <a:off x="203702" y="996422"/>
          <a:ext cx="370368" cy="3703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EAE13-4DDF-451A-A932-3FDDE855D8D0}">
      <dsp:nvSpPr>
        <dsp:cNvPr id="0" name=""/>
        <dsp:cNvSpPr/>
      </dsp:nvSpPr>
      <dsp:spPr>
        <a:xfrm>
          <a:off x="777773" y="844907"/>
          <a:ext cx="8626578" cy="673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68" tIns="71268" rIns="71268" bIns="712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Responsive Design</a:t>
          </a:r>
          <a:r>
            <a:rPr lang="en-US" sz="1800" b="0" i="0" kern="1200" baseline="0"/>
            <a:t>: Ensure seamless performance on all screen sizes (mobile to desktop).</a:t>
          </a:r>
          <a:endParaRPr lang="en-US" sz="1800" kern="1200"/>
        </a:p>
      </dsp:txBody>
      <dsp:txXfrm>
        <a:off x="777773" y="844907"/>
        <a:ext cx="8626578" cy="673397"/>
      </dsp:txXfrm>
    </dsp:sp>
    <dsp:sp modelId="{286123B6-2774-4330-A13D-3BBA74A635B8}">
      <dsp:nvSpPr>
        <dsp:cNvPr id="0" name=""/>
        <dsp:cNvSpPr/>
      </dsp:nvSpPr>
      <dsp:spPr>
        <a:xfrm>
          <a:off x="0" y="1686654"/>
          <a:ext cx="9404352" cy="6733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BC94A-9025-4645-95E4-80982786C01D}">
      <dsp:nvSpPr>
        <dsp:cNvPr id="0" name=""/>
        <dsp:cNvSpPr/>
      </dsp:nvSpPr>
      <dsp:spPr>
        <a:xfrm>
          <a:off x="203702" y="1838168"/>
          <a:ext cx="370368" cy="3703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44933-E06D-4EE8-A9B7-0778BEE30880}">
      <dsp:nvSpPr>
        <dsp:cNvPr id="0" name=""/>
        <dsp:cNvSpPr/>
      </dsp:nvSpPr>
      <dsp:spPr>
        <a:xfrm>
          <a:off x="777773" y="1686654"/>
          <a:ext cx="8626578" cy="673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68" tIns="71268" rIns="71268" bIns="712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Fast Loading Speed</a:t>
          </a:r>
          <a:r>
            <a:rPr lang="en-US" sz="1800" b="0" i="0" kern="1200" baseline="0"/>
            <a:t>: Optimize images and reduce large media for quicker load times.</a:t>
          </a:r>
          <a:endParaRPr lang="en-US" sz="1800" kern="1200"/>
        </a:p>
      </dsp:txBody>
      <dsp:txXfrm>
        <a:off x="777773" y="1686654"/>
        <a:ext cx="8626578" cy="673397"/>
      </dsp:txXfrm>
    </dsp:sp>
    <dsp:sp modelId="{E8A3BB42-9067-41F1-B7C7-86ED8DF8FC72}">
      <dsp:nvSpPr>
        <dsp:cNvPr id="0" name=""/>
        <dsp:cNvSpPr/>
      </dsp:nvSpPr>
      <dsp:spPr>
        <a:xfrm>
          <a:off x="0" y="2528400"/>
          <a:ext cx="9404352" cy="67339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16795-7861-41D7-9AE9-005211D09BE3}">
      <dsp:nvSpPr>
        <dsp:cNvPr id="0" name=""/>
        <dsp:cNvSpPr/>
      </dsp:nvSpPr>
      <dsp:spPr>
        <a:xfrm>
          <a:off x="203702" y="2679915"/>
          <a:ext cx="370368" cy="3703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29F50-4104-43E3-A160-6B36977D1F12}">
      <dsp:nvSpPr>
        <dsp:cNvPr id="0" name=""/>
        <dsp:cNvSpPr/>
      </dsp:nvSpPr>
      <dsp:spPr>
        <a:xfrm>
          <a:off x="777773" y="2528400"/>
          <a:ext cx="8626578" cy="673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68" tIns="71268" rIns="71268" bIns="712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Clear Navigation</a:t>
          </a:r>
          <a:r>
            <a:rPr lang="en-US" sz="1800" b="0" i="0" kern="1200" baseline="0"/>
            <a:t>: Use intuitive menus and consistent navigation across all pages.</a:t>
          </a:r>
          <a:endParaRPr lang="en-US" sz="1800" kern="1200"/>
        </a:p>
      </dsp:txBody>
      <dsp:txXfrm>
        <a:off x="777773" y="2528400"/>
        <a:ext cx="8626578" cy="673397"/>
      </dsp:txXfrm>
    </dsp:sp>
    <dsp:sp modelId="{E57E6631-77A3-4E84-BAB9-BB7C43F1C99D}">
      <dsp:nvSpPr>
        <dsp:cNvPr id="0" name=""/>
        <dsp:cNvSpPr/>
      </dsp:nvSpPr>
      <dsp:spPr>
        <a:xfrm>
          <a:off x="0" y="3370147"/>
          <a:ext cx="9404352" cy="67339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B7E7B-8B98-42D9-9596-A414D593BD42}">
      <dsp:nvSpPr>
        <dsp:cNvPr id="0" name=""/>
        <dsp:cNvSpPr/>
      </dsp:nvSpPr>
      <dsp:spPr>
        <a:xfrm>
          <a:off x="203702" y="3521661"/>
          <a:ext cx="370368" cy="3703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DD962-D4C4-4B8F-A63C-F1CCE56C83E6}">
      <dsp:nvSpPr>
        <dsp:cNvPr id="0" name=""/>
        <dsp:cNvSpPr/>
      </dsp:nvSpPr>
      <dsp:spPr>
        <a:xfrm>
          <a:off x="777773" y="3370147"/>
          <a:ext cx="8626578" cy="673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268" tIns="71268" rIns="71268" bIns="712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Accessible Design</a:t>
          </a:r>
          <a:r>
            <a:rPr lang="en-US" sz="1800" b="0" i="0" kern="1200" baseline="0"/>
            <a:t>: Ensure color contrast, alt text, and keyboard navigation for inclusivity. </a:t>
          </a:r>
          <a:endParaRPr lang="en-US" sz="1800" kern="1200"/>
        </a:p>
      </dsp:txBody>
      <dsp:txXfrm>
        <a:off x="777773" y="3370147"/>
        <a:ext cx="8626578" cy="673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2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8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4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063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7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93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8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77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2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8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0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5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9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4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4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7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58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llectdesign.my.canva.sit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intellectdesig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hyperlink" Target="https://seranking.com/free-tools/mobile-friendly-tes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A0F5BA7B-5FBA-8B05-9345-FCC6EA3910B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48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734024-0F94-5F60-B5A1-EC49BC863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1" i="0" u="none" strike="noStrike">
                <a:effectLst/>
                <a:latin typeface="Arial" panose="020B0604020202020204" pitchFamily="34" charset="0"/>
              </a:rPr>
              <a:t>Project Title: </a:t>
            </a:r>
            <a:br>
              <a:rPr lang="en-US" sz="2900" b="1" i="0" u="none" strike="noStrike">
                <a:effectLst/>
                <a:latin typeface="Arial" panose="020B0604020202020204" pitchFamily="34" charset="0"/>
              </a:rPr>
            </a:br>
            <a:br>
              <a:rPr lang="en-US" sz="2900" b="1" i="0" u="none" strike="noStrike">
                <a:effectLst/>
                <a:latin typeface="Arial" panose="020B0604020202020204" pitchFamily="34" charset="0"/>
              </a:rPr>
            </a:br>
            <a:r>
              <a:rPr lang="en-US" sz="2900" b="1" i="0" u="none" strike="noStrike">
                <a:effectLst/>
                <a:latin typeface="Arial" panose="020B0604020202020204" pitchFamily="34" charset="0"/>
              </a:rPr>
              <a:t>Crafting &amp; Compelling Website </a:t>
            </a:r>
            <a:br>
              <a:rPr lang="en-US" sz="2900" b="1" i="0" u="none" strike="noStrike">
                <a:effectLst/>
                <a:latin typeface="Arial" panose="020B0604020202020204" pitchFamily="34" charset="0"/>
              </a:rPr>
            </a:br>
            <a:br>
              <a:rPr lang="en-US" sz="2900" b="1" i="0" u="none" strike="noStrike">
                <a:effectLst/>
                <a:latin typeface="Arial" panose="020B0604020202020204" pitchFamily="34" charset="0"/>
              </a:rPr>
            </a:br>
            <a:r>
              <a:rPr lang="en-US" sz="2900" b="1" i="0" u="none" strike="noStrike">
                <a:effectLst/>
                <a:latin typeface="Arial" panose="020B0604020202020204" pitchFamily="34" charset="0"/>
              </a:rPr>
              <a:t>Analysis,</a:t>
            </a:r>
            <a:br>
              <a:rPr lang="en-US" sz="2900" b="1" i="0" u="none" strike="noStrike">
                <a:effectLst/>
                <a:latin typeface="Arial" panose="020B0604020202020204" pitchFamily="34" charset="0"/>
              </a:rPr>
            </a:br>
            <a:br>
              <a:rPr lang="en-US" sz="2900" b="1" i="0" u="none" strike="noStrike">
                <a:effectLst/>
                <a:latin typeface="Arial" panose="020B0604020202020204" pitchFamily="34" charset="0"/>
              </a:rPr>
            </a:br>
            <a:r>
              <a:rPr lang="en-US" sz="2900" b="1" i="0" u="none" strike="noStrike">
                <a:effectLst/>
                <a:latin typeface="Arial" panose="020B0604020202020204" pitchFamily="34" charset="0"/>
              </a:rPr>
              <a:t> Audit and Recommendations</a:t>
            </a:r>
            <a:br>
              <a:rPr lang="en-US" sz="2900" b="1">
                <a:effectLst/>
              </a:rPr>
            </a:br>
            <a:endParaRPr lang="en-US" sz="29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75E7B-850F-8BDD-7059-437C7BEC1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/>
              <a:t>By</a:t>
            </a:r>
          </a:p>
          <a:p>
            <a:r>
              <a:rPr lang="en-US"/>
              <a:t>Suparna(MB30)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5F6F9-1022-FE71-2B2B-F7BD61A7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3" y="2410837"/>
            <a:ext cx="4513633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Mobile friendly test</a:t>
            </a:r>
            <a:br>
              <a:rPr lang="en-US" sz="25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5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5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25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Contact us Page:-</a:t>
            </a:r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1711A4-2AE1-54F8-CC37-9AA7B28E9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336" y="1513663"/>
            <a:ext cx="7823719" cy="53443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03258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2C343-2C7D-5EB4-5B2C-63D67DDC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Mobile friendly test – About us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C8C58F-85B5-5CA3-84F1-C36ACC24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739302"/>
            <a:ext cx="6994392" cy="523434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01692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39920-6219-0834-AF19-9B3E6213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81" y="1893861"/>
            <a:ext cx="3505495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EBEBEB"/>
                </a:solidFill>
              </a:rPr>
              <a:t>Mobile friendly test – Design center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19AA7C-C2DD-640B-6CFF-052B0DE45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688" y="774969"/>
            <a:ext cx="6663267" cy="4748458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78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BADDD-FFD7-D20A-8170-A7AABAD6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81" y="2175964"/>
            <a:ext cx="3505495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EBEBEB"/>
                </a:solidFill>
              </a:rPr>
              <a:t>Mobile friendly test - Technology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BFB3BF-DB9F-FF82-0EBF-ECF50A37E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144" y="609810"/>
            <a:ext cx="6553138" cy="5594553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05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CEBC7-CC34-F057-5B89-569C47B0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7"/>
            <a:ext cx="10177955" cy="101665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EBEBEB"/>
                </a:solidFill>
              </a:rPr>
              <a:t>Task 5 - Website Design Mistakes &amp; Suggestions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FF6B1DED-13D5-C8A8-4424-266550964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6109"/>
              </p:ext>
            </p:extLst>
          </p:nvPr>
        </p:nvGraphicFramePr>
        <p:xfrm>
          <a:off x="1" y="2275188"/>
          <a:ext cx="12191998" cy="4456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6671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8C20-ADBF-1CE1-C3D5-1FFF591F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316961" cy="1400530"/>
          </a:xfrm>
        </p:spPr>
        <p:txBody>
          <a:bodyPr>
            <a:normAutofit/>
          </a:bodyPr>
          <a:lstStyle/>
          <a:p>
            <a:r>
              <a:rPr lang="en-US" dirty="0"/>
              <a:t>Task 6 – Best practices in web Design</a:t>
            </a:r>
          </a:p>
        </p:txBody>
      </p: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11EEF0FA-9CCB-6774-6F55-5BD220330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214377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074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8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082D-125A-7312-33F9-AB255D60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 – Landing Page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6CF7-9910-680C-BB67-6A8FBBF2F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landing page</a:t>
            </a:r>
            <a:r>
              <a:rPr lang="en-US" dirty="0"/>
              <a:t> is a standalone web page designed specifically for a marketing or advertising campaign. It’s the first page a visitor "lands" on after clicking a link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https://intellectdesign.my.canva.site/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short, landing pages are powerful tools for </a:t>
            </a:r>
            <a:r>
              <a:rPr lang="en-US" b="1" dirty="0"/>
              <a:t>driving engagement</a:t>
            </a:r>
            <a:r>
              <a:rPr lang="en-US" dirty="0"/>
              <a:t>, </a:t>
            </a:r>
            <a:r>
              <a:rPr lang="en-US" b="1" dirty="0"/>
              <a:t>capturing leads</a:t>
            </a:r>
            <a:r>
              <a:rPr lang="en-US" dirty="0"/>
              <a:t>, and </a:t>
            </a:r>
            <a:r>
              <a:rPr lang="en-US" b="1" dirty="0"/>
              <a:t>converting visitors</a:t>
            </a:r>
            <a:r>
              <a:rPr lang="en-US" dirty="0"/>
              <a:t> into customers or users. </a:t>
            </a:r>
          </a:p>
        </p:txBody>
      </p:sp>
    </p:spTree>
    <p:extLst>
      <p:ext uri="{BB962C8B-B14F-4D97-AF65-F5344CB8AC3E}">
        <p14:creationId xmlns:p14="http://schemas.microsoft.com/office/powerpoint/2010/main" val="59107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erial view of a highway near the ocean">
            <a:extLst>
              <a:ext uri="{FF2B5EF4-FFF2-40B4-BE49-F238E27FC236}">
                <a16:creationId xmlns:a16="http://schemas.microsoft.com/office/drawing/2014/main" id="{2BC966E8-E144-9B29-8C09-2F2727487A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F82AFB-DC6F-3547-B6AF-8BC0A64C5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87DC-3C61-C827-793F-A5F572AE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77" y="175098"/>
            <a:ext cx="8223734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TASK 1 – COMPANY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8DC9-475F-8A54-130E-AB122BA6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04" y="1470625"/>
            <a:ext cx="7548663" cy="488328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endParaRPr lang="en-US" sz="1600" dirty="0"/>
          </a:p>
          <a:p>
            <a:pPr>
              <a:lnSpc>
                <a:spcPct val="140000"/>
              </a:lnSpc>
            </a:pPr>
            <a:r>
              <a:rPr lang="en-US" sz="1600" dirty="0"/>
              <a:t>Company selection </a:t>
            </a:r>
            <a:r>
              <a:rPr lang="en-US" sz="1600" dirty="0">
                <a:hlinkClick r:id="rId2"/>
              </a:rPr>
              <a:t>https://www.intellectdesign.com/</a:t>
            </a:r>
            <a:endParaRPr lang="en-US" sz="1600" dirty="0"/>
          </a:p>
          <a:p>
            <a:pPr marL="0" indent="0">
              <a:lnSpc>
                <a:spcPct val="140000"/>
              </a:lnSpc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Intellect Design Arena Ltd. Overview</a:t>
            </a:r>
          </a:p>
          <a:p>
            <a:pPr marL="0" indent="0">
              <a:buNone/>
            </a:pP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Global Financial Technology Leader</a:t>
            </a:r>
            <a:r>
              <a:rPr lang="en-US" sz="1400" dirty="0"/>
              <a:t>: Specializes in innovative, cloud-native, and AI-driven solutions for banking, insurance, and financial institutions.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Diverse Product Portfolio</a:t>
            </a:r>
            <a:r>
              <a:rPr lang="en-US" sz="1400" dirty="0"/>
              <a:t>: Offers platforms for retail banking, transaction banking, wealth management,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Global Reach</a:t>
            </a:r>
            <a:r>
              <a:rPr lang="en-US" sz="1400" dirty="0"/>
              <a:t>: Serves over 1,000 banks across 150 countries, enhancing digital transformation worldwide.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Award-Winning Excellence</a:t>
            </a:r>
            <a:r>
              <a:rPr lang="en-US" sz="1400" dirty="0"/>
              <a:t>: Ranked #1 in Retail Banking, Transaction Banking, and </a:t>
            </a:r>
            <a:r>
              <a:rPr lang="en-US" sz="1400" dirty="0" err="1"/>
              <a:t>InsurTech</a:t>
            </a:r>
            <a:r>
              <a:rPr lang="en-US" sz="1400" dirty="0"/>
              <a:t> by IBS Intelligence.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Comprehensive Digital Solutions</a:t>
            </a:r>
            <a:r>
              <a:rPr lang="en-US" sz="1400" dirty="0"/>
              <a:t>: Provides end-to-end platforms for enhancing customer experience and operational efficiency</a:t>
            </a:r>
          </a:p>
          <a:p>
            <a:pPr marL="0" indent="0">
              <a:lnSpc>
                <a:spcPct val="140000"/>
              </a:lnSpc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82873-5140-3087-7203-02A148520E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14" r="60036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8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28AA9-7E19-F768-F4D9-2F8F9F0E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43" y="428018"/>
            <a:ext cx="8433879" cy="101167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EBEBEB"/>
                </a:solidFill>
              </a:rPr>
              <a:t>TASK 2 -PRODUCT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3BD25-C4EE-AFF6-E302-ADE1011E4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44" y="1854820"/>
            <a:ext cx="6633986" cy="474053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 dirty="0">
                <a:solidFill>
                  <a:srgbClr val="FFFFFF"/>
                </a:solidFill>
              </a:rPr>
              <a:t>1: Intellect Digital Core (IDC)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b="1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FFFFFF"/>
                </a:solidFill>
              </a:rPr>
              <a:t> IDC is a cloud-native, API-first, and microservices-  ready core banking platform.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FFFFFF"/>
                </a:solidFill>
              </a:rPr>
              <a:t>It offers end-to-end financial lifecycle management, integrating banking services like lending, treasury, and credit cards. It's designed to provide an omni-channel experience for customers.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>
                <a:solidFill>
                  <a:srgbClr val="FFFFFF"/>
                </a:solidFill>
              </a:rPr>
              <a:t>Enables faster go-live, reduces costs, and supports open finance innovations, allowing banks to scale efficiently on the cloud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B3B27976-B8F9-0055-6FC0-4151E4128E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54" r="47837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35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20D389-178C-AA09-2CC8-6F71A4EA3F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626" r="40585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2760-F575-24AA-4965-025481E2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894946"/>
            <a:ext cx="6554071" cy="535345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 dirty="0"/>
              <a:t>2.Corporate Banking Suite (</a:t>
            </a:r>
            <a:r>
              <a:rPr lang="en-US" sz="1500" b="1" dirty="0" err="1"/>
              <a:t>iGTB</a:t>
            </a:r>
            <a:r>
              <a:rPr lang="en-US" sz="1500" b="1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 err="1"/>
              <a:t>iGTB</a:t>
            </a:r>
            <a:r>
              <a:rPr lang="en-US" sz="1500" dirty="0"/>
              <a:t> is the world’s first complete Global Transaction Banking Platform.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15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Includes solutions for corporate treasury, virtual accounts, and digital transaction banking.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15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Helps banks streamline corporate customer onboarding by 80% faster and increases fee income by up to 70%</a:t>
            </a: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6439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Piggy Bank">
            <a:extLst>
              <a:ext uri="{FF2B5EF4-FFF2-40B4-BE49-F238E27FC236}">
                <a16:creationId xmlns:a16="http://schemas.microsoft.com/office/drawing/2014/main" id="{65AB66DE-AAF2-2BBF-127F-8CC27A8D2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3742" y="1438929"/>
            <a:ext cx="3980139" cy="3980139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BC818-3928-2BCC-73DE-4F6F4518F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65" y="1143000"/>
            <a:ext cx="6429158" cy="535507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rgbClr val="FFFFFF"/>
                </a:solidFill>
              </a:rPr>
              <a:t>3: Wealth </a:t>
            </a:r>
            <a:r>
              <a:rPr lang="en-US" sz="1600" b="1" dirty="0" err="1">
                <a:solidFill>
                  <a:srgbClr val="FFFFFF"/>
                </a:solidFill>
              </a:rPr>
              <a:t>Qube</a:t>
            </a:r>
            <a:endParaRPr lang="en-US" sz="1600" b="1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b="1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Wealth </a:t>
            </a:r>
            <a:r>
              <a:rPr lang="en-US" sz="1600" dirty="0" err="1">
                <a:solidFill>
                  <a:srgbClr val="FFFFFF"/>
                </a:solidFill>
              </a:rPr>
              <a:t>Qube</a:t>
            </a:r>
            <a:r>
              <a:rPr lang="en-US" sz="1600" dirty="0">
                <a:solidFill>
                  <a:srgbClr val="FFFFFF"/>
                </a:solidFill>
              </a:rPr>
              <a:t> is a comprehensive digital wealth management solution designed for financial institutions.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Supports omni-channel interactions, straight-through processing (STP), and AI-driven insights.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FFFF"/>
                </a:solidFill>
              </a:rPr>
              <a:t>Enhances customer engagement, supports dynamic portfolio management, and accelerates business outcomes in wealth management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919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1D374-9191-2077-BA8D-47DCAE4B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63" y="176013"/>
            <a:ext cx="9886125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EBEBEB"/>
                </a:solidFill>
              </a:rPr>
              <a:t>                          TASK 3 </a:t>
            </a:r>
            <a:br>
              <a:rPr lang="en-US" sz="3600" dirty="0">
                <a:solidFill>
                  <a:srgbClr val="EBEBEB"/>
                </a:solidFill>
              </a:rPr>
            </a:br>
            <a:r>
              <a:rPr lang="en-US" sz="3600" dirty="0">
                <a:solidFill>
                  <a:srgbClr val="EBEBEB"/>
                </a:solidFill>
              </a:rPr>
              <a:t>		WEBSITE PLATFORM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9ABB-80D1-EFD7-8008-EB2433EDF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877443"/>
            <a:ext cx="8708659" cy="448256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Identifying Website Platform for Intellect Design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FFFF"/>
                </a:solidFill>
              </a:rPr>
              <a:t>Here we can Use online tools to determine the platform and technologies powering the website.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FFFFFF"/>
                </a:solidFill>
              </a:rPr>
              <a:t>Tools :</a:t>
            </a:r>
            <a:endParaRPr lang="en-US" sz="1800" dirty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rgbClr val="FFFFFF"/>
                </a:solidFill>
              </a:rPr>
              <a:t>WhatCMS</a:t>
            </a:r>
            <a:r>
              <a:rPr lang="en-US" dirty="0">
                <a:solidFill>
                  <a:srgbClr val="FFFFFF"/>
                </a:solidFill>
              </a:rPr>
              <a:t>: Detects CMS platforms like WordPress, Drupal, or custom solutions.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rgbClr val="FFFFFF"/>
                </a:solidFill>
              </a:rPr>
              <a:t>BuiltWith</a:t>
            </a:r>
            <a:r>
              <a:rPr lang="en-US" dirty="0">
                <a:solidFill>
                  <a:srgbClr val="FFFFFF"/>
                </a:solidFill>
              </a:rPr>
              <a:t>: Identifies underlying technologies such as hosting, analytics, and more.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b="1" dirty="0" err="1">
                <a:solidFill>
                  <a:srgbClr val="FFFFFF"/>
                </a:solidFill>
              </a:rPr>
              <a:t>Wappalyzer</a:t>
            </a:r>
            <a:r>
              <a:rPr lang="en-US" b="1" dirty="0">
                <a:solidFill>
                  <a:srgbClr val="FFFFFF"/>
                </a:solidFill>
              </a:rPr>
              <a:t> Extension</a:t>
            </a:r>
            <a:r>
              <a:rPr lang="en-US" dirty="0">
                <a:solidFill>
                  <a:srgbClr val="FFFFFF"/>
                </a:solidFill>
              </a:rPr>
              <a:t>: Browser add-on that reveals tech stack in real-time.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Intellect Design Arena's website likely uses a custom or proprietary platform, optimized for fintech solutions rather than common CMS platforms.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FEB27D-3F78-0724-C226-4D0F08326E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58" r="50134" b="-2"/>
          <a:stretch/>
        </p:blipFill>
        <p:spPr>
          <a:xfrm>
            <a:off x="9358009" y="1"/>
            <a:ext cx="2834411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829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C973-6227-F96A-7E4E-8FD335A8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What CMS Tool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02AA2F-DABA-F5C8-3F64-4DDC42F70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853" y="1284051"/>
            <a:ext cx="9103679" cy="5369668"/>
          </a:xfrm>
        </p:spPr>
      </p:pic>
    </p:spTree>
    <p:extLst>
      <p:ext uri="{BB962C8B-B14F-4D97-AF65-F5344CB8AC3E}">
        <p14:creationId xmlns:p14="http://schemas.microsoft.com/office/powerpoint/2010/main" val="39851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CE3D-3092-0421-DB8E-68A6040C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564" y="249887"/>
            <a:ext cx="6314789" cy="1641986"/>
          </a:xfrm>
        </p:spPr>
        <p:txBody>
          <a:bodyPr>
            <a:normAutofit/>
          </a:bodyPr>
          <a:lstStyle/>
          <a:p>
            <a:r>
              <a:rPr lang="en-US" sz="3900" dirty="0"/>
              <a:t>TASK 4 - RESPONSIVE DESIGN TESTING</a:t>
            </a:r>
          </a:p>
        </p:txBody>
      </p:sp>
      <p:pic>
        <p:nvPicPr>
          <p:cNvPr id="7" name="Picture 6" descr="Multi-colored paper-craft art">
            <a:extLst>
              <a:ext uri="{FF2B5EF4-FFF2-40B4-BE49-F238E27FC236}">
                <a16:creationId xmlns:a16="http://schemas.microsoft.com/office/drawing/2014/main" id="{2BBD1995-6162-DF22-218E-E75C41A862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365" r="29128" b="-1"/>
          <a:stretch/>
        </p:blipFill>
        <p:spPr>
          <a:xfrm>
            <a:off x="-1" y="10"/>
            <a:ext cx="405894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65EB-BE40-58C8-0ADC-981B24A2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0189" y="1819373"/>
            <a:ext cx="7345921" cy="478874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Responsive Design Testing ensures a website adjusts smoothly</a:t>
            </a:r>
          </a:p>
          <a:p>
            <a:pPr marL="0" indent="0">
              <a:buNone/>
            </a:pPr>
            <a:r>
              <a:rPr lang="en-US" dirty="0"/>
              <a:t> across different devices (mobile, tablet, desktop) and screen</a:t>
            </a:r>
          </a:p>
          <a:p>
            <a:pPr marL="0" indent="0">
              <a:buNone/>
            </a:pPr>
            <a:r>
              <a:rPr lang="en-US" dirty="0"/>
              <a:t> sizes for an optimal user experience.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Ensures layout changes based on screen size.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Verifies images, text, and buttons scale correctly.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Tests consistency across multiple devices and browsers.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It’s Important: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Improves </a:t>
            </a:r>
            <a:r>
              <a:rPr lang="en-US" b="1" dirty="0"/>
              <a:t>user experience</a:t>
            </a:r>
            <a:r>
              <a:rPr lang="en-US" dirty="0"/>
              <a:t> on all devices.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Boosts </a:t>
            </a:r>
            <a:r>
              <a:rPr lang="en-US" b="1" dirty="0"/>
              <a:t>SEO rankings</a:t>
            </a:r>
            <a:r>
              <a:rPr lang="en-US" dirty="0"/>
              <a:t> (Google favors mobile-friendly sites).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Increases </a:t>
            </a:r>
            <a:r>
              <a:rPr lang="en-US" b="1" dirty="0"/>
              <a:t>audience reach</a:t>
            </a:r>
            <a:r>
              <a:rPr lang="en-US" dirty="0"/>
              <a:t> by ensuring accessibility.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Tools to Use: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BrowserStack</a:t>
            </a:r>
            <a:r>
              <a:rPr lang="en-US" dirty="0"/>
              <a:t>, </a:t>
            </a:r>
            <a:r>
              <a:rPr lang="en-US" b="1" dirty="0" err="1"/>
              <a:t>Responsinator</a:t>
            </a:r>
            <a:r>
              <a:rPr lang="en-US" dirty="0"/>
              <a:t>, </a:t>
            </a:r>
            <a:r>
              <a:rPr lang="en-US" b="1" dirty="0"/>
              <a:t>Google Mobile-Friendly Test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5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7C71-88CB-6760-C8FF-C312EAD5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90" y="1536800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Mobile friendly test - Careers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C40D1-84BE-1AF0-D23B-AE9FE3A3F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0" y="1158161"/>
            <a:ext cx="5449471" cy="1662406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7CD7-70E3-006E-2225-6C98E34A1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74" y="3429000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>
                <a:hlinkClick r:id="rId4"/>
              </a:rPr>
              <a:t>https://seranking.com/free-tools/mobile-friendly-test.html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54027E-8947-95D8-A961-65E8BEF04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820" y="2820567"/>
            <a:ext cx="6229201" cy="394988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4998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486</TotalTime>
  <Words>808</Words>
  <Application>Microsoft Office PowerPoint</Application>
  <PresentationFormat>Widescreen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</vt:lpstr>
      <vt:lpstr>Project Title:   Crafting &amp; Compelling Website   Analysis,   Audit and Recommendations </vt:lpstr>
      <vt:lpstr>TASK 1 – COMPANY SELECTION</vt:lpstr>
      <vt:lpstr>TASK 2 -PRODUCT DESCRIPTION</vt:lpstr>
      <vt:lpstr>PowerPoint Presentation</vt:lpstr>
      <vt:lpstr>PowerPoint Presentation</vt:lpstr>
      <vt:lpstr>                          TASK 3    WEBSITE PLATFORM IDENTIFICATION</vt:lpstr>
      <vt:lpstr>Used What CMS Tool</vt:lpstr>
      <vt:lpstr>TASK 4 - RESPONSIVE DESIGN TESTING</vt:lpstr>
      <vt:lpstr>Mobile friendly test - Careers</vt:lpstr>
      <vt:lpstr>Mobile friendly test   Contact us Page:-</vt:lpstr>
      <vt:lpstr>Mobile friendly test – About us</vt:lpstr>
      <vt:lpstr>Mobile friendly test – Design center</vt:lpstr>
      <vt:lpstr>Mobile friendly test - Technology</vt:lpstr>
      <vt:lpstr>Task 5 - Website Design Mistakes &amp; Suggestions</vt:lpstr>
      <vt:lpstr>Task 6 – Best practices in web Design</vt:lpstr>
      <vt:lpstr>Task 7 – Landing Page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suparna damodaran</dc:creator>
  <cp:lastModifiedBy>suparna damodaran</cp:lastModifiedBy>
  <cp:revision>28</cp:revision>
  <dcterms:created xsi:type="dcterms:W3CDTF">2024-11-29T10:56:50Z</dcterms:created>
  <dcterms:modified xsi:type="dcterms:W3CDTF">2024-11-30T13:18:59Z</dcterms:modified>
</cp:coreProperties>
</file>