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12/22/2024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FED0C-458D-0992-3075-83D8F331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42" b="12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5D25A-C586-6CE7-BAC5-9C5F8420C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i="0" u="none" strike="noStrike">
                <a:effectLst/>
                <a:latin typeface="Arial" panose="020B0604020202020204" pitchFamily="34" charset="0"/>
              </a:rPr>
              <a:t>ELECTRONIC PRODUCTS REVENUE ANALYSIS</a:t>
            </a: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2609B-7622-AB6F-B325-B39455501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Suparna</a:t>
            </a:r>
          </a:p>
          <a:p>
            <a:pPr>
              <a:lnSpc>
                <a:spcPct val="90000"/>
              </a:lnSpc>
            </a:pPr>
            <a:r>
              <a:rPr lang="en-US" dirty="0"/>
              <a:t>MB30</a:t>
            </a:r>
          </a:p>
        </p:txBody>
      </p:sp>
    </p:spTree>
    <p:extLst>
      <p:ext uri="{BB962C8B-B14F-4D97-AF65-F5344CB8AC3E}">
        <p14:creationId xmlns:p14="http://schemas.microsoft.com/office/powerpoint/2010/main" val="3807326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CEC35-EB73-D430-7ECD-A93EC89A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Data Cleaning and Preparation in Excel</a:t>
            </a:r>
            <a:br>
              <a:rPr lang="en-US" sz="3400" b="1"/>
            </a:br>
            <a:endParaRPr lang="en-US" sz="340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D0D292B-FB5C-C8D8-FEFF-4944BDBF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Use tools like </a:t>
            </a:r>
            <a:r>
              <a:rPr lang="en-US" b="1"/>
              <a:t>Remove Duplicates</a:t>
            </a:r>
            <a:r>
              <a:rPr lang="en-US"/>
              <a:t>, </a:t>
            </a:r>
            <a:r>
              <a:rPr lang="en-US" b="1"/>
              <a:t>Text to Columns</a:t>
            </a:r>
            <a:r>
              <a:rPr lang="en-US"/>
              <a:t>, and </a:t>
            </a:r>
            <a:r>
              <a:rPr lang="en-US" b="1"/>
              <a:t>Data Validation</a:t>
            </a:r>
            <a:r>
              <a:rPr lang="en-US"/>
              <a:t> to clean and organize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Apply filters to remove irrelevant or inconsistent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Standardize formats (e.g., date, numbers).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Save the final cleaned data as a CSV file.</a:t>
            </a:r>
          </a:p>
          <a:p>
            <a:endParaRPr lang="en-US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A054CF4A-A755-C4CE-7DBF-1606AC8DD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1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C2D8-2EC8-0586-023C-2B51E607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F451-D0BF-211D-25A4-8F22425B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511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7F"/>
      </a:accent1>
      <a:accent2>
        <a:srgbClr val="B13B9F"/>
      </a:accent2>
      <a:accent3>
        <a:srgbClr val="A44DC3"/>
      </a:accent3>
      <a:accent4>
        <a:srgbClr val="613BB1"/>
      </a:accent4>
      <a:accent5>
        <a:srgbClr val="4D58C3"/>
      </a:accent5>
      <a:accent6>
        <a:srgbClr val="3B77B1"/>
      </a:accent6>
      <a:hlink>
        <a:srgbClr val="665FC9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</vt:lpstr>
      <vt:lpstr>Seaford Display</vt:lpstr>
      <vt:lpstr>System Font Regular</vt:lpstr>
      <vt:lpstr>Tenorite</vt:lpstr>
      <vt:lpstr>MadridVTI</vt:lpstr>
      <vt:lpstr>ELECTRONIC PRODUCTS REVENUE ANALYSIS</vt:lpstr>
      <vt:lpstr>Data Cleaning and Preparation in Excel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suparna damodaran</dc:creator>
  <cp:lastModifiedBy>suparna damodaran</cp:lastModifiedBy>
  <cp:revision>1</cp:revision>
  <dcterms:created xsi:type="dcterms:W3CDTF">2024-12-22T14:57:35Z</dcterms:created>
  <dcterms:modified xsi:type="dcterms:W3CDTF">2024-12-22T15:28:27Z</dcterms:modified>
</cp:coreProperties>
</file>