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66" r:id="rId15"/>
    <p:sldId id="267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25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25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DCA8A-8CB9-4FC0-995B-C58049055A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85254E-1DFA-46D6-AD1D-BE9D5853FF34}">
      <dgm:prSet/>
      <dgm:spPr/>
      <dgm:t>
        <a:bodyPr/>
        <a:lstStyle/>
        <a:p>
          <a:r>
            <a:rPr lang="en-US" dirty="0">
              <a:latin typeface="Amasis MT Pro Light" panose="02040304050005020304" pitchFamily="18" charset="0"/>
            </a:rPr>
            <a:t>Data Analysis </a:t>
          </a:r>
        </a:p>
      </dgm:t>
    </dgm:pt>
    <dgm:pt modelId="{EF0805B8-EC91-4CBB-96F8-3E917BD06F74}" type="parTrans" cxnId="{CC7BC0EF-D62A-4B9E-886E-93FE01E4AC4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C4F4597-0EBA-4ED9-A531-8589BB3000B7}" type="sibTrans" cxnId="{CC7BC0EF-D62A-4B9E-886E-93FE01E4AC4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17D6918-9DE3-424B-8362-5DEAF3EE74C9}">
      <dgm:prSet/>
      <dgm:spPr/>
      <dgm:t>
        <a:bodyPr/>
        <a:lstStyle/>
        <a:p>
          <a:r>
            <a:rPr lang="en-US" dirty="0">
              <a:latin typeface="Amasis MT Pro Light" panose="02040304050005020304" pitchFamily="18" charset="0"/>
            </a:rPr>
            <a:t>Dashboard Creation</a:t>
          </a:r>
        </a:p>
      </dgm:t>
    </dgm:pt>
    <dgm:pt modelId="{4F373BE1-1A58-415C-96C9-27233D5D155A}" type="parTrans" cxnId="{17BBB12B-7676-4C7C-A3DF-A509F01DF60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031922E-F9DE-4462-B27D-68F160A010D1}" type="sibTrans" cxnId="{17BBB12B-7676-4C7C-A3DF-A509F01DF60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1A2B2BB-0B55-43E8-B247-E98DA00649BA}">
      <dgm:prSet/>
      <dgm:spPr/>
      <dgm:t>
        <a:bodyPr/>
        <a:lstStyle/>
        <a:p>
          <a:r>
            <a:rPr lang="en-US" dirty="0">
              <a:latin typeface="Amasis MT Pro Light" panose="02040304050005020304" pitchFamily="18" charset="0"/>
            </a:rPr>
            <a:t>Insight Generation, Reporting and Presentation</a:t>
          </a:r>
        </a:p>
      </dgm:t>
    </dgm:pt>
    <dgm:pt modelId="{5C61E5CE-5CB1-4A97-8731-DBB113C93410}" type="parTrans" cxnId="{59529CD9-76A3-4611-9015-54E392A6DEE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E8993CD-1259-41CF-8D99-AC6F735C716A}" type="sibTrans" cxnId="{59529CD9-76A3-4611-9015-54E392A6DEE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A8B5B1B-ADB8-4149-949D-8B4A087E55C7}" type="pres">
      <dgm:prSet presAssocID="{7B3DCA8A-8CB9-4FC0-995B-C58049055A5B}" presName="root" presStyleCnt="0">
        <dgm:presLayoutVars>
          <dgm:dir/>
          <dgm:resizeHandles val="exact"/>
        </dgm:presLayoutVars>
      </dgm:prSet>
      <dgm:spPr/>
    </dgm:pt>
    <dgm:pt modelId="{A2EFC451-8AEB-449C-8683-B5185ACA3654}" type="pres">
      <dgm:prSet presAssocID="{2485254E-1DFA-46D6-AD1D-BE9D5853FF34}" presName="compNode" presStyleCnt="0"/>
      <dgm:spPr/>
    </dgm:pt>
    <dgm:pt modelId="{2CDCF24E-53F0-4DAA-B5F8-1C9D04C2DFC5}" type="pres">
      <dgm:prSet presAssocID="{2485254E-1DFA-46D6-AD1D-BE9D5853FF34}" presName="bgRect" presStyleLbl="bgShp" presStyleIdx="0" presStyleCnt="3"/>
      <dgm:spPr/>
    </dgm:pt>
    <dgm:pt modelId="{3CCE57C6-BB5C-4598-87EC-AB5C08A51A5A}" type="pres">
      <dgm:prSet presAssocID="{2485254E-1DFA-46D6-AD1D-BE9D5853FF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978A9D-8564-430A-8573-26EC7F98B414}" type="pres">
      <dgm:prSet presAssocID="{2485254E-1DFA-46D6-AD1D-BE9D5853FF34}" presName="spaceRect" presStyleCnt="0"/>
      <dgm:spPr/>
    </dgm:pt>
    <dgm:pt modelId="{3EB19E81-ABB4-4FB0-893A-CBCAD3CDE4D4}" type="pres">
      <dgm:prSet presAssocID="{2485254E-1DFA-46D6-AD1D-BE9D5853FF34}" presName="parTx" presStyleLbl="revTx" presStyleIdx="0" presStyleCnt="3">
        <dgm:presLayoutVars>
          <dgm:chMax val="0"/>
          <dgm:chPref val="0"/>
        </dgm:presLayoutVars>
      </dgm:prSet>
      <dgm:spPr/>
    </dgm:pt>
    <dgm:pt modelId="{4ACD1B6E-CA7C-4D8C-A660-C38E1EACA84E}" type="pres">
      <dgm:prSet presAssocID="{6C4F4597-0EBA-4ED9-A531-8589BB3000B7}" presName="sibTrans" presStyleCnt="0"/>
      <dgm:spPr/>
    </dgm:pt>
    <dgm:pt modelId="{54BF3E16-0DE5-4B44-A8BA-05E81B355D87}" type="pres">
      <dgm:prSet presAssocID="{B17D6918-9DE3-424B-8362-5DEAF3EE74C9}" presName="compNode" presStyleCnt="0"/>
      <dgm:spPr/>
    </dgm:pt>
    <dgm:pt modelId="{9ADC0249-BB34-4D44-8AC1-F82179FEC181}" type="pres">
      <dgm:prSet presAssocID="{B17D6918-9DE3-424B-8362-5DEAF3EE74C9}" presName="bgRect" presStyleLbl="bgShp" presStyleIdx="1" presStyleCnt="3"/>
      <dgm:spPr/>
    </dgm:pt>
    <dgm:pt modelId="{DE171529-8857-4401-97A1-8123ECB76E23}" type="pres">
      <dgm:prSet presAssocID="{B17D6918-9DE3-424B-8362-5DEAF3EE74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9C816CF-39B7-4426-AC90-CD721D08EDC0}" type="pres">
      <dgm:prSet presAssocID="{B17D6918-9DE3-424B-8362-5DEAF3EE74C9}" presName="spaceRect" presStyleCnt="0"/>
      <dgm:spPr/>
    </dgm:pt>
    <dgm:pt modelId="{66AF4338-1F65-465B-A3FD-51198318206C}" type="pres">
      <dgm:prSet presAssocID="{B17D6918-9DE3-424B-8362-5DEAF3EE74C9}" presName="parTx" presStyleLbl="revTx" presStyleIdx="1" presStyleCnt="3">
        <dgm:presLayoutVars>
          <dgm:chMax val="0"/>
          <dgm:chPref val="0"/>
        </dgm:presLayoutVars>
      </dgm:prSet>
      <dgm:spPr/>
    </dgm:pt>
    <dgm:pt modelId="{ABE80F0E-8FE7-4CD4-9E9D-50B388F62F78}" type="pres">
      <dgm:prSet presAssocID="{F031922E-F9DE-4462-B27D-68F160A010D1}" presName="sibTrans" presStyleCnt="0"/>
      <dgm:spPr/>
    </dgm:pt>
    <dgm:pt modelId="{AA69A41C-B27B-4ECE-AE45-D578896ACF7D}" type="pres">
      <dgm:prSet presAssocID="{51A2B2BB-0B55-43E8-B247-E98DA00649BA}" presName="compNode" presStyleCnt="0"/>
      <dgm:spPr/>
    </dgm:pt>
    <dgm:pt modelId="{60F3CE52-C9AD-44EC-842C-DCA46298873F}" type="pres">
      <dgm:prSet presAssocID="{51A2B2BB-0B55-43E8-B247-E98DA00649BA}" presName="bgRect" presStyleLbl="bgShp" presStyleIdx="2" presStyleCnt="3"/>
      <dgm:spPr/>
    </dgm:pt>
    <dgm:pt modelId="{43CD99CE-46BD-47D9-94F5-F201A6FB23AA}" type="pres">
      <dgm:prSet presAssocID="{51A2B2BB-0B55-43E8-B247-E98DA00649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051EDC-2621-49F7-B07C-1003FCCD4F8D}" type="pres">
      <dgm:prSet presAssocID="{51A2B2BB-0B55-43E8-B247-E98DA00649BA}" presName="spaceRect" presStyleCnt="0"/>
      <dgm:spPr/>
    </dgm:pt>
    <dgm:pt modelId="{BBCD2BA4-E8EE-4BD4-B382-87E74763F85A}" type="pres">
      <dgm:prSet presAssocID="{51A2B2BB-0B55-43E8-B247-E98DA00649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648821-9952-4E40-AC3F-9DE539193194}" type="presOf" srcId="{7B3DCA8A-8CB9-4FC0-995B-C58049055A5B}" destId="{2A8B5B1B-ADB8-4149-949D-8B4A087E55C7}" srcOrd="0" destOrd="0" presId="urn:microsoft.com/office/officeart/2018/2/layout/IconVerticalSolidList"/>
    <dgm:cxn modelId="{8E6F7D28-8758-49A8-B0BE-69F36DC41241}" type="presOf" srcId="{2485254E-1DFA-46D6-AD1D-BE9D5853FF34}" destId="{3EB19E81-ABB4-4FB0-893A-CBCAD3CDE4D4}" srcOrd="0" destOrd="0" presId="urn:microsoft.com/office/officeart/2018/2/layout/IconVerticalSolidList"/>
    <dgm:cxn modelId="{17BBB12B-7676-4C7C-A3DF-A509F01DF60B}" srcId="{7B3DCA8A-8CB9-4FC0-995B-C58049055A5B}" destId="{B17D6918-9DE3-424B-8362-5DEAF3EE74C9}" srcOrd="1" destOrd="0" parTransId="{4F373BE1-1A58-415C-96C9-27233D5D155A}" sibTransId="{F031922E-F9DE-4462-B27D-68F160A010D1}"/>
    <dgm:cxn modelId="{23AA2597-06F9-471E-9362-0E28EBB3CEA3}" type="presOf" srcId="{B17D6918-9DE3-424B-8362-5DEAF3EE74C9}" destId="{66AF4338-1F65-465B-A3FD-51198318206C}" srcOrd="0" destOrd="0" presId="urn:microsoft.com/office/officeart/2018/2/layout/IconVerticalSolidList"/>
    <dgm:cxn modelId="{483EA69D-2724-4F44-946B-C01D5E03323D}" type="presOf" srcId="{51A2B2BB-0B55-43E8-B247-E98DA00649BA}" destId="{BBCD2BA4-E8EE-4BD4-B382-87E74763F85A}" srcOrd="0" destOrd="0" presId="urn:microsoft.com/office/officeart/2018/2/layout/IconVerticalSolidList"/>
    <dgm:cxn modelId="{59529CD9-76A3-4611-9015-54E392A6DEE9}" srcId="{7B3DCA8A-8CB9-4FC0-995B-C58049055A5B}" destId="{51A2B2BB-0B55-43E8-B247-E98DA00649BA}" srcOrd="2" destOrd="0" parTransId="{5C61E5CE-5CB1-4A97-8731-DBB113C93410}" sibTransId="{4E8993CD-1259-41CF-8D99-AC6F735C716A}"/>
    <dgm:cxn modelId="{CC7BC0EF-D62A-4B9E-886E-93FE01E4AC4F}" srcId="{7B3DCA8A-8CB9-4FC0-995B-C58049055A5B}" destId="{2485254E-1DFA-46D6-AD1D-BE9D5853FF34}" srcOrd="0" destOrd="0" parTransId="{EF0805B8-EC91-4CBB-96F8-3E917BD06F74}" sibTransId="{6C4F4597-0EBA-4ED9-A531-8589BB3000B7}"/>
    <dgm:cxn modelId="{B005C152-328E-464C-A6D7-C865B4140B4C}" type="presParOf" srcId="{2A8B5B1B-ADB8-4149-949D-8B4A087E55C7}" destId="{A2EFC451-8AEB-449C-8683-B5185ACA3654}" srcOrd="0" destOrd="0" presId="urn:microsoft.com/office/officeart/2018/2/layout/IconVerticalSolidList"/>
    <dgm:cxn modelId="{44CB1F5A-F8B3-4B1C-A0D7-718A6D11B335}" type="presParOf" srcId="{A2EFC451-8AEB-449C-8683-B5185ACA3654}" destId="{2CDCF24E-53F0-4DAA-B5F8-1C9D04C2DFC5}" srcOrd="0" destOrd="0" presId="urn:microsoft.com/office/officeart/2018/2/layout/IconVerticalSolidList"/>
    <dgm:cxn modelId="{A2BD8AC2-C272-495A-AF39-6F45402F67CF}" type="presParOf" srcId="{A2EFC451-8AEB-449C-8683-B5185ACA3654}" destId="{3CCE57C6-BB5C-4598-87EC-AB5C08A51A5A}" srcOrd="1" destOrd="0" presId="urn:microsoft.com/office/officeart/2018/2/layout/IconVerticalSolidList"/>
    <dgm:cxn modelId="{B250386E-C2F5-4937-A845-A48A284BDF88}" type="presParOf" srcId="{A2EFC451-8AEB-449C-8683-B5185ACA3654}" destId="{20978A9D-8564-430A-8573-26EC7F98B414}" srcOrd="2" destOrd="0" presId="urn:microsoft.com/office/officeart/2018/2/layout/IconVerticalSolidList"/>
    <dgm:cxn modelId="{D331A15B-946C-4853-9325-CE0C6E2B53D5}" type="presParOf" srcId="{A2EFC451-8AEB-449C-8683-B5185ACA3654}" destId="{3EB19E81-ABB4-4FB0-893A-CBCAD3CDE4D4}" srcOrd="3" destOrd="0" presId="urn:microsoft.com/office/officeart/2018/2/layout/IconVerticalSolidList"/>
    <dgm:cxn modelId="{0F6EF17F-8DE3-4E82-AE82-582A7842D248}" type="presParOf" srcId="{2A8B5B1B-ADB8-4149-949D-8B4A087E55C7}" destId="{4ACD1B6E-CA7C-4D8C-A660-C38E1EACA84E}" srcOrd="1" destOrd="0" presId="urn:microsoft.com/office/officeart/2018/2/layout/IconVerticalSolidList"/>
    <dgm:cxn modelId="{4326710F-8C3B-4698-BF6B-C5DF0F822DEA}" type="presParOf" srcId="{2A8B5B1B-ADB8-4149-949D-8B4A087E55C7}" destId="{54BF3E16-0DE5-4B44-A8BA-05E81B355D87}" srcOrd="2" destOrd="0" presId="urn:microsoft.com/office/officeart/2018/2/layout/IconVerticalSolidList"/>
    <dgm:cxn modelId="{AD592610-AAE1-45CE-9B5F-06232307AC17}" type="presParOf" srcId="{54BF3E16-0DE5-4B44-A8BA-05E81B355D87}" destId="{9ADC0249-BB34-4D44-8AC1-F82179FEC181}" srcOrd="0" destOrd="0" presId="urn:microsoft.com/office/officeart/2018/2/layout/IconVerticalSolidList"/>
    <dgm:cxn modelId="{7BA552A9-165D-4FD7-A812-FD47D78ECA8D}" type="presParOf" srcId="{54BF3E16-0DE5-4B44-A8BA-05E81B355D87}" destId="{DE171529-8857-4401-97A1-8123ECB76E23}" srcOrd="1" destOrd="0" presId="urn:microsoft.com/office/officeart/2018/2/layout/IconVerticalSolidList"/>
    <dgm:cxn modelId="{016CC713-A781-4CDF-AA38-185260C5C5DA}" type="presParOf" srcId="{54BF3E16-0DE5-4B44-A8BA-05E81B355D87}" destId="{99C816CF-39B7-4426-AC90-CD721D08EDC0}" srcOrd="2" destOrd="0" presId="urn:microsoft.com/office/officeart/2018/2/layout/IconVerticalSolidList"/>
    <dgm:cxn modelId="{42C050D7-BE70-466B-963A-EEDB6265F3C4}" type="presParOf" srcId="{54BF3E16-0DE5-4B44-A8BA-05E81B355D87}" destId="{66AF4338-1F65-465B-A3FD-51198318206C}" srcOrd="3" destOrd="0" presId="urn:microsoft.com/office/officeart/2018/2/layout/IconVerticalSolidList"/>
    <dgm:cxn modelId="{006CA481-39C6-4E7F-AC2A-978ECB47D91E}" type="presParOf" srcId="{2A8B5B1B-ADB8-4149-949D-8B4A087E55C7}" destId="{ABE80F0E-8FE7-4CD4-9E9D-50B388F62F78}" srcOrd="3" destOrd="0" presId="urn:microsoft.com/office/officeart/2018/2/layout/IconVerticalSolidList"/>
    <dgm:cxn modelId="{A58C6B1A-F1A7-47D0-8D2B-C3DBE684388D}" type="presParOf" srcId="{2A8B5B1B-ADB8-4149-949D-8B4A087E55C7}" destId="{AA69A41C-B27B-4ECE-AE45-D578896ACF7D}" srcOrd="4" destOrd="0" presId="urn:microsoft.com/office/officeart/2018/2/layout/IconVerticalSolidList"/>
    <dgm:cxn modelId="{D8651DDC-A01E-4F6D-876F-38A538E84340}" type="presParOf" srcId="{AA69A41C-B27B-4ECE-AE45-D578896ACF7D}" destId="{60F3CE52-C9AD-44EC-842C-DCA46298873F}" srcOrd="0" destOrd="0" presId="urn:microsoft.com/office/officeart/2018/2/layout/IconVerticalSolidList"/>
    <dgm:cxn modelId="{DA5E1CB5-8EF1-49D2-BC95-B5F2F9381151}" type="presParOf" srcId="{AA69A41C-B27B-4ECE-AE45-D578896ACF7D}" destId="{43CD99CE-46BD-47D9-94F5-F201A6FB23AA}" srcOrd="1" destOrd="0" presId="urn:microsoft.com/office/officeart/2018/2/layout/IconVerticalSolidList"/>
    <dgm:cxn modelId="{D74B0A72-5597-412E-8140-C989ED3C4D89}" type="presParOf" srcId="{AA69A41C-B27B-4ECE-AE45-D578896ACF7D}" destId="{80051EDC-2621-49F7-B07C-1003FCCD4F8D}" srcOrd="2" destOrd="0" presId="urn:microsoft.com/office/officeart/2018/2/layout/IconVerticalSolidList"/>
    <dgm:cxn modelId="{0205AA71-4AD9-4E0F-92BA-08246B97D915}" type="presParOf" srcId="{AA69A41C-B27B-4ECE-AE45-D578896ACF7D}" destId="{BBCD2BA4-E8EE-4BD4-B382-87E74763F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AC40C1-7F27-4A8A-B198-40E4E025FC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E68C94-1EBC-4953-A100-02A5D59D1460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Awareness Metrics:</a:t>
          </a:r>
          <a:endParaRPr lang="en-US">
            <a:latin typeface="Amasis MT Pro Light" panose="02040304050005020304" pitchFamily="18" charset="0"/>
          </a:endParaRPr>
        </a:p>
      </dgm:t>
    </dgm:pt>
    <dgm:pt modelId="{B5359C19-8D74-454E-9EE8-41312C62AF7C}" type="parTrans" cxnId="{86582C4E-BF32-4E4D-9248-0D0E38A62C5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1CBAC95-F762-4BB6-B5BD-56C81E2A5922}" type="sibTrans" cxnId="{86582C4E-BF32-4E4D-9248-0D0E38A62C5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AD49585-750D-434F-8E0C-AB90DB6E2970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Total Users</a:t>
          </a:r>
          <a:endParaRPr lang="en-US">
            <a:latin typeface="Amasis MT Pro Light" panose="02040304050005020304" pitchFamily="18" charset="0"/>
          </a:endParaRPr>
        </a:p>
      </dgm:t>
    </dgm:pt>
    <dgm:pt modelId="{31402A7D-79F4-44D9-9911-28319EE73C0E}" type="parTrans" cxnId="{44A067B1-547B-4A8C-802A-4BB41CC2546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73B0B4C-C46A-4CEA-B1EE-0FD7CC4D668B}" type="sibTrans" cxnId="{44A067B1-547B-4A8C-802A-4BB41CC2546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11E5B3B-9462-4C6D-8804-2FA8E0145906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New Users</a:t>
          </a:r>
          <a:endParaRPr lang="en-US">
            <a:latin typeface="Amasis MT Pro Light" panose="02040304050005020304" pitchFamily="18" charset="0"/>
          </a:endParaRPr>
        </a:p>
      </dgm:t>
    </dgm:pt>
    <dgm:pt modelId="{1A55E953-5D7B-46E1-9980-93B12D052AEC}" type="parTrans" cxnId="{2B111554-AC5F-4B62-A4BB-197923D869B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88E297F6-34E2-4546-9FD4-8C8EE845AC6B}" type="sibTrans" cxnId="{2B111554-AC5F-4B62-A4BB-197923D869B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C53E128-7032-42F8-B3BC-2CD580DC4DA2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Engagement Metrics:</a:t>
          </a:r>
          <a:endParaRPr lang="en-US">
            <a:latin typeface="Amasis MT Pro Light" panose="02040304050005020304" pitchFamily="18" charset="0"/>
          </a:endParaRPr>
        </a:p>
      </dgm:t>
    </dgm:pt>
    <dgm:pt modelId="{E2C00D9E-3523-492D-94D2-AED10A38660F}" type="parTrans" cxnId="{483A9606-7D3C-436C-A7A7-7F02B5C0F087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B29AA64-FAA5-443D-9421-5592D022FD54}" type="sibTrans" cxnId="{483A9606-7D3C-436C-A7A7-7F02B5C0F087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5BC1F70-D8E4-4777-89BB-F3C194899DC9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Engaged Sessions per User</a:t>
          </a:r>
          <a:endParaRPr lang="en-US">
            <a:latin typeface="Amasis MT Pro Light" panose="02040304050005020304" pitchFamily="18" charset="0"/>
          </a:endParaRPr>
        </a:p>
      </dgm:t>
    </dgm:pt>
    <dgm:pt modelId="{9B792C18-5584-44F8-AFBF-833A0CA0CEC4}" type="parTrans" cxnId="{8385B8BD-6C64-4AA1-A4E2-9068E807EBB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A6204B8-A5A2-4DD7-923B-777467D98DFA}" type="sibTrans" cxnId="{8385B8BD-6C64-4AA1-A4E2-9068E807EBB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8110388D-0DEF-45C9-B613-791CD89D5F43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Total Event Count</a:t>
          </a:r>
          <a:endParaRPr lang="en-US">
            <a:latin typeface="Amasis MT Pro Light" panose="02040304050005020304" pitchFamily="18" charset="0"/>
          </a:endParaRPr>
        </a:p>
      </dgm:t>
    </dgm:pt>
    <dgm:pt modelId="{8040DEDF-1B3B-4E82-9526-05F340215745}" type="parTrans" cxnId="{9C4ED6A6-C89C-4138-8E57-DFD409B46DB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CA22DE4-74B8-4A88-933A-54C5294E5012}" type="sibTrans" cxnId="{9C4ED6A6-C89C-4138-8E57-DFD409B46DB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7FBF4A9-2D61-4B9A-90F8-665921672098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Conversion Metrics:</a:t>
          </a:r>
          <a:endParaRPr lang="en-US">
            <a:latin typeface="Amasis MT Pro Light" panose="02040304050005020304" pitchFamily="18" charset="0"/>
          </a:endParaRPr>
        </a:p>
      </dgm:t>
    </dgm:pt>
    <dgm:pt modelId="{1DC77950-4806-40E2-9E5A-7FC9C0E5B102}" type="parTrans" cxnId="{B94E2A98-C494-42AA-B2C6-ECC407CE27F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535853E-A21F-4567-A396-87C1318F5612}" type="sibTrans" cxnId="{B94E2A98-C494-42AA-B2C6-ECC407CE27F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9E0BEFE-7810-4FD3-B042-E397E4651EA6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Key Events (e.g., purchases, signups)</a:t>
          </a:r>
          <a:endParaRPr lang="en-US">
            <a:latin typeface="Amasis MT Pro Light" panose="02040304050005020304" pitchFamily="18" charset="0"/>
          </a:endParaRPr>
        </a:p>
      </dgm:t>
    </dgm:pt>
    <dgm:pt modelId="{F6916743-A975-431F-8D9B-87EC6534C70C}" type="parTrans" cxnId="{0EF07B7B-A571-4F15-86FA-B833A7CF292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876E0605-1826-4879-B8B3-54FE1659A4BE}" type="sibTrans" cxnId="{0EF07B7B-A571-4F15-86FA-B833A7CF292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DA75C5F-E434-46B5-A821-4DC1355A9DC4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User Key Event Rate (%)</a:t>
          </a:r>
          <a:endParaRPr lang="en-US">
            <a:latin typeface="Amasis MT Pro Light" panose="02040304050005020304" pitchFamily="18" charset="0"/>
          </a:endParaRPr>
        </a:p>
      </dgm:t>
    </dgm:pt>
    <dgm:pt modelId="{9D2EAEB3-9C95-4DC3-AF35-25FE47D23EE2}" type="parTrans" cxnId="{84C534F8-4373-4B31-8316-C836D7F0F186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0A3F19D-0E31-4AE7-A1C7-2DDB67D9E492}" type="sibTrans" cxnId="{84C534F8-4373-4B31-8316-C836D7F0F186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77F8F0E-4DD7-4E69-8EBB-51FBF7FD195E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Goal Alignment:</a:t>
          </a:r>
          <a:endParaRPr lang="en-US">
            <a:latin typeface="Amasis MT Pro Light" panose="02040304050005020304" pitchFamily="18" charset="0"/>
          </a:endParaRPr>
        </a:p>
      </dgm:t>
    </dgm:pt>
    <dgm:pt modelId="{104A5B68-3B5A-4BB0-8A45-A24A845EF07D}" type="parTrans" cxnId="{56ACFE8F-CD9A-48E6-B8DA-52B130DCB37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C2BF2AC-D284-4BA9-B10B-9D85B58DC730}" type="sibTrans" cxnId="{56ACFE8F-CD9A-48E6-B8DA-52B130DCB37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A9F27F5-A4AE-44E3-99B2-9B10A2C58563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Ensure metrics align with campaign objectives (e.g., awareness, engagement, conversion).</a:t>
          </a:r>
          <a:endParaRPr lang="en-US">
            <a:latin typeface="Amasis MT Pro Light" panose="02040304050005020304" pitchFamily="18" charset="0"/>
          </a:endParaRPr>
        </a:p>
      </dgm:t>
    </dgm:pt>
    <dgm:pt modelId="{DB125F80-BD92-475C-B8C9-F62D5B3FEC8B}" type="parTrans" cxnId="{3BB5A69D-FD7B-4FB8-81B0-AD945377733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F2C2682-FA77-4803-880D-F5BFF511B09A}" type="sibTrans" cxnId="{3BB5A69D-FD7B-4FB8-81B0-AD945377733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0CF1167-1118-4BFD-93DA-0416B0F63345}" type="pres">
      <dgm:prSet presAssocID="{E6AC40C1-7F27-4A8A-B198-40E4E025FCAE}" presName="root" presStyleCnt="0">
        <dgm:presLayoutVars>
          <dgm:dir/>
          <dgm:resizeHandles val="exact"/>
        </dgm:presLayoutVars>
      </dgm:prSet>
      <dgm:spPr/>
    </dgm:pt>
    <dgm:pt modelId="{208CB34A-C0CC-4F3D-B68D-D5164BD77E4E}" type="pres">
      <dgm:prSet presAssocID="{37E68C94-1EBC-4953-A100-02A5D59D1460}" presName="compNode" presStyleCnt="0"/>
      <dgm:spPr/>
    </dgm:pt>
    <dgm:pt modelId="{B420F854-E8DA-491F-ABCE-699EFE723F91}" type="pres">
      <dgm:prSet presAssocID="{37E68C94-1EBC-4953-A100-02A5D59D1460}" presName="bgRect" presStyleLbl="bgShp" presStyleIdx="0" presStyleCnt="4" custLinFactNeighborX="68" custLinFactNeighborY="-4315"/>
      <dgm:spPr/>
    </dgm:pt>
    <dgm:pt modelId="{2FA7FC27-E652-43CC-8957-C85545085B7D}" type="pres">
      <dgm:prSet presAssocID="{37E68C94-1EBC-4953-A100-02A5D59D14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FA240AF7-4C9F-41EA-9B2D-EBF1C92457CF}" type="pres">
      <dgm:prSet presAssocID="{37E68C94-1EBC-4953-A100-02A5D59D1460}" presName="spaceRect" presStyleCnt="0"/>
      <dgm:spPr/>
    </dgm:pt>
    <dgm:pt modelId="{0C3B5A85-2F11-4750-B967-EA94AF4E8E07}" type="pres">
      <dgm:prSet presAssocID="{37E68C94-1EBC-4953-A100-02A5D59D1460}" presName="parTx" presStyleLbl="revTx" presStyleIdx="0" presStyleCnt="8">
        <dgm:presLayoutVars>
          <dgm:chMax val="0"/>
          <dgm:chPref val="0"/>
        </dgm:presLayoutVars>
      </dgm:prSet>
      <dgm:spPr/>
    </dgm:pt>
    <dgm:pt modelId="{C397B4A8-D36B-4A7F-866A-57572030EB60}" type="pres">
      <dgm:prSet presAssocID="{37E68C94-1EBC-4953-A100-02A5D59D1460}" presName="desTx" presStyleLbl="revTx" presStyleIdx="1" presStyleCnt="8">
        <dgm:presLayoutVars/>
      </dgm:prSet>
      <dgm:spPr/>
    </dgm:pt>
    <dgm:pt modelId="{068E4281-32FC-47FB-B219-FC217771DA0F}" type="pres">
      <dgm:prSet presAssocID="{D1CBAC95-F762-4BB6-B5BD-56C81E2A5922}" presName="sibTrans" presStyleCnt="0"/>
      <dgm:spPr/>
    </dgm:pt>
    <dgm:pt modelId="{E7113499-64A1-42C4-BE81-05A51AA597AE}" type="pres">
      <dgm:prSet presAssocID="{FC53E128-7032-42F8-B3BC-2CD580DC4DA2}" presName="compNode" presStyleCnt="0"/>
      <dgm:spPr/>
    </dgm:pt>
    <dgm:pt modelId="{EA5D78F9-0DFE-4795-8A90-C646B3266A0A}" type="pres">
      <dgm:prSet presAssocID="{FC53E128-7032-42F8-B3BC-2CD580DC4DA2}" presName="bgRect" presStyleLbl="bgShp" presStyleIdx="1" presStyleCnt="4"/>
      <dgm:spPr/>
    </dgm:pt>
    <dgm:pt modelId="{AD2CCA96-6BC1-4BFB-9FAC-7C27A783A109}" type="pres">
      <dgm:prSet presAssocID="{FC53E128-7032-42F8-B3BC-2CD580DC4D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7E44DF0-5099-4560-9C25-00AB1CDA9DBF}" type="pres">
      <dgm:prSet presAssocID="{FC53E128-7032-42F8-B3BC-2CD580DC4DA2}" presName="spaceRect" presStyleCnt="0"/>
      <dgm:spPr/>
    </dgm:pt>
    <dgm:pt modelId="{016A705D-8AB7-4B41-9F4D-92D9564EEC23}" type="pres">
      <dgm:prSet presAssocID="{FC53E128-7032-42F8-B3BC-2CD580DC4DA2}" presName="parTx" presStyleLbl="revTx" presStyleIdx="2" presStyleCnt="8">
        <dgm:presLayoutVars>
          <dgm:chMax val="0"/>
          <dgm:chPref val="0"/>
        </dgm:presLayoutVars>
      </dgm:prSet>
      <dgm:spPr/>
    </dgm:pt>
    <dgm:pt modelId="{04475921-1ECE-45A7-B1E0-29F505955CF6}" type="pres">
      <dgm:prSet presAssocID="{FC53E128-7032-42F8-B3BC-2CD580DC4DA2}" presName="desTx" presStyleLbl="revTx" presStyleIdx="3" presStyleCnt="8">
        <dgm:presLayoutVars/>
      </dgm:prSet>
      <dgm:spPr/>
    </dgm:pt>
    <dgm:pt modelId="{4141DF28-BF83-4251-AD43-6C251A140276}" type="pres">
      <dgm:prSet presAssocID="{9B29AA64-FAA5-443D-9421-5592D022FD54}" presName="sibTrans" presStyleCnt="0"/>
      <dgm:spPr/>
    </dgm:pt>
    <dgm:pt modelId="{1827A48B-E5B3-4199-8007-A6C838638E5A}" type="pres">
      <dgm:prSet presAssocID="{67FBF4A9-2D61-4B9A-90F8-665921672098}" presName="compNode" presStyleCnt="0"/>
      <dgm:spPr/>
    </dgm:pt>
    <dgm:pt modelId="{D13AE1DF-F77D-44FB-AA00-6C67CB9B3A5F}" type="pres">
      <dgm:prSet presAssocID="{67FBF4A9-2D61-4B9A-90F8-665921672098}" presName="bgRect" presStyleLbl="bgShp" presStyleIdx="2" presStyleCnt="4"/>
      <dgm:spPr/>
    </dgm:pt>
    <dgm:pt modelId="{672F881F-97B1-4A03-B3E4-0A8BE86D72F8}" type="pres">
      <dgm:prSet presAssocID="{67FBF4A9-2D61-4B9A-90F8-6659216720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0395AC2-BB92-4F07-B616-E3135483EAAB}" type="pres">
      <dgm:prSet presAssocID="{67FBF4A9-2D61-4B9A-90F8-665921672098}" presName="spaceRect" presStyleCnt="0"/>
      <dgm:spPr/>
    </dgm:pt>
    <dgm:pt modelId="{5C8D3BE6-7FA0-4C16-948A-A64E4D9BEDF4}" type="pres">
      <dgm:prSet presAssocID="{67FBF4A9-2D61-4B9A-90F8-665921672098}" presName="parTx" presStyleLbl="revTx" presStyleIdx="4" presStyleCnt="8">
        <dgm:presLayoutVars>
          <dgm:chMax val="0"/>
          <dgm:chPref val="0"/>
        </dgm:presLayoutVars>
      </dgm:prSet>
      <dgm:spPr/>
    </dgm:pt>
    <dgm:pt modelId="{D697DECF-B00D-451A-BB7E-F3514FDCDBEE}" type="pres">
      <dgm:prSet presAssocID="{67FBF4A9-2D61-4B9A-90F8-665921672098}" presName="desTx" presStyleLbl="revTx" presStyleIdx="5" presStyleCnt="8">
        <dgm:presLayoutVars/>
      </dgm:prSet>
      <dgm:spPr/>
    </dgm:pt>
    <dgm:pt modelId="{EC4CBE07-28B6-4904-9011-D8C8CB8E94B7}" type="pres">
      <dgm:prSet presAssocID="{1535853E-A21F-4567-A396-87C1318F5612}" presName="sibTrans" presStyleCnt="0"/>
      <dgm:spPr/>
    </dgm:pt>
    <dgm:pt modelId="{435AAC0E-6048-4671-B6A4-BE7AEA6B71E4}" type="pres">
      <dgm:prSet presAssocID="{E77F8F0E-4DD7-4E69-8EBB-51FBF7FD195E}" presName="compNode" presStyleCnt="0"/>
      <dgm:spPr/>
    </dgm:pt>
    <dgm:pt modelId="{6F35664A-A2EA-41DC-9B0C-0E3D3111B779}" type="pres">
      <dgm:prSet presAssocID="{E77F8F0E-4DD7-4E69-8EBB-51FBF7FD195E}" presName="bgRect" presStyleLbl="bgShp" presStyleIdx="3" presStyleCnt="4"/>
      <dgm:spPr/>
    </dgm:pt>
    <dgm:pt modelId="{385440EB-C767-4BBF-8131-001B814B8634}" type="pres">
      <dgm:prSet presAssocID="{E77F8F0E-4DD7-4E69-8EBB-51FBF7FD19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947499-51A6-47A9-8511-2335CAF11388}" type="pres">
      <dgm:prSet presAssocID="{E77F8F0E-4DD7-4E69-8EBB-51FBF7FD195E}" presName="spaceRect" presStyleCnt="0"/>
      <dgm:spPr/>
    </dgm:pt>
    <dgm:pt modelId="{E415FE3E-F73B-4108-8594-90772FB97662}" type="pres">
      <dgm:prSet presAssocID="{E77F8F0E-4DD7-4E69-8EBB-51FBF7FD195E}" presName="parTx" presStyleLbl="revTx" presStyleIdx="6" presStyleCnt="8">
        <dgm:presLayoutVars>
          <dgm:chMax val="0"/>
          <dgm:chPref val="0"/>
        </dgm:presLayoutVars>
      </dgm:prSet>
      <dgm:spPr/>
    </dgm:pt>
    <dgm:pt modelId="{65F3F71B-791E-48CF-9689-489C4BD75CED}" type="pres">
      <dgm:prSet presAssocID="{E77F8F0E-4DD7-4E69-8EBB-51FBF7FD195E}" presName="desTx" presStyleLbl="revTx" presStyleIdx="7" presStyleCnt="8">
        <dgm:presLayoutVars/>
      </dgm:prSet>
      <dgm:spPr/>
    </dgm:pt>
  </dgm:ptLst>
  <dgm:cxnLst>
    <dgm:cxn modelId="{483A9606-7D3C-436C-A7A7-7F02B5C0F087}" srcId="{E6AC40C1-7F27-4A8A-B198-40E4E025FCAE}" destId="{FC53E128-7032-42F8-B3BC-2CD580DC4DA2}" srcOrd="1" destOrd="0" parTransId="{E2C00D9E-3523-492D-94D2-AED10A38660F}" sibTransId="{9B29AA64-FAA5-443D-9421-5592D022FD54}"/>
    <dgm:cxn modelId="{9D9B0510-94AC-4770-90E7-A02E60ECBFFD}" type="presOf" srcId="{FC53E128-7032-42F8-B3BC-2CD580DC4DA2}" destId="{016A705D-8AB7-4B41-9F4D-92D9564EEC23}" srcOrd="0" destOrd="0" presId="urn:microsoft.com/office/officeart/2018/2/layout/IconVerticalSolidList"/>
    <dgm:cxn modelId="{F0E3832B-C5A7-4532-B68C-411E2D96F8BA}" type="presOf" srcId="{E77F8F0E-4DD7-4E69-8EBB-51FBF7FD195E}" destId="{E415FE3E-F73B-4108-8594-90772FB97662}" srcOrd="0" destOrd="0" presId="urn:microsoft.com/office/officeart/2018/2/layout/IconVerticalSolidList"/>
    <dgm:cxn modelId="{6830A62B-091B-4408-9812-1D756A1906D9}" type="presOf" srcId="{37E68C94-1EBC-4953-A100-02A5D59D1460}" destId="{0C3B5A85-2F11-4750-B967-EA94AF4E8E07}" srcOrd="0" destOrd="0" presId="urn:microsoft.com/office/officeart/2018/2/layout/IconVerticalSolidList"/>
    <dgm:cxn modelId="{1E1C574A-360E-4DE0-8B84-530C79AEC681}" type="presOf" srcId="{4AD49585-750D-434F-8E0C-AB90DB6E2970}" destId="{C397B4A8-D36B-4A7F-866A-57572030EB60}" srcOrd="0" destOrd="0" presId="urn:microsoft.com/office/officeart/2018/2/layout/IconVerticalSolidList"/>
    <dgm:cxn modelId="{86582C4E-BF32-4E4D-9248-0D0E38A62C5E}" srcId="{E6AC40C1-7F27-4A8A-B198-40E4E025FCAE}" destId="{37E68C94-1EBC-4953-A100-02A5D59D1460}" srcOrd="0" destOrd="0" parTransId="{B5359C19-8D74-454E-9EE8-41312C62AF7C}" sibTransId="{D1CBAC95-F762-4BB6-B5BD-56C81E2A5922}"/>
    <dgm:cxn modelId="{432D104F-6D78-47B0-9875-974E110ADDC9}" type="presOf" srcId="{8110388D-0DEF-45C9-B613-791CD89D5F43}" destId="{04475921-1ECE-45A7-B1E0-29F505955CF6}" srcOrd="0" destOrd="1" presId="urn:microsoft.com/office/officeart/2018/2/layout/IconVerticalSolidList"/>
    <dgm:cxn modelId="{2B111554-AC5F-4B62-A4BB-197923D869B2}" srcId="{37E68C94-1EBC-4953-A100-02A5D59D1460}" destId="{211E5B3B-9462-4C6D-8804-2FA8E0145906}" srcOrd="1" destOrd="0" parTransId="{1A55E953-5D7B-46E1-9980-93B12D052AEC}" sibTransId="{88E297F6-34E2-4546-9FD4-8C8EE845AC6B}"/>
    <dgm:cxn modelId="{45BF8854-FF71-48B4-90A4-BA97557C5BF6}" type="presOf" srcId="{CA9F27F5-A4AE-44E3-99B2-9B10A2C58563}" destId="{65F3F71B-791E-48CF-9689-489C4BD75CED}" srcOrd="0" destOrd="0" presId="urn:microsoft.com/office/officeart/2018/2/layout/IconVerticalSolidList"/>
    <dgm:cxn modelId="{75282957-F994-4E8B-BBC0-29A72CCA4946}" type="presOf" srcId="{E6AC40C1-7F27-4A8A-B198-40E4E025FCAE}" destId="{60CF1167-1118-4BFD-93DA-0416B0F63345}" srcOrd="0" destOrd="0" presId="urn:microsoft.com/office/officeart/2018/2/layout/IconVerticalSolidList"/>
    <dgm:cxn modelId="{0EF07B7B-A571-4F15-86FA-B833A7CF2928}" srcId="{67FBF4A9-2D61-4B9A-90F8-665921672098}" destId="{D9E0BEFE-7810-4FD3-B042-E397E4651EA6}" srcOrd="0" destOrd="0" parTransId="{F6916743-A975-431F-8D9B-87EC6534C70C}" sibTransId="{876E0605-1826-4879-B8B3-54FE1659A4BE}"/>
    <dgm:cxn modelId="{56ACFE8F-CD9A-48E6-B8DA-52B130DCB378}" srcId="{E6AC40C1-7F27-4A8A-B198-40E4E025FCAE}" destId="{E77F8F0E-4DD7-4E69-8EBB-51FBF7FD195E}" srcOrd="3" destOrd="0" parTransId="{104A5B68-3B5A-4BB0-8A45-A24A845EF07D}" sibTransId="{3C2BF2AC-D284-4BA9-B10B-9D85B58DC730}"/>
    <dgm:cxn modelId="{C20DE595-847A-4F47-9428-CCBB3A5337BF}" type="presOf" srcId="{D9E0BEFE-7810-4FD3-B042-E397E4651EA6}" destId="{D697DECF-B00D-451A-BB7E-F3514FDCDBEE}" srcOrd="0" destOrd="0" presId="urn:microsoft.com/office/officeart/2018/2/layout/IconVerticalSolidList"/>
    <dgm:cxn modelId="{B94E2A98-C494-42AA-B2C6-ECC407CE27F9}" srcId="{E6AC40C1-7F27-4A8A-B198-40E4E025FCAE}" destId="{67FBF4A9-2D61-4B9A-90F8-665921672098}" srcOrd="2" destOrd="0" parTransId="{1DC77950-4806-40E2-9E5A-7FC9C0E5B102}" sibTransId="{1535853E-A21F-4567-A396-87C1318F5612}"/>
    <dgm:cxn modelId="{3BB5A69D-FD7B-4FB8-81B0-AD945377733F}" srcId="{E77F8F0E-4DD7-4E69-8EBB-51FBF7FD195E}" destId="{CA9F27F5-A4AE-44E3-99B2-9B10A2C58563}" srcOrd="0" destOrd="0" parTransId="{DB125F80-BD92-475C-B8C9-F62D5B3FEC8B}" sibTransId="{1F2C2682-FA77-4803-880D-F5BFF511B09A}"/>
    <dgm:cxn modelId="{9C4ED6A6-C89C-4138-8E57-DFD409B46DB5}" srcId="{FC53E128-7032-42F8-B3BC-2CD580DC4DA2}" destId="{8110388D-0DEF-45C9-B613-791CD89D5F43}" srcOrd="1" destOrd="0" parTransId="{8040DEDF-1B3B-4E82-9526-05F340215745}" sibTransId="{DCA22DE4-74B8-4A88-933A-54C5294E5012}"/>
    <dgm:cxn modelId="{44A067B1-547B-4A8C-802A-4BB41CC25464}" srcId="{37E68C94-1EBC-4953-A100-02A5D59D1460}" destId="{4AD49585-750D-434F-8E0C-AB90DB6E2970}" srcOrd="0" destOrd="0" parTransId="{31402A7D-79F4-44D9-9911-28319EE73C0E}" sibTransId="{973B0B4C-C46A-4CEA-B1EE-0FD7CC4D668B}"/>
    <dgm:cxn modelId="{8385B8BD-6C64-4AA1-A4E2-9068E807EBBE}" srcId="{FC53E128-7032-42F8-B3BC-2CD580DC4DA2}" destId="{75BC1F70-D8E4-4777-89BB-F3C194899DC9}" srcOrd="0" destOrd="0" parTransId="{9B792C18-5584-44F8-AFBF-833A0CA0CEC4}" sibTransId="{BA6204B8-A5A2-4DD7-923B-777467D98DFA}"/>
    <dgm:cxn modelId="{F4964EC0-4848-45A4-9515-6D778D1BA321}" type="presOf" srcId="{FDA75C5F-E434-46B5-A821-4DC1355A9DC4}" destId="{D697DECF-B00D-451A-BB7E-F3514FDCDBEE}" srcOrd="0" destOrd="1" presId="urn:microsoft.com/office/officeart/2018/2/layout/IconVerticalSolidList"/>
    <dgm:cxn modelId="{BAA621C3-5A9C-4E10-A5D8-70086C2D67AF}" type="presOf" srcId="{75BC1F70-D8E4-4777-89BB-F3C194899DC9}" destId="{04475921-1ECE-45A7-B1E0-29F505955CF6}" srcOrd="0" destOrd="0" presId="urn:microsoft.com/office/officeart/2018/2/layout/IconVerticalSolidList"/>
    <dgm:cxn modelId="{C44256D2-FDD8-4F20-BA19-2E4CE7E31232}" type="presOf" srcId="{211E5B3B-9462-4C6D-8804-2FA8E0145906}" destId="{C397B4A8-D36B-4A7F-866A-57572030EB60}" srcOrd="0" destOrd="1" presId="urn:microsoft.com/office/officeart/2018/2/layout/IconVerticalSolidList"/>
    <dgm:cxn modelId="{0F1631DB-4C76-42D8-A0CC-85262F4A2D75}" type="presOf" srcId="{67FBF4A9-2D61-4B9A-90F8-665921672098}" destId="{5C8D3BE6-7FA0-4C16-948A-A64E4D9BEDF4}" srcOrd="0" destOrd="0" presId="urn:microsoft.com/office/officeart/2018/2/layout/IconVerticalSolidList"/>
    <dgm:cxn modelId="{84C534F8-4373-4B31-8316-C836D7F0F186}" srcId="{67FBF4A9-2D61-4B9A-90F8-665921672098}" destId="{FDA75C5F-E434-46B5-A821-4DC1355A9DC4}" srcOrd="1" destOrd="0" parTransId="{9D2EAEB3-9C95-4DC3-AF35-25FE47D23EE2}" sibTransId="{40A3F19D-0E31-4AE7-A1C7-2DDB67D9E492}"/>
    <dgm:cxn modelId="{2D155C8C-EF3B-45C1-9553-EB6FDB01F33C}" type="presParOf" srcId="{60CF1167-1118-4BFD-93DA-0416B0F63345}" destId="{208CB34A-C0CC-4F3D-B68D-D5164BD77E4E}" srcOrd="0" destOrd="0" presId="urn:microsoft.com/office/officeart/2018/2/layout/IconVerticalSolidList"/>
    <dgm:cxn modelId="{082024B9-D66B-4D41-8C8C-A4317EAFF75D}" type="presParOf" srcId="{208CB34A-C0CC-4F3D-B68D-D5164BD77E4E}" destId="{B420F854-E8DA-491F-ABCE-699EFE723F91}" srcOrd="0" destOrd="0" presId="urn:microsoft.com/office/officeart/2018/2/layout/IconVerticalSolidList"/>
    <dgm:cxn modelId="{BDAE9494-624A-44B6-8ED6-7384F7508699}" type="presParOf" srcId="{208CB34A-C0CC-4F3D-B68D-D5164BD77E4E}" destId="{2FA7FC27-E652-43CC-8957-C85545085B7D}" srcOrd="1" destOrd="0" presId="urn:microsoft.com/office/officeart/2018/2/layout/IconVerticalSolidList"/>
    <dgm:cxn modelId="{4357217A-FDC8-42AF-8EAF-A1728A843C0B}" type="presParOf" srcId="{208CB34A-C0CC-4F3D-B68D-D5164BD77E4E}" destId="{FA240AF7-4C9F-41EA-9B2D-EBF1C92457CF}" srcOrd="2" destOrd="0" presId="urn:microsoft.com/office/officeart/2018/2/layout/IconVerticalSolidList"/>
    <dgm:cxn modelId="{0E4EC377-9537-4EB9-92AA-59A6C9C8E56F}" type="presParOf" srcId="{208CB34A-C0CC-4F3D-B68D-D5164BD77E4E}" destId="{0C3B5A85-2F11-4750-B967-EA94AF4E8E07}" srcOrd="3" destOrd="0" presId="urn:microsoft.com/office/officeart/2018/2/layout/IconVerticalSolidList"/>
    <dgm:cxn modelId="{5DFFA77E-351C-4300-B948-C06D317AC5BE}" type="presParOf" srcId="{208CB34A-C0CC-4F3D-B68D-D5164BD77E4E}" destId="{C397B4A8-D36B-4A7F-866A-57572030EB60}" srcOrd="4" destOrd="0" presId="urn:microsoft.com/office/officeart/2018/2/layout/IconVerticalSolidList"/>
    <dgm:cxn modelId="{18D8CFF4-96FE-4EBB-BA04-07A894845C19}" type="presParOf" srcId="{60CF1167-1118-4BFD-93DA-0416B0F63345}" destId="{068E4281-32FC-47FB-B219-FC217771DA0F}" srcOrd="1" destOrd="0" presId="urn:microsoft.com/office/officeart/2018/2/layout/IconVerticalSolidList"/>
    <dgm:cxn modelId="{6E46ECBA-EFD9-4BBA-BF5B-2B2FC39BFFE6}" type="presParOf" srcId="{60CF1167-1118-4BFD-93DA-0416B0F63345}" destId="{E7113499-64A1-42C4-BE81-05A51AA597AE}" srcOrd="2" destOrd="0" presId="urn:microsoft.com/office/officeart/2018/2/layout/IconVerticalSolidList"/>
    <dgm:cxn modelId="{A66BA5C3-3C2A-40C6-ABAF-F0F61E884FE3}" type="presParOf" srcId="{E7113499-64A1-42C4-BE81-05A51AA597AE}" destId="{EA5D78F9-0DFE-4795-8A90-C646B3266A0A}" srcOrd="0" destOrd="0" presId="urn:microsoft.com/office/officeart/2018/2/layout/IconVerticalSolidList"/>
    <dgm:cxn modelId="{93DE172C-837D-4F6C-809B-E4E1ABA6ED98}" type="presParOf" srcId="{E7113499-64A1-42C4-BE81-05A51AA597AE}" destId="{AD2CCA96-6BC1-4BFB-9FAC-7C27A783A109}" srcOrd="1" destOrd="0" presId="urn:microsoft.com/office/officeart/2018/2/layout/IconVerticalSolidList"/>
    <dgm:cxn modelId="{16CEFCDA-6092-4583-9B12-D2240AB644A6}" type="presParOf" srcId="{E7113499-64A1-42C4-BE81-05A51AA597AE}" destId="{97E44DF0-5099-4560-9C25-00AB1CDA9DBF}" srcOrd="2" destOrd="0" presId="urn:microsoft.com/office/officeart/2018/2/layout/IconVerticalSolidList"/>
    <dgm:cxn modelId="{75F46861-7584-424B-9CE3-CEC4F0ADCEC9}" type="presParOf" srcId="{E7113499-64A1-42C4-BE81-05A51AA597AE}" destId="{016A705D-8AB7-4B41-9F4D-92D9564EEC23}" srcOrd="3" destOrd="0" presId="urn:microsoft.com/office/officeart/2018/2/layout/IconVerticalSolidList"/>
    <dgm:cxn modelId="{5C50C951-B1E2-4E0A-A07B-43AC3BCD90B9}" type="presParOf" srcId="{E7113499-64A1-42C4-BE81-05A51AA597AE}" destId="{04475921-1ECE-45A7-B1E0-29F505955CF6}" srcOrd="4" destOrd="0" presId="urn:microsoft.com/office/officeart/2018/2/layout/IconVerticalSolidList"/>
    <dgm:cxn modelId="{51DC01A3-87D0-4DC0-87DF-7618A5D09A2F}" type="presParOf" srcId="{60CF1167-1118-4BFD-93DA-0416B0F63345}" destId="{4141DF28-BF83-4251-AD43-6C251A140276}" srcOrd="3" destOrd="0" presId="urn:microsoft.com/office/officeart/2018/2/layout/IconVerticalSolidList"/>
    <dgm:cxn modelId="{34F2F348-9A31-4316-9D8C-F127AA0C135C}" type="presParOf" srcId="{60CF1167-1118-4BFD-93DA-0416B0F63345}" destId="{1827A48B-E5B3-4199-8007-A6C838638E5A}" srcOrd="4" destOrd="0" presId="urn:microsoft.com/office/officeart/2018/2/layout/IconVerticalSolidList"/>
    <dgm:cxn modelId="{BF42C128-C3BE-470F-AB9D-A32911653DF6}" type="presParOf" srcId="{1827A48B-E5B3-4199-8007-A6C838638E5A}" destId="{D13AE1DF-F77D-44FB-AA00-6C67CB9B3A5F}" srcOrd="0" destOrd="0" presId="urn:microsoft.com/office/officeart/2018/2/layout/IconVerticalSolidList"/>
    <dgm:cxn modelId="{A27C239B-04D2-43E0-9FD5-2D9A7950E88C}" type="presParOf" srcId="{1827A48B-E5B3-4199-8007-A6C838638E5A}" destId="{672F881F-97B1-4A03-B3E4-0A8BE86D72F8}" srcOrd="1" destOrd="0" presId="urn:microsoft.com/office/officeart/2018/2/layout/IconVerticalSolidList"/>
    <dgm:cxn modelId="{437399FD-236C-4017-93CE-DAB44A3BB7D8}" type="presParOf" srcId="{1827A48B-E5B3-4199-8007-A6C838638E5A}" destId="{40395AC2-BB92-4F07-B616-E3135483EAAB}" srcOrd="2" destOrd="0" presId="urn:microsoft.com/office/officeart/2018/2/layout/IconVerticalSolidList"/>
    <dgm:cxn modelId="{AB2D14D2-FFA6-4E10-89D3-F5EAE64B2F21}" type="presParOf" srcId="{1827A48B-E5B3-4199-8007-A6C838638E5A}" destId="{5C8D3BE6-7FA0-4C16-948A-A64E4D9BEDF4}" srcOrd="3" destOrd="0" presId="urn:microsoft.com/office/officeart/2018/2/layout/IconVerticalSolidList"/>
    <dgm:cxn modelId="{A74D2D65-FD8E-4972-AAC1-7B96715F7B70}" type="presParOf" srcId="{1827A48B-E5B3-4199-8007-A6C838638E5A}" destId="{D697DECF-B00D-451A-BB7E-F3514FDCDBEE}" srcOrd="4" destOrd="0" presId="urn:microsoft.com/office/officeart/2018/2/layout/IconVerticalSolidList"/>
    <dgm:cxn modelId="{ECE14E05-5EB3-48AA-A6A6-E635F4C0BBE4}" type="presParOf" srcId="{60CF1167-1118-4BFD-93DA-0416B0F63345}" destId="{EC4CBE07-28B6-4904-9011-D8C8CB8E94B7}" srcOrd="5" destOrd="0" presId="urn:microsoft.com/office/officeart/2018/2/layout/IconVerticalSolidList"/>
    <dgm:cxn modelId="{DD61DF81-F2C7-400C-8479-07A14EB548FE}" type="presParOf" srcId="{60CF1167-1118-4BFD-93DA-0416B0F63345}" destId="{435AAC0E-6048-4671-B6A4-BE7AEA6B71E4}" srcOrd="6" destOrd="0" presId="urn:microsoft.com/office/officeart/2018/2/layout/IconVerticalSolidList"/>
    <dgm:cxn modelId="{803E1B11-56A8-4044-9136-28293BA1CC1F}" type="presParOf" srcId="{435AAC0E-6048-4671-B6A4-BE7AEA6B71E4}" destId="{6F35664A-A2EA-41DC-9B0C-0E3D3111B779}" srcOrd="0" destOrd="0" presId="urn:microsoft.com/office/officeart/2018/2/layout/IconVerticalSolidList"/>
    <dgm:cxn modelId="{BA56584B-4810-4F37-92D7-8884FACFE2AE}" type="presParOf" srcId="{435AAC0E-6048-4671-B6A4-BE7AEA6B71E4}" destId="{385440EB-C767-4BBF-8131-001B814B8634}" srcOrd="1" destOrd="0" presId="urn:microsoft.com/office/officeart/2018/2/layout/IconVerticalSolidList"/>
    <dgm:cxn modelId="{9E04C3D0-8E8F-4AA5-8D89-FAFE7213CF66}" type="presParOf" srcId="{435AAC0E-6048-4671-B6A4-BE7AEA6B71E4}" destId="{08947499-51A6-47A9-8511-2335CAF11388}" srcOrd="2" destOrd="0" presId="urn:microsoft.com/office/officeart/2018/2/layout/IconVerticalSolidList"/>
    <dgm:cxn modelId="{57AF2EEA-2E2B-4CBF-B6BF-1B799F001D6B}" type="presParOf" srcId="{435AAC0E-6048-4671-B6A4-BE7AEA6B71E4}" destId="{E415FE3E-F73B-4108-8594-90772FB97662}" srcOrd="3" destOrd="0" presId="urn:microsoft.com/office/officeart/2018/2/layout/IconVerticalSolidList"/>
    <dgm:cxn modelId="{63543EFA-DFD1-4759-840F-46ABBBF9B185}" type="presParOf" srcId="{435AAC0E-6048-4671-B6A4-BE7AEA6B71E4}" destId="{65F3F71B-791E-48CF-9689-489C4BD75C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B266E7-81B2-469F-B627-56BA52E5C8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D5A123-36B0-4F40-9ED2-93D0D548D746}">
      <dgm:prSet custT="1"/>
      <dgm:spPr/>
      <dgm:t>
        <a:bodyPr/>
        <a:lstStyle/>
        <a:p>
          <a:pPr algn="ctr"/>
          <a:r>
            <a:rPr lang="en-US" sz="3200" b="1" dirty="0">
              <a:latin typeface="Amasis MT Pro Light" panose="02040304050005020304" pitchFamily="18" charset="0"/>
            </a:rPr>
            <a:t>Ensuring User-Friendly Dashboards</a:t>
          </a:r>
        </a:p>
      </dgm:t>
    </dgm:pt>
    <dgm:pt modelId="{A5936979-8BE7-4AD6-8CE5-BCB425DED9AB}" type="parTrans" cxnId="{12634AE9-AC28-4F31-8376-FA2EC2452088}">
      <dgm:prSet/>
      <dgm:spPr/>
      <dgm:t>
        <a:bodyPr/>
        <a:lstStyle/>
        <a:p>
          <a:pPr algn="ctr"/>
          <a:endParaRPr lang="en-US" sz="3200" b="1">
            <a:latin typeface="Amasis MT Pro Light" panose="02040304050005020304" pitchFamily="18" charset="0"/>
          </a:endParaRPr>
        </a:p>
      </dgm:t>
    </dgm:pt>
    <dgm:pt modelId="{94094177-828C-4E3A-8603-42207EE0EB46}" type="sibTrans" cxnId="{12634AE9-AC28-4F31-8376-FA2EC2452088}">
      <dgm:prSet/>
      <dgm:spPr/>
      <dgm:t>
        <a:bodyPr/>
        <a:lstStyle/>
        <a:p>
          <a:pPr algn="ctr"/>
          <a:endParaRPr lang="en-US" sz="3200" b="1">
            <a:latin typeface="Amasis MT Pro Light" panose="02040304050005020304" pitchFamily="18" charset="0"/>
          </a:endParaRPr>
        </a:p>
      </dgm:t>
    </dgm:pt>
    <dgm:pt modelId="{DD533FB2-2B82-48A3-B579-16B94EE5ED1C}" type="pres">
      <dgm:prSet presAssocID="{B1B266E7-81B2-469F-B627-56BA52E5C8DB}" presName="linear" presStyleCnt="0">
        <dgm:presLayoutVars>
          <dgm:animLvl val="lvl"/>
          <dgm:resizeHandles val="exact"/>
        </dgm:presLayoutVars>
      </dgm:prSet>
      <dgm:spPr/>
    </dgm:pt>
    <dgm:pt modelId="{A604E1ED-821A-4354-864B-AFD69E4159DB}" type="pres">
      <dgm:prSet presAssocID="{87D5A123-36B0-4F40-9ED2-93D0D548D746}" presName="parentText" presStyleLbl="node1" presStyleIdx="0" presStyleCnt="1" custLinFactNeighborY="28450">
        <dgm:presLayoutVars>
          <dgm:chMax val="0"/>
          <dgm:bulletEnabled val="1"/>
        </dgm:presLayoutVars>
      </dgm:prSet>
      <dgm:spPr/>
    </dgm:pt>
  </dgm:ptLst>
  <dgm:cxnLst>
    <dgm:cxn modelId="{C6D239C7-8834-470E-8857-7AB633C097EC}" type="presOf" srcId="{B1B266E7-81B2-469F-B627-56BA52E5C8DB}" destId="{DD533FB2-2B82-48A3-B579-16B94EE5ED1C}" srcOrd="0" destOrd="0" presId="urn:microsoft.com/office/officeart/2005/8/layout/vList2"/>
    <dgm:cxn modelId="{12634AE9-AC28-4F31-8376-FA2EC2452088}" srcId="{B1B266E7-81B2-469F-B627-56BA52E5C8DB}" destId="{87D5A123-36B0-4F40-9ED2-93D0D548D746}" srcOrd="0" destOrd="0" parTransId="{A5936979-8BE7-4AD6-8CE5-BCB425DED9AB}" sibTransId="{94094177-828C-4E3A-8603-42207EE0EB46}"/>
    <dgm:cxn modelId="{9B4C9BED-6D3B-4D72-AC2C-FBA958495CA7}" type="presOf" srcId="{87D5A123-36B0-4F40-9ED2-93D0D548D746}" destId="{A604E1ED-821A-4354-864B-AFD69E4159DB}" srcOrd="0" destOrd="0" presId="urn:microsoft.com/office/officeart/2005/8/layout/vList2"/>
    <dgm:cxn modelId="{D70F1413-CE46-48FB-8B75-D1072FB3BE9C}" type="presParOf" srcId="{DD533FB2-2B82-48A3-B579-16B94EE5ED1C}" destId="{A604E1ED-821A-4354-864B-AFD69E4159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9BBC47-54F2-477D-83D8-69F84B53D61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E3B07F-E139-4957-AB34-5B27F853012F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Clear Visuals:</a:t>
          </a:r>
          <a:endParaRPr lang="en-US" sz="1800">
            <a:latin typeface="Amasis MT Pro Light" panose="02040304050005020304" pitchFamily="18" charset="0"/>
          </a:endParaRPr>
        </a:p>
      </dgm:t>
    </dgm:pt>
    <dgm:pt modelId="{FF082F45-46A5-456A-98D4-71FFA5994DF8}" type="parTrans" cxnId="{AD32A046-1BFE-4C5B-B332-37534CB6F20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09DF4E7-92A7-43E5-9921-81D03F1B3746}" type="sibTrans" cxnId="{AD32A046-1BFE-4C5B-B332-37534CB6F20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1EFE11D-05D0-4054-9289-DA81B87EBD51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Use intuitive charts (e.g., bar, line, pie).</a:t>
          </a:r>
        </a:p>
      </dgm:t>
    </dgm:pt>
    <dgm:pt modelId="{E0E4C826-5C4F-468C-996A-F3A78F76B7F9}" type="parTrans" cxnId="{9A850756-7402-48B9-ACD7-7A07B9E468B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EA36C60B-13B3-4C61-82A3-BCDD6C63EE9D}" type="sibTrans" cxnId="{9A850756-7402-48B9-ACD7-7A07B9E468B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CF4BC435-4D59-4A11-A0FD-875E7503A6D0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Maintain consistency in colors and layouts.</a:t>
          </a:r>
        </a:p>
      </dgm:t>
    </dgm:pt>
    <dgm:pt modelId="{C1FF63B5-E87D-47AD-9FC7-2DC68A93634E}" type="parTrans" cxnId="{B16D9639-B090-4B5B-921B-282A0DA8DC2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BD1CE7C0-D4BC-4624-AD9E-F5AFD5BFB267}" type="sibTrans" cxnId="{B16D9639-B090-4B5B-921B-282A0DA8DC2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A9D33EB0-4E7D-43FB-8129-5191DC0B6C0B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Ease of Navigation:</a:t>
          </a:r>
          <a:endParaRPr lang="en-US" sz="1800">
            <a:latin typeface="Amasis MT Pro Light" panose="02040304050005020304" pitchFamily="18" charset="0"/>
          </a:endParaRPr>
        </a:p>
      </dgm:t>
    </dgm:pt>
    <dgm:pt modelId="{C148EF75-E51A-4798-B11A-916B22E3E97B}" type="parTrans" cxnId="{24B28A6E-BC59-4771-B81B-9D25DEBA5A5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8A48B6BF-503D-41E5-885B-D520FC1DAFE6}" type="sibTrans" cxnId="{24B28A6E-BC59-4771-B81B-9D25DEBA5A5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9B9D8BE7-1907-43C5-969C-CCD213E41F9D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Add filters for customized views (e.g., by date or channel).</a:t>
          </a:r>
        </a:p>
      </dgm:t>
    </dgm:pt>
    <dgm:pt modelId="{411DB149-FCFC-4C7E-84B7-4BED5177BD7B}" type="parTrans" cxnId="{AF38D1A7-C17E-4605-84CE-6DB8089FEEDC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2DB1EB71-E45A-4896-A07E-3D8EE623027A}" type="sibTrans" cxnId="{AF38D1A7-C17E-4605-84CE-6DB8089FEEDC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90C86E2-BDC3-4FBB-88A5-CF9B7A5F313B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Enable drill-down options for detailed analysis.</a:t>
          </a:r>
        </a:p>
      </dgm:t>
    </dgm:pt>
    <dgm:pt modelId="{38E9B24A-0404-49B8-89BC-8BBB9C94C529}" type="parTrans" cxnId="{51FB5F94-09FF-4C26-BB64-CF5F7F50D21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127CF1B2-DA24-49C5-8AFC-D42D1F1BAFDB}" type="sibTrans" cxnId="{51FB5F94-09FF-4C26-BB64-CF5F7F50D21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E50756B-10C6-420C-A9E6-EADB6D22CE32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Actionable Insights:</a:t>
          </a:r>
          <a:endParaRPr lang="en-US" sz="1800">
            <a:latin typeface="Amasis MT Pro Light" panose="02040304050005020304" pitchFamily="18" charset="0"/>
          </a:endParaRPr>
        </a:p>
      </dgm:t>
    </dgm:pt>
    <dgm:pt modelId="{D09CA86B-1FDA-4992-95AF-FE3A5F0CA6DF}" type="parTrans" cxnId="{51F6C066-2452-4119-A0A5-DF1FFA245CB8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3361ADE-A5E3-479F-BE6C-B32306803F83}" type="sibTrans" cxnId="{51F6C066-2452-4119-A0A5-DF1FFA245CB8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A5C21EC-CD30-4FEF-8FF2-75DF1DDE7E1F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Highlight key trends and outliers.</a:t>
          </a:r>
        </a:p>
      </dgm:t>
    </dgm:pt>
    <dgm:pt modelId="{0D7693EB-1B03-4418-A613-2CEDD33DD6A9}" type="parTrans" cxnId="{2B9AE672-A294-45CB-808F-DB42413FEBE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1CDAD468-BF27-4648-866E-A195A8C3B15F}" type="sibTrans" cxnId="{2B9AE672-A294-45CB-808F-DB42413FEBE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9277B155-9790-4F4C-8C03-4531206C371F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Link metrics to business goals for clarity.</a:t>
          </a:r>
        </a:p>
      </dgm:t>
    </dgm:pt>
    <dgm:pt modelId="{8E5BBA9D-B305-4AC0-8F99-E3EF24699C4F}" type="parTrans" cxnId="{F44F2839-65BA-4935-8835-5C66311EE23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02D3F7D-BEC7-4BD4-825B-E591C3B00E2C}" type="sibTrans" cxnId="{F44F2839-65BA-4935-8835-5C66311EE233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38FBE60-51D1-43A7-AA78-2DA10CF579F5}">
      <dgm:prSet custT="1"/>
      <dgm:spPr/>
      <dgm:t>
        <a:bodyPr/>
        <a:lstStyle/>
        <a:p>
          <a:pPr>
            <a:defRPr b="1"/>
          </a:pPr>
          <a:r>
            <a:rPr lang="en-US" sz="1800" b="1">
              <a:latin typeface="Amasis MT Pro Light" panose="02040304050005020304" pitchFamily="18" charset="0"/>
            </a:rPr>
            <a:t>Annotations &amp; Tooltips:</a:t>
          </a:r>
          <a:endParaRPr lang="en-US" sz="1800">
            <a:latin typeface="Amasis MT Pro Light" panose="02040304050005020304" pitchFamily="18" charset="0"/>
          </a:endParaRPr>
        </a:p>
      </dgm:t>
    </dgm:pt>
    <dgm:pt modelId="{184FA149-7CEF-4222-A564-C08851390C9F}" type="parTrans" cxnId="{59478A54-81AB-4FCD-867E-4E669E0C6F61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12C75E1-6EC8-4AD6-A32A-3300D64FADB9}" type="sibTrans" cxnId="{59478A54-81AB-4FCD-867E-4E669E0C6F61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DD1B3DB-9FD8-469C-8332-F3A068C1D068}">
      <dgm:prSet custT="1"/>
      <dgm:spPr/>
      <dgm:t>
        <a:bodyPr/>
        <a:lstStyle/>
        <a:p>
          <a:r>
            <a:rPr lang="en-US" sz="1800">
              <a:latin typeface="Amasis MT Pro Light" panose="02040304050005020304" pitchFamily="18" charset="0"/>
            </a:rPr>
            <a:t>Provide context for data points with notes or tips.</a:t>
          </a:r>
        </a:p>
      </dgm:t>
    </dgm:pt>
    <dgm:pt modelId="{25173B0F-7AE5-47E8-9CF6-43FA629819C9}" type="parTrans" cxnId="{A23DBB9E-0918-457B-A73E-3BA7690AE2A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EB550FD-6FE3-4E80-8E78-0AC1976C6F0B}" type="sibTrans" cxnId="{A23DBB9E-0918-457B-A73E-3BA7690AE2A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0A11ED6-E791-4839-BEA9-9BCC16DF862C}" type="pres">
      <dgm:prSet presAssocID="{519BBC47-54F2-477D-83D8-69F84B53D61E}" presName="root" presStyleCnt="0">
        <dgm:presLayoutVars>
          <dgm:dir/>
          <dgm:resizeHandles val="exact"/>
        </dgm:presLayoutVars>
      </dgm:prSet>
      <dgm:spPr/>
    </dgm:pt>
    <dgm:pt modelId="{78AC5B71-45A5-4C2C-8891-6F0C01CCAE52}" type="pres">
      <dgm:prSet presAssocID="{98E3B07F-E139-4957-AB34-5B27F853012F}" presName="compNode" presStyleCnt="0"/>
      <dgm:spPr/>
    </dgm:pt>
    <dgm:pt modelId="{8782C90B-8B32-4217-856A-307D20B7A9C8}" type="pres">
      <dgm:prSet presAssocID="{98E3B07F-E139-4957-AB34-5B27F85301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B3A5E33B-9DEA-404C-A052-84DA76F93A84}" type="pres">
      <dgm:prSet presAssocID="{98E3B07F-E139-4957-AB34-5B27F853012F}" presName="iconSpace" presStyleCnt="0"/>
      <dgm:spPr/>
    </dgm:pt>
    <dgm:pt modelId="{D034E79C-290D-4870-9D82-8A409557A696}" type="pres">
      <dgm:prSet presAssocID="{98E3B07F-E139-4957-AB34-5B27F853012F}" presName="parTx" presStyleLbl="revTx" presStyleIdx="0" presStyleCnt="8">
        <dgm:presLayoutVars>
          <dgm:chMax val="0"/>
          <dgm:chPref val="0"/>
        </dgm:presLayoutVars>
      </dgm:prSet>
      <dgm:spPr/>
    </dgm:pt>
    <dgm:pt modelId="{89BE2010-F111-46E4-8906-73291C94CD41}" type="pres">
      <dgm:prSet presAssocID="{98E3B07F-E139-4957-AB34-5B27F853012F}" presName="txSpace" presStyleCnt="0"/>
      <dgm:spPr/>
    </dgm:pt>
    <dgm:pt modelId="{46674832-0D43-4297-BA0C-C2D2528367E7}" type="pres">
      <dgm:prSet presAssocID="{98E3B07F-E139-4957-AB34-5B27F853012F}" presName="desTx" presStyleLbl="revTx" presStyleIdx="1" presStyleCnt="8">
        <dgm:presLayoutVars/>
      </dgm:prSet>
      <dgm:spPr/>
    </dgm:pt>
    <dgm:pt modelId="{C365C82D-7C2A-4470-A703-82CDAD86CF71}" type="pres">
      <dgm:prSet presAssocID="{F09DF4E7-92A7-43E5-9921-81D03F1B3746}" presName="sibTrans" presStyleCnt="0"/>
      <dgm:spPr/>
    </dgm:pt>
    <dgm:pt modelId="{FEBE1C07-3203-42E0-ACBF-96113E60A375}" type="pres">
      <dgm:prSet presAssocID="{A9D33EB0-4E7D-43FB-8129-5191DC0B6C0B}" presName="compNode" presStyleCnt="0"/>
      <dgm:spPr/>
    </dgm:pt>
    <dgm:pt modelId="{934E71E1-A96C-4F3D-A4D5-7752BC1795A0}" type="pres">
      <dgm:prSet presAssocID="{A9D33EB0-4E7D-43FB-8129-5191DC0B6C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AD4A358-87F1-47A4-AB16-194B6F2B51A4}" type="pres">
      <dgm:prSet presAssocID="{A9D33EB0-4E7D-43FB-8129-5191DC0B6C0B}" presName="iconSpace" presStyleCnt="0"/>
      <dgm:spPr/>
    </dgm:pt>
    <dgm:pt modelId="{B094FE72-2DF9-4793-84FF-584DA4DA4137}" type="pres">
      <dgm:prSet presAssocID="{A9D33EB0-4E7D-43FB-8129-5191DC0B6C0B}" presName="parTx" presStyleLbl="revTx" presStyleIdx="2" presStyleCnt="8">
        <dgm:presLayoutVars>
          <dgm:chMax val="0"/>
          <dgm:chPref val="0"/>
        </dgm:presLayoutVars>
      </dgm:prSet>
      <dgm:spPr/>
    </dgm:pt>
    <dgm:pt modelId="{54E4FA32-8FBA-4DC5-A814-B0CF80EF83F0}" type="pres">
      <dgm:prSet presAssocID="{A9D33EB0-4E7D-43FB-8129-5191DC0B6C0B}" presName="txSpace" presStyleCnt="0"/>
      <dgm:spPr/>
    </dgm:pt>
    <dgm:pt modelId="{556A8468-7DA2-42E4-8F6A-CC4C58D8E28A}" type="pres">
      <dgm:prSet presAssocID="{A9D33EB0-4E7D-43FB-8129-5191DC0B6C0B}" presName="desTx" presStyleLbl="revTx" presStyleIdx="3" presStyleCnt="8">
        <dgm:presLayoutVars/>
      </dgm:prSet>
      <dgm:spPr/>
    </dgm:pt>
    <dgm:pt modelId="{752EA724-A8DF-4116-84FF-BB84FA790721}" type="pres">
      <dgm:prSet presAssocID="{8A48B6BF-503D-41E5-885B-D520FC1DAFE6}" presName="sibTrans" presStyleCnt="0"/>
      <dgm:spPr/>
    </dgm:pt>
    <dgm:pt modelId="{79F4C02C-F236-42CD-894F-F0270D09A425}" type="pres">
      <dgm:prSet presAssocID="{4E50756B-10C6-420C-A9E6-EADB6D22CE32}" presName="compNode" presStyleCnt="0"/>
      <dgm:spPr/>
    </dgm:pt>
    <dgm:pt modelId="{A9BF1978-54A9-4493-808D-A9D41572C929}" type="pres">
      <dgm:prSet presAssocID="{4E50756B-10C6-420C-A9E6-EADB6D22CE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04CAB6C-3D13-434C-9D48-089AAE2BDB76}" type="pres">
      <dgm:prSet presAssocID="{4E50756B-10C6-420C-A9E6-EADB6D22CE32}" presName="iconSpace" presStyleCnt="0"/>
      <dgm:spPr/>
    </dgm:pt>
    <dgm:pt modelId="{06E51790-B908-480F-9074-01989C5A8931}" type="pres">
      <dgm:prSet presAssocID="{4E50756B-10C6-420C-A9E6-EADB6D22CE32}" presName="parTx" presStyleLbl="revTx" presStyleIdx="4" presStyleCnt="8">
        <dgm:presLayoutVars>
          <dgm:chMax val="0"/>
          <dgm:chPref val="0"/>
        </dgm:presLayoutVars>
      </dgm:prSet>
      <dgm:spPr/>
    </dgm:pt>
    <dgm:pt modelId="{7F4D3705-E7C9-4CBE-9E72-0833CA7081F8}" type="pres">
      <dgm:prSet presAssocID="{4E50756B-10C6-420C-A9E6-EADB6D22CE32}" presName="txSpace" presStyleCnt="0"/>
      <dgm:spPr/>
    </dgm:pt>
    <dgm:pt modelId="{BE78A133-4475-436D-8347-A4FCF2952737}" type="pres">
      <dgm:prSet presAssocID="{4E50756B-10C6-420C-A9E6-EADB6D22CE32}" presName="desTx" presStyleLbl="revTx" presStyleIdx="5" presStyleCnt="8">
        <dgm:presLayoutVars/>
      </dgm:prSet>
      <dgm:spPr/>
    </dgm:pt>
    <dgm:pt modelId="{4A860CED-2E44-48C4-AAEB-4B8051A046BF}" type="pres">
      <dgm:prSet presAssocID="{D3361ADE-A5E3-479F-BE6C-B32306803F83}" presName="sibTrans" presStyleCnt="0"/>
      <dgm:spPr/>
    </dgm:pt>
    <dgm:pt modelId="{CDEADA5C-D6FB-42A5-934D-89496177B748}" type="pres">
      <dgm:prSet presAssocID="{038FBE60-51D1-43A7-AA78-2DA10CF579F5}" presName="compNode" presStyleCnt="0"/>
      <dgm:spPr/>
    </dgm:pt>
    <dgm:pt modelId="{1CE599C0-983C-4801-B563-91D3E7370269}" type="pres">
      <dgm:prSet presAssocID="{038FBE60-51D1-43A7-AA78-2DA10CF579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4E655A-BDDB-4718-AD7E-78DAC20CF0B3}" type="pres">
      <dgm:prSet presAssocID="{038FBE60-51D1-43A7-AA78-2DA10CF579F5}" presName="iconSpace" presStyleCnt="0"/>
      <dgm:spPr/>
    </dgm:pt>
    <dgm:pt modelId="{290C6EC4-5758-4957-BA91-7E21BC10A127}" type="pres">
      <dgm:prSet presAssocID="{038FBE60-51D1-43A7-AA78-2DA10CF579F5}" presName="parTx" presStyleLbl="revTx" presStyleIdx="6" presStyleCnt="8">
        <dgm:presLayoutVars>
          <dgm:chMax val="0"/>
          <dgm:chPref val="0"/>
        </dgm:presLayoutVars>
      </dgm:prSet>
      <dgm:spPr/>
    </dgm:pt>
    <dgm:pt modelId="{511CAB54-EB06-4909-87D5-40BB1C73C9DA}" type="pres">
      <dgm:prSet presAssocID="{038FBE60-51D1-43A7-AA78-2DA10CF579F5}" presName="txSpace" presStyleCnt="0"/>
      <dgm:spPr/>
    </dgm:pt>
    <dgm:pt modelId="{82F363D0-DCEC-414E-A2EE-060C3941315C}" type="pres">
      <dgm:prSet presAssocID="{038FBE60-51D1-43A7-AA78-2DA10CF579F5}" presName="desTx" presStyleLbl="revTx" presStyleIdx="7" presStyleCnt="8">
        <dgm:presLayoutVars/>
      </dgm:prSet>
      <dgm:spPr/>
    </dgm:pt>
  </dgm:ptLst>
  <dgm:cxnLst>
    <dgm:cxn modelId="{4123E901-CC61-4AA8-99BA-74A3B95A3D3C}" type="presOf" srcId="{490C86E2-BDC3-4FBB-88A5-CF9B7A5F313B}" destId="{556A8468-7DA2-42E4-8F6A-CC4C58D8E28A}" srcOrd="0" destOrd="1" presId="urn:microsoft.com/office/officeart/2018/2/layout/IconLabelDescriptionList"/>
    <dgm:cxn modelId="{1C6CC421-1E5F-4772-BD0C-DA50A6C293DD}" type="presOf" srcId="{A9D33EB0-4E7D-43FB-8129-5191DC0B6C0B}" destId="{B094FE72-2DF9-4793-84FF-584DA4DA4137}" srcOrd="0" destOrd="0" presId="urn:microsoft.com/office/officeart/2018/2/layout/IconLabelDescriptionList"/>
    <dgm:cxn modelId="{30FD5638-3036-4FBF-B8A2-3C7DD57EE300}" type="presOf" srcId="{9B9D8BE7-1907-43C5-969C-CCD213E41F9D}" destId="{556A8468-7DA2-42E4-8F6A-CC4C58D8E28A}" srcOrd="0" destOrd="0" presId="urn:microsoft.com/office/officeart/2018/2/layout/IconLabelDescriptionList"/>
    <dgm:cxn modelId="{F44F2839-65BA-4935-8835-5C66311EE233}" srcId="{4E50756B-10C6-420C-A9E6-EADB6D22CE32}" destId="{9277B155-9790-4F4C-8C03-4531206C371F}" srcOrd="1" destOrd="0" parTransId="{8E5BBA9D-B305-4AC0-8F99-E3EF24699C4F}" sibTransId="{402D3F7D-BEC7-4BD4-825B-E591C3B00E2C}"/>
    <dgm:cxn modelId="{B16D9639-B090-4B5B-921B-282A0DA8DC23}" srcId="{98E3B07F-E139-4957-AB34-5B27F853012F}" destId="{CF4BC435-4D59-4A11-A0FD-875E7503A6D0}" srcOrd="1" destOrd="0" parTransId="{C1FF63B5-E87D-47AD-9FC7-2DC68A93634E}" sibTransId="{BD1CE7C0-D4BC-4624-AD9E-F5AFD5BFB267}"/>
    <dgm:cxn modelId="{AD32A046-1BFE-4C5B-B332-37534CB6F20B}" srcId="{519BBC47-54F2-477D-83D8-69F84B53D61E}" destId="{98E3B07F-E139-4957-AB34-5B27F853012F}" srcOrd="0" destOrd="0" parTransId="{FF082F45-46A5-456A-98D4-71FFA5994DF8}" sibTransId="{F09DF4E7-92A7-43E5-9921-81D03F1B3746}"/>
    <dgm:cxn modelId="{51F6C066-2452-4119-A0A5-DF1FFA245CB8}" srcId="{519BBC47-54F2-477D-83D8-69F84B53D61E}" destId="{4E50756B-10C6-420C-A9E6-EADB6D22CE32}" srcOrd="2" destOrd="0" parTransId="{D09CA86B-1FDA-4992-95AF-FE3A5F0CA6DF}" sibTransId="{D3361ADE-A5E3-479F-BE6C-B32306803F83}"/>
    <dgm:cxn modelId="{24B28A6E-BC59-4771-B81B-9D25DEBA5A5F}" srcId="{519BBC47-54F2-477D-83D8-69F84B53D61E}" destId="{A9D33EB0-4E7D-43FB-8129-5191DC0B6C0B}" srcOrd="1" destOrd="0" parTransId="{C148EF75-E51A-4798-B11A-916B22E3E97B}" sibTransId="{8A48B6BF-503D-41E5-885B-D520FC1DAFE6}"/>
    <dgm:cxn modelId="{2B9AE672-A294-45CB-808F-DB42413FEBE3}" srcId="{4E50756B-10C6-420C-A9E6-EADB6D22CE32}" destId="{0A5C21EC-CD30-4FEF-8FF2-75DF1DDE7E1F}" srcOrd="0" destOrd="0" parTransId="{0D7693EB-1B03-4418-A613-2CEDD33DD6A9}" sibTransId="{1CDAD468-BF27-4648-866E-A195A8C3B15F}"/>
    <dgm:cxn modelId="{59478A54-81AB-4FCD-867E-4E669E0C6F61}" srcId="{519BBC47-54F2-477D-83D8-69F84B53D61E}" destId="{038FBE60-51D1-43A7-AA78-2DA10CF579F5}" srcOrd="3" destOrd="0" parTransId="{184FA149-7CEF-4222-A564-C08851390C9F}" sibTransId="{512C75E1-6EC8-4AD6-A32A-3300D64FADB9}"/>
    <dgm:cxn modelId="{9A850756-7402-48B9-ACD7-7A07B9E468B7}" srcId="{98E3B07F-E139-4957-AB34-5B27F853012F}" destId="{D1EFE11D-05D0-4054-9289-DA81B87EBD51}" srcOrd="0" destOrd="0" parTransId="{E0E4C826-5C4F-468C-996A-F3A78F76B7F9}" sibTransId="{EA36C60B-13B3-4C61-82A3-BCDD6C63EE9D}"/>
    <dgm:cxn modelId="{499C5084-F1DA-435F-847D-A4ED7B89A9E0}" type="presOf" srcId="{D1EFE11D-05D0-4054-9289-DA81B87EBD51}" destId="{46674832-0D43-4297-BA0C-C2D2528367E7}" srcOrd="0" destOrd="0" presId="urn:microsoft.com/office/officeart/2018/2/layout/IconLabelDescriptionList"/>
    <dgm:cxn modelId="{51FB5F94-09FF-4C26-BB64-CF5F7F50D21D}" srcId="{A9D33EB0-4E7D-43FB-8129-5191DC0B6C0B}" destId="{490C86E2-BDC3-4FBB-88A5-CF9B7A5F313B}" srcOrd="1" destOrd="0" parTransId="{38E9B24A-0404-49B8-89BC-8BBB9C94C529}" sibTransId="{127CF1B2-DA24-49C5-8AFC-D42D1F1BAFDB}"/>
    <dgm:cxn modelId="{AB288997-CC43-454B-A175-C35A6491EF93}" type="presOf" srcId="{9277B155-9790-4F4C-8C03-4531206C371F}" destId="{BE78A133-4475-436D-8347-A4FCF2952737}" srcOrd="0" destOrd="1" presId="urn:microsoft.com/office/officeart/2018/2/layout/IconLabelDescriptionList"/>
    <dgm:cxn modelId="{7329F297-CE2C-4DE9-95BD-661B5288E706}" type="presOf" srcId="{4E50756B-10C6-420C-A9E6-EADB6D22CE32}" destId="{06E51790-B908-480F-9074-01989C5A8931}" srcOrd="0" destOrd="0" presId="urn:microsoft.com/office/officeart/2018/2/layout/IconLabelDescriptionList"/>
    <dgm:cxn modelId="{A23DBB9E-0918-457B-A73E-3BA7690AE2AA}" srcId="{038FBE60-51D1-43A7-AA78-2DA10CF579F5}" destId="{4DD1B3DB-9FD8-469C-8332-F3A068C1D068}" srcOrd="0" destOrd="0" parTransId="{25173B0F-7AE5-47E8-9CF6-43FA629819C9}" sibTransId="{5EB550FD-6FE3-4E80-8E78-0AC1976C6F0B}"/>
    <dgm:cxn modelId="{AF38D1A7-C17E-4605-84CE-6DB8089FEEDC}" srcId="{A9D33EB0-4E7D-43FB-8129-5191DC0B6C0B}" destId="{9B9D8BE7-1907-43C5-969C-CCD213E41F9D}" srcOrd="0" destOrd="0" parTransId="{411DB149-FCFC-4C7E-84B7-4BED5177BD7B}" sibTransId="{2DB1EB71-E45A-4896-A07E-3D8EE623027A}"/>
    <dgm:cxn modelId="{08AFA5B1-053D-4519-997E-0F98A06A8C19}" type="presOf" srcId="{519BBC47-54F2-477D-83D8-69F84B53D61E}" destId="{50A11ED6-E791-4839-BEA9-9BCC16DF862C}" srcOrd="0" destOrd="0" presId="urn:microsoft.com/office/officeart/2018/2/layout/IconLabelDescriptionList"/>
    <dgm:cxn modelId="{928550B8-413C-4818-B8CA-FC02964B838E}" type="presOf" srcId="{4DD1B3DB-9FD8-469C-8332-F3A068C1D068}" destId="{82F363D0-DCEC-414E-A2EE-060C3941315C}" srcOrd="0" destOrd="0" presId="urn:microsoft.com/office/officeart/2018/2/layout/IconLabelDescriptionList"/>
    <dgm:cxn modelId="{1CEB3EBD-C3DF-4415-9B9B-E96E5229D0B2}" type="presOf" srcId="{98E3B07F-E139-4957-AB34-5B27F853012F}" destId="{D034E79C-290D-4870-9D82-8A409557A696}" srcOrd="0" destOrd="0" presId="urn:microsoft.com/office/officeart/2018/2/layout/IconLabelDescriptionList"/>
    <dgm:cxn modelId="{399560ED-43A7-497E-B20D-FA9FBAC2AB7C}" type="presOf" srcId="{038FBE60-51D1-43A7-AA78-2DA10CF579F5}" destId="{290C6EC4-5758-4957-BA91-7E21BC10A127}" srcOrd="0" destOrd="0" presId="urn:microsoft.com/office/officeart/2018/2/layout/IconLabelDescriptionList"/>
    <dgm:cxn modelId="{7158B5F1-9F53-4C98-967E-93EBF5999B95}" type="presOf" srcId="{CF4BC435-4D59-4A11-A0FD-875E7503A6D0}" destId="{46674832-0D43-4297-BA0C-C2D2528367E7}" srcOrd="0" destOrd="1" presId="urn:microsoft.com/office/officeart/2018/2/layout/IconLabelDescriptionList"/>
    <dgm:cxn modelId="{FA6FC5F8-63F7-4434-A001-071FEC106916}" type="presOf" srcId="{0A5C21EC-CD30-4FEF-8FF2-75DF1DDE7E1F}" destId="{BE78A133-4475-436D-8347-A4FCF2952737}" srcOrd="0" destOrd="0" presId="urn:microsoft.com/office/officeart/2018/2/layout/IconLabelDescriptionList"/>
    <dgm:cxn modelId="{856D9F47-2A43-4B46-BDB8-419DC2FE82AC}" type="presParOf" srcId="{50A11ED6-E791-4839-BEA9-9BCC16DF862C}" destId="{78AC5B71-45A5-4C2C-8891-6F0C01CCAE52}" srcOrd="0" destOrd="0" presId="urn:microsoft.com/office/officeart/2018/2/layout/IconLabelDescriptionList"/>
    <dgm:cxn modelId="{42C1C1EF-7F67-4FA1-A3DC-B3ED9EE5C74B}" type="presParOf" srcId="{78AC5B71-45A5-4C2C-8891-6F0C01CCAE52}" destId="{8782C90B-8B32-4217-856A-307D20B7A9C8}" srcOrd="0" destOrd="0" presId="urn:microsoft.com/office/officeart/2018/2/layout/IconLabelDescriptionList"/>
    <dgm:cxn modelId="{2973DB5B-8E53-4B78-B1F7-0F382C03D26E}" type="presParOf" srcId="{78AC5B71-45A5-4C2C-8891-6F0C01CCAE52}" destId="{B3A5E33B-9DEA-404C-A052-84DA76F93A84}" srcOrd="1" destOrd="0" presId="urn:microsoft.com/office/officeart/2018/2/layout/IconLabelDescriptionList"/>
    <dgm:cxn modelId="{2D8B5276-006E-47B4-B282-740BCC7D61A6}" type="presParOf" srcId="{78AC5B71-45A5-4C2C-8891-6F0C01CCAE52}" destId="{D034E79C-290D-4870-9D82-8A409557A696}" srcOrd="2" destOrd="0" presId="urn:microsoft.com/office/officeart/2018/2/layout/IconLabelDescriptionList"/>
    <dgm:cxn modelId="{03796CD1-05E5-4E36-AAF0-BF3D8B8C2C37}" type="presParOf" srcId="{78AC5B71-45A5-4C2C-8891-6F0C01CCAE52}" destId="{89BE2010-F111-46E4-8906-73291C94CD41}" srcOrd="3" destOrd="0" presId="urn:microsoft.com/office/officeart/2018/2/layout/IconLabelDescriptionList"/>
    <dgm:cxn modelId="{BA28567F-36BB-4373-A3C5-F18CA16AC908}" type="presParOf" srcId="{78AC5B71-45A5-4C2C-8891-6F0C01CCAE52}" destId="{46674832-0D43-4297-BA0C-C2D2528367E7}" srcOrd="4" destOrd="0" presId="urn:microsoft.com/office/officeart/2018/2/layout/IconLabelDescriptionList"/>
    <dgm:cxn modelId="{C9381437-8184-491E-A1F0-75890E669CCB}" type="presParOf" srcId="{50A11ED6-E791-4839-BEA9-9BCC16DF862C}" destId="{C365C82D-7C2A-4470-A703-82CDAD86CF71}" srcOrd="1" destOrd="0" presId="urn:microsoft.com/office/officeart/2018/2/layout/IconLabelDescriptionList"/>
    <dgm:cxn modelId="{3AF1DF1A-09D2-4515-ACC9-57979B160E66}" type="presParOf" srcId="{50A11ED6-E791-4839-BEA9-9BCC16DF862C}" destId="{FEBE1C07-3203-42E0-ACBF-96113E60A375}" srcOrd="2" destOrd="0" presId="urn:microsoft.com/office/officeart/2018/2/layout/IconLabelDescriptionList"/>
    <dgm:cxn modelId="{73299A9F-4759-4E4B-945C-CBED8B4D92BA}" type="presParOf" srcId="{FEBE1C07-3203-42E0-ACBF-96113E60A375}" destId="{934E71E1-A96C-4F3D-A4D5-7752BC1795A0}" srcOrd="0" destOrd="0" presId="urn:microsoft.com/office/officeart/2018/2/layout/IconLabelDescriptionList"/>
    <dgm:cxn modelId="{ABFEA43D-01B8-4300-8A42-4BAD66C39935}" type="presParOf" srcId="{FEBE1C07-3203-42E0-ACBF-96113E60A375}" destId="{7AD4A358-87F1-47A4-AB16-194B6F2B51A4}" srcOrd="1" destOrd="0" presId="urn:microsoft.com/office/officeart/2018/2/layout/IconLabelDescriptionList"/>
    <dgm:cxn modelId="{3EC12901-8FCA-4DD8-8C42-E304D19EC72C}" type="presParOf" srcId="{FEBE1C07-3203-42E0-ACBF-96113E60A375}" destId="{B094FE72-2DF9-4793-84FF-584DA4DA4137}" srcOrd="2" destOrd="0" presId="urn:microsoft.com/office/officeart/2018/2/layout/IconLabelDescriptionList"/>
    <dgm:cxn modelId="{BED6E597-1255-4A14-8BB2-2732F2292B4E}" type="presParOf" srcId="{FEBE1C07-3203-42E0-ACBF-96113E60A375}" destId="{54E4FA32-8FBA-4DC5-A814-B0CF80EF83F0}" srcOrd="3" destOrd="0" presId="urn:microsoft.com/office/officeart/2018/2/layout/IconLabelDescriptionList"/>
    <dgm:cxn modelId="{E36DF290-03C3-4497-8330-6B1E238ADDB8}" type="presParOf" srcId="{FEBE1C07-3203-42E0-ACBF-96113E60A375}" destId="{556A8468-7DA2-42E4-8F6A-CC4C58D8E28A}" srcOrd="4" destOrd="0" presId="urn:microsoft.com/office/officeart/2018/2/layout/IconLabelDescriptionList"/>
    <dgm:cxn modelId="{4623647D-4584-4E1C-904C-BD943E6EC385}" type="presParOf" srcId="{50A11ED6-E791-4839-BEA9-9BCC16DF862C}" destId="{752EA724-A8DF-4116-84FF-BB84FA790721}" srcOrd="3" destOrd="0" presId="urn:microsoft.com/office/officeart/2018/2/layout/IconLabelDescriptionList"/>
    <dgm:cxn modelId="{2C60520E-62D7-47BE-AD84-39BC584B2DE6}" type="presParOf" srcId="{50A11ED6-E791-4839-BEA9-9BCC16DF862C}" destId="{79F4C02C-F236-42CD-894F-F0270D09A425}" srcOrd="4" destOrd="0" presId="urn:microsoft.com/office/officeart/2018/2/layout/IconLabelDescriptionList"/>
    <dgm:cxn modelId="{C76ECF00-76AF-4B4E-917E-B8B9E426A054}" type="presParOf" srcId="{79F4C02C-F236-42CD-894F-F0270D09A425}" destId="{A9BF1978-54A9-4493-808D-A9D41572C929}" srcOrd="0" destOrd="0" presId="urn:microsoft.com/office/officeart/2018/2/layout/IconLabelDescriptionList"/>
    <dgm:cxn modelId="{FD91ED84-6A5A-4181-8150-A04BEE871F10}" type="presParOf" srcId="{79F4C02C-F236-42CD-894F-F0270D09A425}" destId="{E04CAB6C-3D13-434C-9D48-089AAE2BDB76}" srcOrd="1" destOrd="0" presId="urn:microsoft.com/office/officeart/2018/2/layout/IconLabelDescriptionList"/>
    <dgm:cxn modelId="{260699D9-73C0-45B4-BCB9-E449E81FF6E4}" type="presParOf" srcId="{79F4C02C-F236-42CD-894F-F0270D09A425}" destId="{06E51790-B908-480F-9074-01989C5A8931}" srcOrd="2" destOrd="0" presId="urn:microsoft.com/office/officeart/2018/2/layout/IconLabelDescriptionList"/>
    <dgm:cxn modelId="{EDB0E4B7-C824-4571-8B9E-7122C9C171D7}" type="presParOf" srcId="{79F4C02C-F236-42CD-894F-F0270D09A425}" destId="{7F4D3705-E7C9-4CBE-9E72-0833CA7081F8}" srcOrd="3" destOrd="0" presId="urn:microsoft.com/office/officeart/2018/2/layout/IconLabelDescriptionList"/>
    <dgm:cxn modelId="{EEDF9F34-2862-42B4-BC5B-49CBBF498694}" type="presParOf" srcId="{79F4C02C-F236-42CD-894F-F0270D09A425}" destId="{BE78A133-4475-436D-8347-A4FCF2952737}" srcOrd="4" destOrd="0" presId="urn:microsoft.com/office/officeart/2018/2/layout/IconLabelDescriptionList"/>
    <dgm:cxn modelId="{2D4409B3-7D13-454F-A03E-6C3FF44CE5F1}" type="presParOf" srcId="{50A11ED6-E791-4839-BEA9-9BCC16DF862C}" destId="{4A860CED-2E44-48C4-AAEB-4B8051A046BF}" srcOrd="5" destOrd="0" presId="urn:microsoft.com/office/officeart/2018/2/layout/IconLabelDescriptionList"/>
    <dgm:cxn modelId="{E2383B9B-F009-43AA-AE51-A5EC8BA5F0E1}" type="presParOf" srcId="{50A11ED6-E791-4839-BEA9-9BCC16DF862C}" destId="{CDEADA5C-D6FB-42A5-934D-89496177B748}" srcOrd="6" destOrd="0" presId="urn:microsoft.com/office/officeart/2018/2/layout/IconLabelDescriptionList"/>
    <dgm:cxn modelId="{90FDDBCC-9CB3-4DE0-B344-944833BE78B6}" type="presParOf" srcId="{CDEADA5C-D6FB-42A5-934D-89496177B748}" destId="{1CE599C0-983C-4801-B563-91D3E7370269}" srcOrd="0" destOrd="0" presId="urn:microsoft.com/office/officeart/2018/2/layout/IconLabelDescriptionList"/>
    <dgm:cxn modelId="{98225F1D-F4F6-4183-B9DA-8D1B7A0D00FD}" type="presParOf" srcId="{CDEADA5C-D6FB-42A5-934D-89496177B748}" destId="{194E655A-BDDB-4718-AD7E-78DAC20CF0B3}" srcOrd="1" destOrd="0" presId="urn:microsoft.com/office/officeart/2018/2/layout/IconLabelDescriptionList"/>
    <dgm:cxn modelId="{4D4306BC-92BB-407E-9364-6C19327B96CA}" type="presParOf" srcId="{CDEADA5C-D6FB-42A5-934D-89496177B748}" destId="{290C6EC4-5758-4957-BA91-7E21BC10A127}" srcOrd="2" destOrd="0" presId="urn:microsoft.com/office/officeart/2018/2/layout/IconLabelDescriptionList"/>
    <dgm:cxn modelId="{34001D28-642F-49BE-AB09-6E6ABA021912}" type="presParOf" srcId="{CDEADA5C-D6FB-42A5-934D-89496177B748}" destId="{511CAB54-EB06-4909-87D5-40BB1C73C9DA}" srcOrd="3" destOrd="0" presId="urn:microsoft.com/office/officeart/2018/2/layout/IconLabelDescriptionList"/>
    <dgm:cxn modelId="{29833A97-C8EC-4225-A57C-FC6C299D8974}" type="presParOf" srcId="{CDEADA5C-D6FB-42A5-934D-89496177B748}" destId="{82F363D0-DCEC-414E-A2EE-060C3941315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5FA3B8D-A95F-4644-963C-A087BA9D8B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FCB3C-8991-4F69-A535-BCFA74024E37}">
      <dgm:prSet custT="1"/>
      <dgm:spPr/>
      <dgm:t>
        <a:bodyPr/>
        <a:lstStyle/>
        <a:p>
          <a:pPr algn="ctr"/>
          <a:endParaRPr lang="en-US" sz="3200" b="1" dirty="0">
            <a:latin typeface="Amasis MT Pro Light" panose="02040304050005020304" pitchFamily="18" charset="0"/>
          </a:endParaRPr>
        </a:p>
        <a:p>
          <a:pPr algn="ctr"/>
          <a:r>
            <a:rPr lang="en-US" sz="3200" b="1" dirty="0">
              <a:latin typeface="Amasis MT Pro Light" panose="02040304050005020304" pitchFamily="18" charset="0"/>
            </a:rPr>
            <a:t>Insight Generation, Reporting, and Presentation</a:t>
          </a:r>
          <a:br>
            <a:rPr lang="en-US" sz="3200" b="1" dirty="0">
              <a:latin typeface="Amasis MT Pro Light" panose="02040304050005020304" pitchFamily="18" charset="0"/>
            </a:rPr>
          </a:br>
          <a:endParaRPr lang="en-US" sz="3200" b="1" dirty="0">
            <a:latin typeface="Amasis MT Pro Light" panose="02040304050005020304" pitchFamily="18" charset="0"/>
          </a:endParaRPr>
        </a:p>
      </dgm:t>
    </dgm:pt>
    <dgm:pt modelId="{10825634-3FAC-4231-BB0D-255590F3E2A0}" type="parTrans" cxnId="{86DEE5AB-A197-426F-8260-670824DB0414}">
      <dgm:prSet/>
      <dgm:spPr/>
      <dgm:t>
        <a:bodyPr/>
        <a:lstStyle/>
        <a:p>
          <a:pPr algn="ctr"/>
          <a:endParaRPr lang="en-US" sz="3200">
            <a:latin typeface="Amasis MT Pro Light" panose="02040304050005020304" pitchFamily="18" charset="0"/>
          </a:endParaRPr>
        </a:p>
      </dgm:t>
    </dgm:pt>
    <dgm:pt modelId="{0464A5B9-5AA2-4D9C-BC8C-097D0184C775}" type="sibTrans" cxnId="{86DEE5AB-A197-426F-8260-670824DB0414}">
      <dgm:prSet/>
      <dgm:spPr/>
      <dgm:t>
        <a:bodyPr/>
        <a:lstStyle/>
        <a:p>
          <a:pPr algn="ctr"/>
          <a:endParaRPr lang="en-US" sz="3200">
            <a:latin typeface="Amasis MT Pro Light" panose="02040304050005020304" pitchFamily="18" charset="0"/>
          </a:endParaRPr>
        </a:p>
      </dgm:t>
    </dgm:pt>
    <dgm:pt modelId="{B44DCA10-3DED-417D-9579-2B2323525CBC}" type="pres">
      <dgm:prSet presAssocID="{75FA3B8D-A95F-4644-963C-A087BA9D8BF2}" presName="linear" presStyleCnt="0">
        <dgm:presLayoutVars>
          <dgm:animLvl val="lvl"/>
          <dgm:resizeHandles val="exact"/>
        </dgm:presLayoutVars>
      </dgm:prSet>
      <dgm:spPr/>
    </dgm:pt>
    <dgm:pt modelId="{AFF73413-69CE-4FA7-ACA2-1AAFBE15F825}" type="pres">
      <dgm:prSet presAssocID="{529FCB3C-8991-4F69-A535-BCFA74024E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DB3A01B-258F-4F14-8876-23555A7CCDA3}" type="presOf" srcId="{529FCB3C-8991-4F69-A535-BCFA74024E37}" destId="{AFF73413-69CE-4FA7-ACA2-1AAFBE15F825}" srcOrd="0" destOrd="0" presId="urn:microsoft.com/office/officeart/2005/8/layout/vList2"/>
    <dgm:cxn modelId="{2C07ACA0-B983-40CD-AE72-36D08DD966CD}" type="presOf" srcId="{75FA3B8D-A95F-4644-963C-A087BA9D8BF2}" destId="{B44DCA10-3DED-417D-9579-2B2323525CBC}" srcOrd="0" destOrd="0" presId="urn:microsoft.com/office/officeart/2005/8/layout/vList2"/>
    <dgm:cxn modelId="{86DEE5AB-A197-426F-8260-670824DB0414}" srcId="{75FA3B8D-A95F-4644-963C-A087BA9D8BF2}" destId="{529FCB3C-8991-4F69-A535-BCFA74024E37}" srcOrd="0" destOrd="0" parTransId="{10825634-3FAC-4231-BB0D-255590F3E2A0}" sibTransId="{0464A5B9-5AA2-4D9C-BC8C-097D0184C775}"/>
    <dgm:cxn modelId="{79B5A352-DB6D-467E-87ED-6A299A38D3EF}" type="presParOf" srcId="{B44DCA10-3DED-417D-9579-2B2323525CBC}" destId="{AFF73413-69CE-4FA7-ACA2-1AAFBE15F8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ADB0E1B-7285-4408-9725-665C3DC321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92693-6A94-43F5-9CAA-02BD12DF0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Amasis MT Pro Light" panose="02040304050005020304" pitchFamily="18" charset="0"/>
            </a:rPr>
            <a:t>Insight Generation:</a:t>
          </a:r>
          <a:endParaRPr lang="en-US" dirty="0">
            <a:latin typeface="Amasis MT Pro Light" panose="02040304050005020304" pitchFamily="18" charset="0"/>
          </a:endParaRPr>
        </a:p>
      </dgm:t>
    </dgm:pt>
    <dgm:pt modelId="{FED56CD2-D9B4-4FF4-BFE1-86D41266D50F}" type="parTrans" cxnId="{4D752577-29E3-4FE1-8921-75E71DD9C64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7819571-EFF1-4463-9963-857722A3ACC8}" type="sibTrans" cxnId="{4D752577-29E3-4FE1-8921-75E71DD9C64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A1EAF62-6093-408D-9169-FAA9A7DEC9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>
              <a:latin typeface="Amasis MT Pro Light" panose="02040304050005020304" pitchFamily="18" charset="0"/>
            </a:rPr>
            <a:t>Analyze data to uncover key trends and patterns.</a:t>
          </a:r>
          <a:endParaRPr lang="en-US" sz="1400">
            <a:latin typeface="Amasis MT Pro Light" panose="02040304050005020304" pitchFamily="18" charset="0"/>
          </a:endParaRPr>
        </a:p>
      </dgm:t>
    </dgm:pt>
    <dgm:pt modelId="{7216A934-BDAD-4D24-9E07-F809545D64F8}" type="parTrans" cxnId="{94C00F1F-979C-4C28-8945-8500F9D0C96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4116AB6-7768-4AC0-B721-8E4C76515FF3}" type="sibTrans" cxnId="{94C00F1F-979C-4C28-8945-8500F9D0C96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0DC4E2D-8E11-4DBE-A4D2-88B410BBD7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Highlight opportunities for campaign improvement, such as underperforming channels or untapped potential.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9C6F2805-65AB-48C5-B654-8E67E0336179}" type="parTrans" cxnId="{376006DB-B536-4D09-A9CE-09935D4B633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78242E4-B5FC-4EAF-9861-8B9C94B50749}" type="sibTrans" cxnId="{376006DB-B536-4D09-A9CE-09935D4B633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31D9B38-7D1F-4347-8398-48EA1C3A89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Turn raw data into actionable insights that align with business goals.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1362C538-23C9-42B1-BF27-9C99C3360256}" type="parTrans" cxnId="{77E49445-03E4-45DA-9658-11A6BDCDCC1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F81CF07-6070-40E7-A3DB-D6C8EECF2237}" type="sibTrans" cxnId="{77E49445-03E4-45DA-9658-11A6BDCDCC1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0236705-94B5-472D-9664-A17DAF61B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Reporting:</a:t>
          </a:r>
          <a:endParaRPr lang="en-US">
            <a:latin typeface="Amasis MT Pro Light" panose="02040304050005020304" pitchFamily="18" charset="0"/>
          </a:endParaRPr>
        </a:p>
      </dgm:t>
    </dgm:pt>
    <dgm:pt modelId="{FD18F3C3-9867-4480-A63F-D025213C0495}" type="parTrans" cxnId="{3A153251-488F-4D3D-9AA1-71E30A4284C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D6FEAE5-41BB-4315-9DAB-95D685F5E794}" type="sibTrans" cxnId="{3A153251-488F-4D3D-9AA1-71E30A4284C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FD03309-A34E-45F2-BA7A-AF05E8205A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>
              <a:latin typeface="Amasis MT Pro Light" panose="02040304050005020304" pitchFamily="18" charset="0"/>
            </a:rPr>
            <a:t>Develop detailed, data-driven reports tailored to the needs of stakeholders.</a:t>
          </a:r>
          <a:endParaRPr lang="en-US" sz="1400">
            <a:latin typeface="Amasis MT Pro Light" panose="02040304050005020304" pitchFamily="18" charset="0"/>
          </a:endParaRPr>
        </a:p>
      </dgm:t>
    </dgm:pt>
    <dgm:pt modelId="{D8C0F21E-4FF3-4BDF-A48D-3E656344D150}" type="parTrans" cxnId="{7EAEFB4F-F5FD-49EA-AA26-786B45ED5E0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D8E9FCB-0A7B-472B-B302-89F81DD56A55}" type="sibTrans" cxnId="{7EAEFB4F-F5FD-49EA-AA26-786B45ED5E0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E2072DB-4BA1-4BA9-84FA-62E6FC4D8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Focus on critical KPIs (e.g., awareness, engagement, conversion) for performance evaluation.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94AABD83-D854-4C34-AF9E-94535ADC9A18}" type="parTrans" cxnId="{3A1ABE80-E20E-4E40-BD3D-53EC65015E5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6E61E38-481A-45F8-93C5-3C40624FAC8A}" type="sibTrans" cxnId="{3A1ABE80-E20E-4E40-BD3D-53EC65015E5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2979013-1D5D-4D06-9E8E-46DB54A439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Include comparative analysis (e.g., benchmarks, historical trends) to provide context.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AB69DD42-B3A2-41C7-8CB3-FAE16A1E5162}" type="parTrans" cxnId="{BC105306-B38F-43A8-93AD-4758EECF593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07DB475-81EB-424E-9DBB-EB6C30C22512}" type="sibTrans" cxnId="{BC105306-B38F-43A8-93AD-4758EECF5932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93C5998-913F-41F3-916B-A1AC09227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Presentation:</a:t>
          </a:r>
          <a:endParaRPr lang="en-US">
            <a:latin typeface="Amasis MT Pro Light" panose="02040304050005020304" pitchFamily="18" charset="0"/>
          </a:endParaRPr>
        </a:p>
      </dgm:t>
    </dgm:pt>
    <dgm:pt modelId="{9D168D16-D3AC-4A4B-886C-E5100AEB6BC7}" type="parTrans" cxnId="{4752F939-4F0A-4859-8B02-8311C1D84F8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0DD5C63-0280-4606-A6E6-43AC8523745F}" type="sibTrans" cxnId="{4752F939-4F0A-4859-8B02-8311C1D84F8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4AD7612-1465-4532-ADDA-B98F3FB272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Utilize visuals like charts and graphs for clarity and impact.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D3C65310-7C13-4034-B0F1-7BD7701C9885}" type="parTrans" cxnId="{693F54ED-479A-4250-B332-7DE81893CBD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A01199B3-FD64-4B73-8BCD-62F83C4D441F}" type="sibTrans" cxnId="{693F54ED-479A-4250-B332-7DE81893CBD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7C2C977-8168-4B92-97E8-7864A0C7B8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 dirty="0">
              <a:latin typeface="Amasis MT Pro Light" panose="02040304050005020304" pitchFamily="18" charset="0"/>
            </a:rPr>
            <a:t>Use concise storytelling to link insights with actionable recommendations.</a:t>
          </a:r>
          <a:endParaRPr lang="en-US" sz="1400" dirty="0">
            <a:latin typeface="Amasis MT Pro Light" panose="02040304050005020304" pitchFamily="18" charset="0"/>
          </a:endParaRPr>
        </a:p>
      </dgm:t>
    </dgm:pt>
    <dgm:pt modelId="{1955B75A-594A-467C-91DF-34C3E44B9870}" type="parTrans" cxnId="{88243FE7-E1F8-41B8-BD09-CF545E8125F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BF4A3333-6C03-485A-8C23-6CB583458DF8}" type="sibTrans" cxnId="{88243FE7-E1F8-41B8-BD09-CF545E8125F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1581BA2-2A52-4499-AFD0-50A8CEB4CD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>
              <a:latin typeface="Amasis MT Pro Light" panose="02040304050005020304" pitchFamily="18" charset="0"/>
            </a:rPr>
            <a:t>Engage stakeholders by aligning insights with strategic objectives.</a:t>
          </a:r>
          <a:endParaRPr lang="en-US" sz="1400">
            <a:latin typeface="Amasis MT Pro Light" panose="02040304050005020304" pitchFamily="18" charset="0"/>
          </a:endParaRPr>
        </a:p>
      </dgm:t>
    </dgm:pt>
    <dgm:pt modelId="{D3815269-5C6B-4951-ABE4-BAF9F786D088}" type="parTrans" cxnId="{12A394EF-4B40-4355-986E-F511A42EE0A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EFACAED-0021-433F-8770-630DD20D020F}" type="sibTrans" cxnId="{12A394EF-4B40-4355-986E-F511A42EE0A4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2CDD6C9-42FE-4D31-BC2E-B4296928475E}" type="pres">
      <dgm:prSet presAssocID="{7ADB0E1B-7285-4408-9725-665C3DC321E2}" presName="root" presStyleCnt="0">
        <dgm:presLayoutVars>
          <dgm:dir/>
          <dgm:resizeHandles val="exact"/>
        </dgm:presLayoutVars>
      </dgm:prSet>
      <dgm:spPr/>
    </dgm:pt>
    <dgm:pt modelId="{15F95FE6-E89A-473D-B010-D1B0CEF02E01}" type="pres">
      <dgm:prSet presAssocID="{CA992693-6A94-43F5-9CAA-02BD12DF0D9E}" presName="compNode" presStyleCnt="0"/>
      <dgm:spPr/>
    </dgm:pt>
    <dgm:pt modelId="{FDF67DED-8AA2-4165-9BCA-617C34C0CE45}" type="pres">
      <dgm:prSet presAssocID="{CA992693-6A94-43F5-9CAA-02BD12DF0D9E}" presName="bgRect" presStyleLbl="bgShp" presStyleIdx="0" presStyleCnt="3" custLinFactNeighborY="12464"/>
      <dgm:spPr/>
    </dgm:pt>
    <dgm:pt modelId="{BA7287D7-1D2D-4B2F-8A2D-2642998F3D42}" type="pres">
      <dgm:prSet presAssocID="{CA992693-6A94-43F5-9CAA-02BD12DF0D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E91289-2473-459A-8AD2-0B4D344BB626}" type="pres">
      <dgm:prSet presAssocID="{CA992693-6A94-43F5-9CAA-02BD12DF0D9E}" presName="spaceRect" presStyleCnt="0"/>
      <dgm:spPr/>
    </dgm:pt>
    <dgm:pt modelId="{1396D437-EBBC-4011-A6CB-17E350F82C5A}" type="pres">
      <dgm:prSet presAssocID="{CA992693-6A94-43F5-9CAA-02BD12DF0D9E}" presName="parTx" presStyleLbl="revTx" presStyleIdx="0" presStyleCnt="6" custLinFactNeighborX="-3510">
        <dgm:presLayoutVars>
          <dgm:chMax val="0"/>
          <dgm:chPref val="0"/>
        </dgm:presLayoutVars>
      </dgm:prSet>
      <dgm:spPr/>
    </dgm:pt>
    <dgm:pt modelId="{C3476886-27DC-4576-99D6-3231F37E4357}" type="pres">
      <dgm:prSet presAssocID="{CA992693-6A94-43F5-9CAA-02BD12DF0D9E}" presName="desTx" presStyleLbl="revTx" presStyleIdx="1" presStyleCnt="6" custScaleX="135557" custLinFactNeighborX="-31080">
        <dgm:presLayoutVars/>
      </dgm:prSet>
      <dgm:spPr/>
    </dgm:pt>
    <dgm:pt modelId="{DF950A3B-17F9-4446-B5E1-CD975139352B}" type="pres">
      <dgm:prSet presAssocID="{07819571-EFF1-4463-9963-857722A3ACC8}" presName="sibTrans" presStyleCnt="0"/>
      <dgm:spPr/>
    </dgm:pt>
    <dgm:pt modelId="{D007AA4F-B6E1-48A2-A09A-918F91D9947E}" type="pres">
      <dgm:prSet presAssocID="{20236705-94B5-472D-9664-A17DAF61B6F2}" presName="compNode" presStyleCnt="0"/>
      <dgm:spPr/>
    </dgm:pt>
    <dgm:pt modelId="{4B71EFD7-3B13-47E3-B4AB-8D6B68E455DF}" type="pres">
      <dgm:prSet presAssocID="{20236705-94B5-472D-9664-A17DAF61B6F2}" presName="bgRect" presStyleLbl="bgShp" presStyleIdx="1" presStyleCnt="3"/>
      <dgm:spPr/>
    </dgm:pt>
    <dgm:pt modelId="{7DA6F4C0-3873-4AA5-8014-7A98B9CEF3A8}" type="pres">
      <dgm:prSet presAssocID="{20236705-94B5-472D-9664-A17DAF61B6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3AE6ED-DC73-452D-9284-188EB48CD31C}" type="pres">
      <dgm:prSet presAssocID="{20236705-94B5-472D-9664-A17DAF61B6F2}" presName="spaceRect" presStyleCnt="0"/>
      <dgm:spPr/>
    </dgm:pt>
    <dgm:pt modelId="{F52930EE-0F89-4242-B684-B547E1DD92AD}" type="pres">
      <dgm:prSet presAssocID="{20236705-94B5-472D-9664-A17DAF61B6F2}" presName="parTx" presStyleLbl="revTx" presStyleIdx="2" presStyleCnt="6">
        <dgm:presLayoutVars>
          <dgm:chMax val="0"/>
          <dgm:chPref val="0"/>
        </dgm:presLayoutVars>
      </dgm:prSet>
      <dgm:spPr/>
    </dgm:pt>
    <dgm:pt modelId="{365F3A74-1D6B-4F98-8E63-82A50EB52E74}" type="pres">
      <dgm:prSet presAssocID="{20236705-94B5-472D-9664-A17DAF61B6F2}" presName="desTx" presStyleLbl="revTx" presStyleIdx="3" presStyleCnt="6" custScaleX="155012" custLinFactNeighborX="-22866">
        <dgm:presLayoutVars/>
      </dgm:prSet>
      <dgm:spPr/>
    </dgm:pt>
    <dgm:pt modelId="{43ABFDB1-D60E-4D5A-82D5-807D7ECD8827}" type="pres">
      <dgm:prSet presAssocID="{1D6FEAE5-41BB-4315-9DAB-95D685F5E794}" presName="sibTrans" presStyleCnt="0"/>
      <dgm:spPr/>
    </dgm:pt>
    <dgm:pt modelId="{9CFDF133-61DD-4EAF-9852-251D528B1F49}" type="pres">
      <dgm:prSet presAssocID="{593C5998-913F-41F3-916B-A1AC0922753D}" presName="compNode" presStyleCnt="0"/>
      <dgm:spPr/>
    </dgm:pt>
    <dgm:pt modelId="{DC06834C-228F-4D18-8592-4A3797E4B207}" type="pres">
      <dgm:prSet presAssocID="{593C5998-913F-41F3-916B-A1AC0922753D}" presName="bgRect" presStyleLbl="bgShp" presStyleIdx="2" presStyleCnt="3"/>
      <dgm:spPr/>
    </dgm:pt>
    <dgm:pt modelId="{4BF13F6E-8E04-4BAF-98B5-5345C34422B2}" type="pres">
      <dgm:prSet presAssocID="{593C5998-913F-41F3-916B-A1AC092275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6FCF8E0-456E-4B73-B61B-291A3CF9B793}" type="pres">
      <dgm:prSet presAssocID="{593C5998-913F-41F3-916B-A1AC0922753D}" presName="spaceRect" presStyleCnt="0"/>
      <dgm:spPr/>
    </dgm:pt>
    <dgm:pt modelId="{C2F6AC3B-D377-49C1-9D91-ECE6AF39CB58}" type="pres">
      <dgm:prSet presAssocID="{593C5998-913F-41F3-916B-A1AC0922753D}" presName="parTx" presStyleLbl="revTx" presStyleIdx="4" presStyleCnt="6">
        <dgm:presLayoutVars>
          <dgm:chMax val="0"/>
          <dgm:chPref val="0"/>
        </dgm:presLayoutVars>
      </dgm:prSet>
      <dgm:spPr/>
    </dgm:pt>
    <dgm:pt modelId="{8D7AE698-72F3-47DA-8351-DA74A593F473}" type="pres">
      <dgm:prSet presAssocID="{593C5998-913F-41F3-916B-A1AC0922753D}" presName="desTx" presStyleLbl="revTx" presStyleIdx="5" presStyleCnt="6" custScaleX="147953" custLinFactNeighborX="-25078">
        <dgm:presLayoutVars/>
      </dgm:prSet>
      <dgm:spPr/>
    </dgm:pt>
  </dgm:ptLst>
  <dgm:cxnLst>
    <dgm:cxn modelId="{BC105306-B38F-43A8-93AD-4758EECF5932}" srcId="{20236705-94B5-472D-9664-A17DAF61B6F2}" destId="{22979013-1D5D-4D06-9E8E-46DB54A4395F}" srcOrd="2" destOrd="0" parTransId="{AB69DD42-B3A2-41C7-8CB3-FAE16A1E5162}" sibTransId="{407DB475-81EB-424E-9DBB-EB6C30C22512}"/>
    <dgm:cxn modelId="{82559D1C-5E5C-4949-BB6D-AEA050F0A23C}" type="presOf" srcId="{F0DC4E2D-8E11-4DBE-A4D2-88B410BBD78F}" destId="{C3476886-27DC-4576-99D6-3231F37E4357}" srcOrd="0" destOrd="1" presId="urn:microsoft.com/office/officeart/2018/2/layout/IconVerticalSolidList"/>
    <dgm:cxn modelId="{94C00F1F-979C-4C28-8945-8500F9D0C96E}" srcId="{CA992693-6A94-43F5-9CAA-02BD12DF0D9E}" destId="{DA1EAF62-6093-408D-9169-FAA9A7DEC960}" srcOrd="0" destOrd="0" parTransId="{7216A934-BDAD-4D24-9E07-F809545D64F8}" sibTransId="{94116AB6-7768-4AC0-B721-8E4C76515FF3}"/>
    <dgm:cxn modelId="{C0AD2B26-4E25-475A-8DE3-3671A4ACF310}" type="presOf" srcId="{9FD03309-A34E-45F2-BA7A-AF05E8205AF3}" destId="{365F3A74-1D6B-4F98-8E63-82A50EB52E74}" srcOrd="0" destOrd="0" presId="urn:microsoft.com/office/officeart/2018/2/layout/IconVerticalSolidList"/>
    <dgm:cxn modelId="{6B730328-99D8-4CDC-8150-67150CBF4512}" type="presOf" srcId="{CA992693-6A94-43F5-9CAA-02BD12DF0D9E}" destId="{1396D437-EBBC-4011-A6CB-17E350F82C5A}" srcOrd="0" destOrd="0" presId="urn:microsoft.com/office/officeart/2018/2/layout/IconVerticalSolidList"/>
    <dgm:cxn modelId="{19517A35-144D-4570-BB5A-DA7B9CB226AE}" type="presOf" srcId="{6E2072DB-4BA1-4BA9-84FA-62E6FC4D85AD}" destId="{365F3A74-1D6B-4F98-8E63-82A50EB52E74}" srcOrd="0" destOrd="1" presId="urn:microsoft.com/office/officeart/2018/2/layout/IconVerticalSolidList"/>
    <dgm:cxn modelId="{4752F939-4F0A-4859-8B02-8311C1D84F84}" srcId="{7ADB0E1B-7285-4408-9725-665C3DC321E2}" destId="{593C5998-913F-41F3-916B-A1AC0922753D}" srcOrd="2" destOrd="0" parTransId="{9D168D16-D3AC-4A4B-886C-E5100AEB6BC7}" sibTransId="{E0DD5C63-0280-4606-A6E6-43AC8523745F}"/>
    <dgm:cxn modelId="{C63CFE5C-394F-433F-8806-DCE142748C24}" type="presOf" srcId="{593C5998-913F-41F3-916B-A1AC0922753D}" destId="{C2F6AC3B-D377-49C1-9D91-ECE6AF39CB58}" srcOrd="0" destOrd="0" presId="urn:microsoft.com/office/officeart/2018/2/layout/IconVerticalSolidList"/>
    <dgm:cxn modelId="{DD6BF542-40A2-4729-B3DF-FAD10D0B29E5}" type="presOf" srcId="{131D9B38-7D1F-4347-8398-48EA1C3A89FC}" destId="{C3476886-27DC-4576-99D6-3231F37E4357}" srcOrd="0" destOrd="2" presId="urn:microsoft.com/office/officeart/2018/2/layout/IconVerticalSolidList"/>
    <dgm:cxn modelId="{77E49445-03E4-45DA-9658-11A6BDCDCC1F}" srcId="{CA992693-6A94-43F5-9CAA-02BD12DF0D9E}" destId="{131D9B38-7D1F-4347-8398-48EA1C3A89FC}" srcOrd="2" destOrd="0" parTransId="{1362C538-23C9-42B1-BF27-9C99C3360256}" sibTransId="{7F81CF07-6070-40E7-A3DB-D6C8EECF2237}"/>
    <dgm:cxn modelId="{7EAEFB4F-F5FD-49EA-AA26-786B45ED5E02}" srcId="{20236705-94B5-472D-9664-A17DAF61B6F2}" destId="{9FD03309-A34E-45F2-BA7A-AF05E8205AF3}" srcOrd="0" destOrd="0" parTransId="{D8C0F21E-4FF3-4BDF-A48D-3E656344D150}" sibTransId="{1D8E9FCB-0A7B-472B-B302-89F81DD56A55}"/>
    <dgm:cxn modelId="{2B8B0B70-260B-418E-9B72-10E9F701075B}" type="presOf" srcId="{DA1EAF62-6093-408D-9169-FAA9A7DEC960}" destId="{C3476886-27DC-4576-99D6-3231F37E4357}" srcOrd="0" destOrd="0" presId="urn:microsoft.com/office/officeart/2018/2/layout/IconVerticalSolidList"/>
    <dgm:cxn modelId="{3A153251-488F-4D3D-9AA1-71E30A4284C0}" srcId="{7ADB0E1B-7285-4408-9725-665C3DC321E2}" destId="{20236705-94B5-472D-9664-A17DAF61B6F2}" srcOrd="1" destOrd="0" parTransId="{FD18F3C3-9867-4480-A63F-D025213C0495}" sibTransId="{1D6FEAE5-41BB-4315-9DAB-95D685F5E794}"/>
    <dgm:cxn modelId="{237D5D51-2E82-4C03-A107-7783C75592E5}" type="presOf" srcId="{11581BA2-2A52-4499-AFD0-50A8CEB4CD25}" destId="{8D7AE698-72F3-47DA-8351-DA74A593F473}" srcOrd="0" destOrd="2" presId="urn:microsoft.com/office/officeart/2018/2/layout/IconVerticalSolidList"/>
    <dgm:cxn modelId="{4D752577-29E3-4FE1-8921-75E71DD9C645}" srcId="{7ADB0E1B-7285-4408-9725-665C3DC321E2}" destId="{CA992693-6A94-43F5-9CAA-02BD12DF0D9E}" srcOrd="0" destOrd="0" parTransId="{FED56CD2-D9B4-4FF4-BFE1-86D41266D50F}" sibTransId="{07819571-EFF1-4463-9963-857722A3ACC8}"/>
    <dgm:cxn modelId="{36C76E7F-58DD-44F6-9DA3-9EC9D05D0268}" type="presOf" srcId="{20236705-94B5-472D-9664-A17DAF61B6F2}" destId="{F52930EE-0F89-4242-B684-B547E1DD92AD}" srcOrd="0" destOrd="0" presId="urn:microsoft.com/office/officeart/2018/2/layout/IconVerticalSolidList"/>
    <dgm:cxn modelId="{3A1ABE80-E20E-4E40-BD3D-53EC65015E50}" srcId="{20236705-94B5-472D-9664-A17DAF61B6F2}" destId="{6E2072DB-4BA1-4BA9-84FA-62E6FC4D85AD}" srcOrd="1" destOrd="0" parTransId="{94AABD83-D854-4C34-AF9E-94535ADC9A18}" sibTransId="{D6E61E38-481A-45F8-93C5-3C40624FAC8A}"/>
    <dgm:cxn modelId="{8E7F668B-711E-48EB-B17E-99A1D91F9F6F}" type="presOf" srcId="{7ADB0E1B-7285-4408-9725-665C3DC321E2}" destId="{72CDD6C9-42FE-4D31-BC2E-B4296928475E}" srcOrd="0" destOrd="0" presId="urn:microsoft.com/office/officeart/2018/2/layout/IconVerticalSolidList"/>
    <dgm:cxn modelId="{3C358392-7CF3-4625-BDA6-36D5C1D23F66}" type="presOf" srcId="{22979013-1D5D-4D06-9E8E-46DB54A4395F}" destId="{365F3A74-1D6B-4F98-8E63-82A50EB52E74}" srcOrd="0" destOrd="2" presId="urn:microsoft.com/office/officeart/2018/2/layout/IconVerticalSolidList"/>
    <dgm:cxn modelId="{09F3A59A-60F6-46AC-90B6-86D986AE4B52}" type="presOf" srcId="{17C2C977-8168-4B92-97E8-7864A0C7B8AD}" destId="{8D7AE698-72F3-47DA-8351-DA74A593F473}" srcOrd="0" destOrd="1" presId="urn:microsoft.com/office/officeart/2018/2/layout/IconVerticalSolidList"/>
    <dgm:cxn modelId="{5105A8B0-9185-43AA-8CD9-ACB87058D2E1}" type="presOf" srcId="{B4AD7612-1465-4532-ADDA-B98F3FB272D5}" destId="{8D7AE698-72F3-47DA-8351-DA74A593F473}" srcOrd="0" destOrd="0" presId="urn:microsoft.com/office/officeart/2018/2/layout/IconVerticalSolidList"/>
    <dgm:cxn modelId="{376006DB-B536-4D09-A9CE-09935D4B6330}" srcId="{CA992693-6A94-43F5-9CAA-02BD12DF0D9E}" destId="{F0DC4E2D-8E11-4DBE-A4D2-88B410BBD78F}" srcOrd="1" destOrd="0" parTransId="{9C6F2805-65AB-48C5-B654-8E67E0336179}" sibTransId="{F78242E4-B5FC-4EAF-9861-8B9C94B50749}"/>
    <dgm:cxn modelId="{88243FE7-E1F8-41B8-BD09-CF545E8125F8}" srcId="{593C5998-913F-41F3-916B-A1AC0922753D}" destId="{17C2C977-8168-4B92-97E8-7864A0C7B8AD}" srcOrd="1" destOrd="0" parTransId="{1955B75A-594A-467C-91DF-34C3E44B9870}" sibTransId="{BF4A3333-6C03-485A-8C23-6CB583458DF8}"/>
    <dgm:cxn modelId="{693F54ED-479A-4250-B332-7DE81893CBD1}" srcId="{593C5998-913F-41F3-916B-A1AC0922753D}" destId="{B4AD7612-1465-4532-ADDA-B98F3FB272D5}" srcOrd="0" destOrd="0" parTransId="{D3C65310-7C13-4034-B0F1-7BD7701C9885}" sibTransId="{A01199B3-FD64-4B73-8BCD-62F83C4D441F}"/>
    <dgm:cxn modelId="{12A394EF-4B40-4355-986E-F511A42EE0A4}" srcId="{593C5998-913F-41F3-916B-A1AC0922753D}" destId="{11581BA2-2A52-4499-AFD0-50A8CEB4CD25}" srcOrd="2" destOrd="0" parTransId="{D3815269-5C6B-4951-ABE4-BAF9F786D088}" sibTransId="{CEFACAED-0021-433F-8770-630DD20D020F}"/>
    <dgm:cxn modelId="{C3D51377-3D22-4296-AD4F-3471D3A8531E}" type="presParOf" srcId="{72CDD6C9-42FE-4D31-BC2E-B4296928475E}" destId="{15F95FE6-E89A-473D-B010-D1B0CEF02E01}" srcOrd="0" destOrd="0" presId="urn:microsoft.com/office/officeart/2018/2/layout/IconVerticalSolidList"/>
    <dgm:cxn modelId="{4C8325CA-23A3-4D6C-8ED9-90349EA11855}" type="presParOf" srcId="{15F95FE6-E89A-473D-B010-D1B0CEF02E01}" destId="{FDF67DED-8AA2-4165-9BCA-617C34C0CE45}" srcOrd="0" destOrd="0" presId="urn:microsoft.com/office/officeart/2018/2/layout/IconVerticalSolidList"/>
    <dgm:cxn modelId="{B56DC9CB-7E2C-4CD8-A23F-47AEB1860745}" type="presParOf" srcId="{15F95FE6-E89A-473D-B010-D1B0CEF02E01}" destId="{BA7287D7-1D2D-4B2F-8A2D-2642998F3D42}" srcOrd="1" destOrd="0" presId="urn:microsoft.com/office/officeart/2018/2/layout/IconVerticalSolidList"/>
    <dgm:cxn modelId="{7BD707FA-A318-4A7F-A057-2BDCD4447ED0}" type="presParOf" srcId="{15F95FE6-E89A-473D-B010-D1B0CEF02E01}" destId="{1FE91289-2473-459A-8AD2-0B4D344BB626}" srcOrd="2" destOrd="0" presId="urn:microsoft.com/office/officeart/2018/2/layout/IconVerticalSolidList"/>
    <dgm:cxn modelId="{5A54FEED-0A68-42B9-BCE5-C468B2FDA8CB}" type="presParOf" srcId="{15F95FE6-E89A-473D-B010-D1B0CEF02E01}" destId="{1396D437-EBBC-4011-A6CB-17E350F82C5A}" srcOrd="3" destOrd="0" presId="urn:microsoft.com/office/officeart/2018/2/layout/IconVerticalSolidList"/>
    <dgm:cxn modelId="{1E813D63-2C00-4732-886C-68F54E3B032F}" type="presParOf" srcId="{15F95FE6-E89A-473D-B010-D1B0CEF02E01}" destId="{C3476886-27DC-4576-99D6-3231F37E4357}" srcOrd="4" destOrd="0" presId="urn:microsoft.com/office/officeart/2018/2/layout/IconVerticalSolidList"/>
    <dgm:cxn modelId="{17577145-ECC1-46BA-8EF3-2DDBFF14FCF5}" type="presParOf" srcId="{72CDD6C9-42FE-4D31-BC2E-B4296928475E}" destId="{DF950A3B-17F9-4446-B5E1-CD975139352B}" srcOrd="1" destOrd="0" presId="urn:microsoft.com/office/officeart/2018/2/layout/IconVerticalSolidList"/>
    <dgm:cxn modelId="{0C25D720-EBEE-428D-BCB2-F9F0221A4829}" type="presParOf" srcId="{72CDD6C9-42FE-4D31-BC2E-B4296928475E}" destId="{D007AA4F-B6E1-48A2-A09A-918F91D9947E}" srcOrd="2" destOrd="0" presId="urn:microsoft.com/office/officeart/2018/2/layout/IconVerticalSolidList"/>
    <dgm:cxn modelId="{9082A332-CCD1-40C4-B4FA-A2FB2336BB8E}" type="presParOf" srcId="{D007AA4F-B6E1-48A2-A09A-918F91D9947E}" destId="{4B71EFD7-3B13-47E3-B4AB-8D6B68E455DF}" srcOrd="0" destOrd="0" presId="urn:microsoft.com/office/officeart/2018/2/layout/IconVerticalSolidList"/>
    <dgm:cxn modelId="{5BD0BFC2-BE1D-4D6D-936C-62C368C7B971}" type="presParOf" srcId="{D007AA4F-B6E1-48A2-A09A-918F91D9947E}" destId="{7DA6F4C0-3873-4AA5-8014-7A98B9CEF3A8}" srcOrd="1" destOrd="0" presId="urn:microsoft.com/office/officeart/2018/2/layout/IconVerticalSolidList"/>
    <dgm:cxn modelId="{7CEF1B97-CC8D-4B21-AF5F-412E1F7FBA26}" type="presParOf" srcId="{D007AA4F-B6E1-48A2-A09A-918F91D9947E}" destId="{323AE6ED-DC73-452D-9284-188EB48CD31C}" srcOrd="2" destOrd="0" presId="urn:microsoft.com/office/officeart/2018/2/layout/IconVerticalSolidList"/>
    <dgm:cxn modelId="{BE154E9B-201A-46D2-82F7-2042876073DC}" type="presParOf" srcId="{D007AA4F-B6E1-48A2-A09A-918F91D9947E}" destId="{F52930EE-0F89-4242-B684-B547E1DD92AD}" srcOrd="3" destOrd="0" presId="urn:microsoft.com/office/officeart/2018/2/layout/IconVerticalSolidList"/>
    <dgm:cxn modelId="{8ECE693F-31EE-4878-A214-213A3FD3BE8F}" type="presParOf" srcId="{D007AA4F-B6E1-48A2-A09A-918F91D9947E}" destId="{365F3A74-1D6B-4F98-8E63-82A50EB52E74}" srcOrd="4" destOrd="0" presId="urn:microsoft.com/office/officeart/2018/2/layout/IconVerticalSolidList"/>
    <dgm:cxn modelId="{801B4F87-BDD5-4A0F-A8F1-E8714199688F}" type="presParOf" srcId="{72CDD6C9-42FE-4D31-BC2E-B4296928475E}" destId="{43ABFDB1-D60E-4D5A-82D5-807D7ECD8827}" srcOrd="3" destOrd="0" presId="urn:microsoft.com/office/officeart/2018/2/layout/IconVerticalSolidList"/>
    <dgm:cxn modelId="{15318574-1494-4CE4-B64D-6E01F87B3932}" type="presParOf" srcId="{72CDD6C9-42FE-4D31-BC2E-B4296928475E}" destId="{9CFDF133-61DD-4EAF-9852-251D528B1F49}" srcOrd="4" destOrd="0" presId="urn:microsoft.com/office/officeart/2018/2/layout/IconVerticalSolidList"/>
    <dgm:cxn modelId="{DF7377A0-FE74-4F3A-81E4-9E3545B8160D}" type="presParOf" srcId="{9CFDF133-61DD-4EAF-9852-251D528B1F49}" destId="{DC06834C-228F-4D18-8592-4A3797E4B207}" srcOrd="0" destOrd="0" presId="urn:microsoft.com/office/officeart/2018/2/layout/IconVerticalSolidList"/>
    <dgm:cxn modelId="{8555A9BB-F1B7-4AC6-8F25-4F2291C5B1E7}" type="presParOf" srcId="{9CFDF133-61DD-4EAF-9852-251D528B1F49}" destId="{4BF13F6E-8E04-4BAF-98B5-5345C34422B2}" srcOrd="1" destOrd="0" presId="urn:microsoft.com/office/officeart/2018/2/layout/IconVerticalSolidList"/>
    <dgm:cxn modelId="{861E8B87-B53E-44B7-8CAE-7778207F2662}" type="presParOf" srcId="{9CFDF133-61DD-4EAF-9852-251D528B1F49}" destId="{56FCF8E0-456E-4B73-B61B-291A3CF9B793}" srcOrd="2" destOrd="0" presId="urn:microsoft.com/office/officeart/2018/2/layout/IconVerticalSolidList"/>
    <dgm:cxn modelId="{60AA5B30-D2C4-4D2C-9055-91C58D17FDFA}" type="presParOf" srcId="{9CFDF133-61DD-4EAF-9852-251D528B1F49}" destId="{C2F6AC3B-D377-49C1-9D91-ECE6AF39CB58}" srcOrd="3" destOrd="0" presId="urn:microsoft.com/office/officeart/2018/2/layout/IconVerticalSolidList"/>
    <dgm:cxn modelId="{7C37FCA7-68D0-4462-BCB7-FC2DF5E672C5}" type="presParOf" srcId="{9CFDF133-61DD-4EAF-9852-251D528B1F49}" destId="{8D7AE698-72F3-47DA-8351-DA74A593F4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CF2283A-CE5D-4FC4-B04C-2D4635AA83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FEB40-0B09-484B-BF2D-AC69002D082F}">
      <dgm:prSet/>
      <dgm:spPr/>
      <dgm:t>
        <a:bodyPr/>
        <a:lstStyle/>
        <a:p>
          <a:r>
            <a:rPr lang="en-US"/>
            <a:t>Conversion Rate Explanation, Calculation</a:t>
          </a:r>
        </a:p>
      </dgm:t>
    </dgm:pt>
    <dgm:pt modelId="{6F1B205E-97A5-40DF-A623-71D2F6F1A225}" type="parTrans" cxnId="{934EB6DB-21EE-4BFD-8E8C-97DAA2ECBD7F}">
      <dgm:prSet/>
      <dgm:spPr/>
      <dgm:t>
        <a:bodyPr/>
        <a:lstStyle/>
        <a:p>
          <a:endParaRPr lang="en-US"/>
        </a:p>
      </dgm:t>
    </dgm:pt>
    <dgm:pt modelId="{92DBD8A2-6D10-493D-97BF-E5A06CD27D71}" type="sibTrans" cxnId="{934EB6DB-21EE-4BFD-8E8C-97DAA2ECBD7F}">
      <dgm:prSet/>
      <dgm:spPr/>
      <dgm:t>
        <a:bodyPr/>
        <a:lstStyle/>
        <a:p>
          <a:endParaRPr lang="en-US"/>
        </a:p>
      </dgm:t>
    </dgm:pt>
    <dgm:pt modelId="{3188B8B5-5691-4F15-A5BE-02FB8B88693E}" type="pres">
      <dgm:prSet presAssocID="{BCF2283A-CE5D-4FC4-B04C-2D4635AA83A6}" presName="linear" presStyleCnt="0">
        <dgm:presLayoutVars>
          <dgm:animLvl val="lvl"/>
          <dgm:resizeHandles val="exact"/>
        </dgm:presLayoutVars>
      </dgm:prSet>
      <dgm:spPr/>
    </dgm:pt>
    <dgm:pt modelId="{3AB69AD2-53AC-471A-910B-0D31263A25D1}" type="pres">
      <dgm:prSet presAssocID="{916FEB40-0B09-484B-BF2D-AC69002D082F}" presName="parentText" presStyleLbl="node1" presStyleIdx="0" presStyleCnt="1" custLinFactNeighborX="86">
        <dgm:presLayoutVars>
          <dgm:chMax val="0"/>
          <dgm:bulletEnabled val="1"/>
        </dgm:presLayoutVars>
      </dgm:prSet>
      <dgm:spPr/>
    </dgm:pt>
  </dgm:ptLst>
  <dgm:cxnLst>
    <dgm:cxn modelId="{87547C57-9D93-40C3-B6A3-BC48D0FAA6EE}" type="presOf" srcId="{916FEB40-0B09-484B-BF2D-AC69002D082F}" destId="{3AB69AD2-53AC-471A-910B-0D31263A25D1}" srcOrd="0" destOrd="0" presId="urn:microsoft.com/office/officeart/2005/8/layout/vList2"/>
    <dgm:cxn modelId="{81E0B78F-9A78-449D-BD70-31F134DF785F}" type="presOf" srcId="{BCF2283A-CE5D-4FC4-B04C-2D4635AA83A6}" destId="{3188B8B5-5691-4F15-A5BE-02FB8B88693E}" srcOrd="0" destOrd="0" presId="urn:microsoft.com/office/officeart/2005/8/layout/vList2"/>
    <dgm:cxn modelId="{934EB6DB-21EE-4BFD-8E8C-97DAA2ECBD7F}" srcId="{BCF2283A-CE5D-4FC4-B04C-2D4635AA83A6}" destId="{916FEB40-0B09-484B-BF2D-AC69002D082F}" srcOrd="0" destOrd="0" parTransId="{6F1B205E-97A5-40DF-A623-71D2F6F1A225}" sibTransId="{92DBD8A2-6D10-493D-97BF-E5A06CD27D71}"/>
    <dgm:cxn modelId="{BCE64864-E2F7-4F61-9184-E04A87848B93}" type="presParOf" srcId="{3188B8B5-5691-4F15-A5BE-02FB8B88693E}" destId="{3AB69AD2-53AC-471A-910B-0D31263A25D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97CC39-1B32-42D1-A223-A4F5FFBEA7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8B28B-D6D4-4264-A929-BD7090D35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Calculation</a:t>
          </a:r>
        </a:p>
      </dgm:t>
    </dgm:pt>
    <dgm:pt modelId="{3CA05D62-987F-4954-8C8D-82A49A3332B5}" type="parTrans" cxnId="{A1291E0D-7B6F-4C42-B22A-8823577119FE}">
      <dgm:prSet/>
      <dgm:spPr/>
      <dgm:t>
        <a:bodyPr/>
        <a:lstStyle/>
        <a:p>
          <a:endParaRPr lang="en-US"/>
        </a:p>
      </dgm:t>
    </dgm:pt>
    <dgm:pt modelId="{20FF73BA-ED50-4017-B47A-92A4CB2B8D78}" type="sibTrans" cxnId="{A1291E0D-7B6F-4C42-B22A-8823577119FE}">
      <dgm:prSet/>
      <dgm:spPr/>
      <dgm:t>
        <a:bodyPr/>
        <a:lstStyle/>
        <a:p>
          <a:endParaRPr lang="en-US"/>
        </a:p>
      </dgm:t>
    </dgm:pt>
    <dgm:pt modelId="{072E403E-62B9-43BC-89D9-AD837C1687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Amasis MT Pro Light" panose="02040304050005020304" pitchFamily="18" charset="0"/>
            </a:rPr>
            <a:t>Total Users: 10,000</a:t>
          </a:r>
        </a:p>
      </dgm:t>
    </dgm:pt>
    <dgm:pt modelId="{BC56D2C2-1A50-41F1-A0E9-2BCFE6F3A32F}" type="parTrans" cxnId="{BC910730-6D4D-4454-9D5D-8D6F8B90A72F}">
      <dgm:prSet/>
      <dgm:spPr/>
      <dgm:t>
        <a:bodyPr/>
        <a:lstStyle/>
        <a:p>
          <a:endParaRPr lang="en-US"/>
        </a:p>
      </dgm:t>
    </dgm:pt>
    <dgm:pt modelId="{C2807BD2-2881-432B-A62C-BC565702299B}" type="sibTrans" cxnId="{BC910730-6D4D-4454-9D5D-8D6F8B90A72F}">
      <dgm:prSet/>
      <dgm:spPr/>
      <dgm:t>
        <a:bodyPr/>
        <a:lstStyle/>
        <a:p>
          <a:endParaRPr lang="en-US"/>
        </a:p>
      </dgm:t>
    </dgm:pt>
    <dgm:pt modelId="{90A113BE-F31E-4DA3-83DE-5E09B9E447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Key Events (Purchases): 500</a:t>
          </a:r>
        </a:p>
      </dgm:t>
    </dgm:pt>
    <dgm:pt modelId="{44E7B5B4-1E0B-40C1-895D-8635B69BED38}" type="parTrans" cxnId="{42839D08-C497-4C03-ADCB-7EC308FBED4C}">
      <dgm:prSet/>
      <dgm:spPr/>
      <dgm:t>
        <a:bodyPr/>
        <a:lstStyle/>
        <a:p>
          <a:endParaRPr lang="en-US"/>
        </a:p>
      </dgm:t>
    </dgm:pt>
    <dgm:pt modelId="{9FE3E556-7335-4162-828B-A8CDA9C3E4B7}" type="sibTrans" cxnId="{42839D08-C497-4C03-ADCB-7EC308FBED4C}">
      <dgm:prSet/>
      <dgm:spPr/>
      <dgm:t>
        <a:bodyPr/>
        <a:lstStyle/>
        <a:p>
          <a:endParaRPr lang="en-US"/>
        </a:p>
      </dgm:t>
    </dgm:pt>
    <dgm:pt modelId="{9B49CE35-2B32-4BC3-B909-56E24ACC74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Conversion Rate = (500 / 10,000) × 100 = 5%</a:t>
          </a:r>
        </a:p>
      </dgm:t>
    </dgm:pt>
    <dgm:pt modelId="{378BCB7B-6CF2-41C5-A59A-99EEFA63D5A5}" type="parTrans" cxnId="{3691CCF8-9909-4EC7-9456-F8FC41143E84}">
      <dgm:prSet/>
      <dgm:spPr/>
      <dgm:t>
        <a:bodyPr/>
        <a:lstStyle/>
        <a:p>
          <a:endParaRPr lang="en-US"/>
        </a:p>
      </dgm:t>
    </dgm:pt>
    <dgm:pt modelId="{3AC592B6-2C1B-4BBD-803D-EB2E6B33CE2E}" type="sibTrans" cxnId="{3691CCF8-9909-4EC7-9456-F8FC41143E84}">
      <dgm:prSet/>
      <dgm:spPr/>
      <dgm:t>
        <a:bodyPr/>
        <a:lstStyle/>
        <a:p>
          <a:endParaRPr lang="en-US"/>
        </a:p>
      </dgm:t>
    </dgm:pt>
    <dgm:pt modelId="{3E0E8B2B-CA2B-4DB9-A948-77DC6305B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Power BI</a:t>
          </a:r>
        </a:p>
      </dgm:t>
    </dgm:pt>
    <dgm:pt modelId="{B4D1B0F1-0768-4AAB-839D-D25CFE784476}" type="parTrans" cxnId="{1E585816-433C-4ABC-8A01-BABA06A605F1}">
      <dgm:prSet/>
      <dgm:spPr/>
      <dgm:t>
        <a:bodyPr/>
        <a:lstStyle/>
        <a:p>
          <a:endParaRPr lang="en-US"/>
        </a:p>
      </dgm:t>
    </dgm:pt>
    <dgm:pt modelId="{3277B278-D712-47A4-B9C6-7DC4F3BD1258}" type="sibTrans" cxnId="{1E585816-433C-4ABC-8A01-BABA06A605F1}">
      <dgm:prSet/>
      <dgm:spPr/>
      <dgm:t>
        <a:bodyPr/>
        <a:lstStyle/>
        <a:p>
          <a:endParaRPr lang="en-US"/>
        </a:p>
      </dgm:t>
    </dgm:pt>
    <dgm:pt modelId="{21F401C5-4A54-414A-B054-1BB89E33AC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KPI Card → Shows overall conversion rate.</a:t>
          </a:r>
        </a:p>
      </dgm:t>
    </dgm:pt>
    <dgm:pt modelId="{3D600D9B-333D-4062-82F7-EB0EDB50611C}" type="parTrans" cxnId="{A30C25A7-60FA-4294-872C-5B3E8C8640B5}">
      <dgm:prSet/>
      <dgm:spPr/>
      <dgm:t>
        <a:bodyPr/>
        <a:lstStyle/>
        <a:p>
          <a:endParaRPr lang="en-US"/>
        </a:p>
      </dgm:t>
    </dgm:pt>
    <dgm:pt modelId="{4F6FC707-D15A-404E-A4C7-46A4FCE54DD1}" type="sibTrans" cxnId="{A30C25A7-60FA-4294-872C-5B3E8C8640B5}">
      <dgm:prSet/>
      <dgm:spPr/>
      <dgm:t>
        <a:bodyPr/>
        <a:lstStyle/>
        <a:p>
          <a:endParaRPr lang="en-US"/>
        </a:p>
      </dgm:t>
    </dgm:pt>
    <dgm:pt modelId="{1412F7C5-E36C-4E4C-9B25-D81B86A97C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Column Chart → Compares conversion across sources (Google Ads, Social Media, etc.).</a:t>
          </a:r>
        </a:p>
      </dgm:t>
    </dgm:pt>
    <dgm:pt modelId="{2529903B-7839-458B-835A-21EBFB20364F}" type="parTrans" cxnId="{C5F4DB5B-6685-479D-B5F1-1F4A3713BBBC}">
      <dgm:prSet/>
      <dgm:spPr/>
      <dgm:t>
        <a:bodyPr/>
        <a:lstStyle/>
        <a:p>
          <a:endParaRPr lang="en-US"/>
        </a:p>
      </dgm:t>
    </dgm:pt>
    <dgm:pt modelId="{E9250E08-4EF0-45B2-AD75-BBC76333024A}" type="sibTrans" cxnId="{C5F4DB5B-6685-479D-B5F1-1F4A3713BBBC}">
      <dgm:prSet/>
      <dgm:spPr/>
      <dgm:t>
        <a:bodyPr/>
        <a:lstStyle/>
        <a:p>
          <a:endParaRPr lang="en-US"/>
        </a:p>
      </dgm:t>
    </dgm:pt>
    <dgm:pt modelId="{F977583B-D583-4266-8345-B1D28ECAE2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Line Chart → Tracks conversion trends over time.</a:t>
          </a:r>
        </a:p>
      </dgm:t>
    </dgm:pt>
    <dgm:pt modelId="{2E972E31-6044-4537-B26E-59178208835B}" type="parTrans" cxnId="{8E887954-CD0A-4D46-A0B5-AF62AB726E59}">
      <dgm:prSet/>
      <dgm:spPr/>
      <dgm:t>
        <a:bodyPr/>
        <a:lstStyle/>
        <a:p>
          <a:endParaRPr lang="en-US"/>
        </a:p>
      </dgm:t>
    </dgm:pt>
    <dgm:pt modelId="{EB23D66F-6361-41DE-8CE2-7D0272686EEF}" type="sibTrans" cxnId="{8E887954-CD0A-4D46-A0B5-AF62AB726E59}">
      <dgm:prSet/>
      <dgm:spPr/>
      <dgm:t>
        <a:bodyPr/>
        <a:lstStyle/>
        <a:p>
          <a:endParaRPr lang="en-US"/>
        </a:p>
      </dgm:t>
    </dgm:pt>
    <dgm:pt modelId="{1B67B0A5-8ECE-445C-8B80-390F107AF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Importantance</a:t>
          </a:r>
        </a:p>
      </dgm:t>
    </dgm:pt>
    <dgm:pt modelId="{64C034C9-1FF7-4721-9B9B-68AC7E97F773}" type="parTrans" cxnId="{BADC2881-198A-4E1B-B9E9-8E2F5D874CE6}">
      <dgm:prSet/>
      <dgm:spPr/>
      <dgm:t>
        <a:bodyPr/>
        <a:lstStyle/>
        <a:p>
          <a:endParaRPr lang="en-US"/>
        </a:p>
      </dgm:t>
    </dgm:pt>
    <dgm:pt modelId="{89989FDD-297B-4E3F-8F5A-ED8D4EFD24B0}" type="sibTrans" cxnId="{BADC2881-198A-4E1B-B9E9-8E2F5D874CE6}">
      <dgm:prSet/>
      <dgm:spPr/>
      <dgm:t>
        <a:bodyPr/>
        <a:lstStyle/>
        <a:p>
          <a:endParaRPr lang="en-US"/>
        </a:p>
      </dgm:t>
    </dgm:pt>
    <dgm:pt modelId="{CCF3FEA2-B9C5-49E6-8C3D-748B37C01B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Higher conversion rate = Better marketing success.</a:t>
          </a:r>
        </a:p>
      </dgm:t>
    </dgm:pt>
    <dgm:pt modelId="{506FC235-80F9-4D58-808F-2FBF823BC2C6}" type="parTrans" cxnId="{CD3D19D3-02EA-4D7B-9CD4-4B33C3965744}">
      <dgm:prSet/>
      <dgm:spPr/>
      <dgm:t>
        <a:bodyPr/>
        <a:lstStyle/>
        <a:p>
          <a:endParaRPr lang="en-US"/>
        </a:p>
      </dgm:t>
    </dgm:pt>
    <dgm:pt modelId="{02DDC990-FC8B-431F-9B5F-7447D3BECB0E}" type="sibTrans" cxnId="{CD3D19D3-02EA-4D7B-9CD4-4B33C3965744}">
      <dgm:prSet/>
      <dgm:spPr/>
      <dgm:t>
        <a:bodyPr/>
        <a:lstStyle/>
        <a:p>
          <a:endParaRPr lang="en-US"/>
        </a:p>
      </dgm:t>
    </dgm:pt>
    <dgm:pt modelId="{1E14F529-07DA-4499-BC6C-D514D226E7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Amasis MT Pro Light" panose="02040304050005020304" pitchFamily="18" charset="0"/>
            </a:rPr>
            <a:t>Helps in optimizing campaigns for better performance.</a:t>
          </a:r>
        </a:p>
      </dgm:t>
    </dgm:pt>
    <dgm:pt modelId="{69701162-C1AA-49BA-8B9D-B08ADAB4B878}" type="parTrans" cxnId="{732FFBF2-D0F3-4E28-AE21-5C10F6903607}">
      <dgm:prSet/>
      <dgm:spPr/>
      <dgm:t>
        <a:bodyPr/>
        <a:lstStyle/>
        <a:p>
          <a:endParaRPr lang="en-US"/>
        </a:p>
      </dgm:t>
    </dgm:pt>
    <dgm:pt modelId="{0A0641DC-8DB3-4393-9993-7600F382100B}" type="sibTrans" cxnId="{732FFBF2-D0F3-4E28-AE21-5C10F6903607}">
      <dgm:prSet/>
      <dgm:spPr/>
      <dgm:t>
        <a:bodyPr/>
        <a:lstStyle/>
        <a:p>
          <a:endParaRPr lang="en-US"/>
        </a:p>
      </dgm:t>
    </dgm:pt>
    <dgm:pt modelId="{B7F803EB-AF14-4246-BC35-9AAA2470372E}" type="pres">
      <dgm:prSet presAssocID="{CE97CC39-1B32-42D1-A223-A4F5FFBEA799}" presName="root" presStyleCnt="0">
        <dgm:presLayoutVars>
          <dgm:dir/>
          <dgm:resizeHandles val="exact"/>
        </dgm:presLayoutVars>
      </dgm:prSet>
      <dgm:spPr/>
    </dgm:pt>
    <dgm:pt modelId="{B4CF8256-9375-4C1E-9C82-40EA1C78CA20}" type="pres">
      <dgm:prSet presAssocID="{9688B28B-D6D4-4264-A929-BD7090D35302}" presName="compNode" presStyleCnt="0"/>
      <dgm:spPr/>
    </dgm:pt>
    <dgm:pt modelId="{40D18472-91CB-49C7-8369-8332DEBE13D6}" type="pres">
      <dgm:prSet presAssocID="{9688B28B-D6D4-4264-A929-BD7090D35302}" presName="bgRect" presStyleLbl="bgShp" presStyleIdx="0" presStyleCnt="3"/>
      <dgm:spPr/>
    </dgm:pt>
    <dgm:pt modelId="{E284B8CF-C888-4BE3-95BE-E7EF8BC90DC5}" type="pres">
      <dgm:prSet presAssocID="{9688B28B-D6D4-4264-A929-BD7090D35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B346DD7-056C-4C39-8791-050EA9488226}" type="pres">
      <dgm:prSet presAssocID="{9688B28B-D6D4-4264-A929-BD7090D35302}" presName="spaceRect" presStyleCnt="0"/>
      <dgm:spPr/>
    </dgm:pt>
    <dgm:pt modelId="{E93F2620-A052-4C69-82D3-828B9D831C7F}" type="pres">
      <dgm:prSet presAssocID="{9688B28B-D6D4-4264-A929-BD7090D35302}" presName="parTx" presStyleLbl="revTx" presStyleIdx="0" presStyleCnt="6">
        <dgm:presLayoutVars>
          <dgm:chMax val="0"/>
          <dgm:chPref val="0"/>
        </dgm:presLayoutVars>
      </dgm:prSet>
      <dgm:spPr/>
    </dgm:pt>
    <dgm:pt modelId="{295D5F48-4E3E-48FA-95E1-3709FBA316B9}" type="pres">
      <dgm:prSet presAssocID="{9688B28B-D6D4-4264-A929-BD7090D35302}" presName="desTx" presStyleLbl="revTx" presStyleIdx="1" presStyleCnt="6" custScaleX="118097" custLinFactNeighborX="-21246">
        <dgm:presLayoutVars/>
      </dgm:prSet>
      <dgm:spPr/>
    </dgm:pt>
    <dgm:pt modelId="{190D98AC-1652-4B5E-88B8-A566EE3A0952}" type="pres">
      <dgm:prSet presAssocID="{20FF73BA-ED50-4017-B47A-92A4CB2B8D78}" presName="sibTrans" presStyleCnt="0"/>
      <dgm:spPr/>
    </dgm:pt>
    <dgm:pt modelId="{30C46CB4-9C75-4C6E-A3CE-48E854AD6AEC}" type="pres">
      <dgm:prSet presAssocID="{3E0E8B2B-CA2B-4DB9-A948-77DC6305BF4E}" presName="compNode" presStyleCnt="0"/>
      <dgm:spPr/>
    </dgm:pt>
    <dgm:pt modelId="{FB02D85C-D971-4D4E-8B10-FC0D3DA90C4C}" type="pres">
      <dgm:prSet presAssocID="{3E0E8B2B-CA2B-4DB9-A948-77DC6305BF4E}" presName="bgRect" presStyleLbl="bgShp" presStyleIdx="1" presStyleCnt="3"/>
      <dgm:spPr/>
    </dgm:pt>
    <dgm:pt modelId="{51CDEDE4-E2FF-4210-ACB5-18B0DF39FAA5}" type="pres">
      <dgm:prSet presAssocID="{3E0E8B2B-CA2B-4DB9-A948-77DC6305BF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1CF075A-608E-4FCE-B6BA-B8F789767B51}" type="pres">
      <dgm:prSet presAssocID="{3E0E8B2B-CA2B-4DB9-A948-77DC6305BF4E}" presName="spaceRect" presStyleCnt="0"/>
      <dgm:spPr/>
    </dgm:pt>
    <dgm:pt modelId="{4624DBEA-F9EC-4BF8-BE0A-3A6B0C280BA5}" type="pres">
      <dgm:prSet presAssocID="{3E0E8B2B-CA2B-4DB9-A948-77DC6305BF4E}" presName="parTx" presStyleLbl="revTx" presStyleIdx="2" presStyleCnt="6">
        <dgm:presLayoutVars>
          <dgm:chMax val="0"/>
          <dgm:chPref val="0"/>
        </dgm:presLayoutVars>
      </dgm:prSet>
      <dgm:spPr/>
    </dgm:pt>
    <dgm:pt modelId="{E35945BC-171D-4BB6-9488-424B9EE3D84A}" type="pres">
      <dgm:prSet presAssocID="{3E0E8B2B-CA2B-4DB9-A948-77DC6305BF4E}" presName="desTx" presStyleLbl="revTx" presStyleIdx="3" presStyleCnt="6" custScaleX="159470">
        <dgm:presLayoutVars/>
      </dgm:prSet>
      <dgm:spPr/>
    </dgm:pt>
    <dgm:pt modelId="{36C1C3E9-5E06-4BED-B884-36E2E2862767}" type="pres">
      <dgm:prSet presAssocID="{3277B278-D712-47A4-B9C6-7DC4F3BD1258}" presName="sibTrans" presStyleCnt="0"/>
      <dgm:spPr/>
    </dgm:pt>
    <dgm:pt modelId="{FD23EB6D-EB7E-4105-9930-5F298CD61BF5}" type="pres">
      <dgm:prSet presAssocID="{1B67B0A5-8ECE-445C-8B80-390F107AFFE0}" presName="compNode" presStyleCnt="0"/>
      <dgm:spPr/>
    </dgm:pt>
    <dgm:pt modelId="{DFB98849-3FF7-41B4-B3D7-1C9128D0C27B}" type="pres">
      <dgm:prSet presAssocID="{1B67B0A5-8ECE-445C-8B80-390F107AFFE0}" presName="bgRect" presStyleLbl="bgShp" presStyleIdx="2" presStyleCnt="3"/>
      <dgm:spPr/>
    </dgm:pt>
    <dgm:pt modelId="{3C8F5478-41D1-4FE9-8ECB-429B1D3032AA}" type="pres">
      <dgm:prSet presAssocID="{1B67B0A5-8ECE-445C-8B80-390F107AFF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F011D1A-2512-4DFF-8D65-A219777AD6B7}" type="pres">
      <dgm:prSet presAssocID="{1B67B0A5-8ECE-445C-8B80-390F107AFFE0}" presName="spaceRect" presStyleCnt="0"/>
      <dgm:spPr/>
    </dgm:pt>
    <dgm:pt modelId="{CE874FFE-7E27-4E0F-8AB0-86C6B09D2485}" type="pres">
      <dgm:prSet presAssocID="{1B67B0A5-8ECE-445C-8B80-390F107AFFE0}" presName="parTx" presStyleLbl="revTx" presStyleIdx="4" presStyleCnt="6">
        <dgm:presLayoutVars>
          <dgm:chMax val="0"/>
          <dgm:chPref val="0"/>
        </dgm:presLayoutVars>
      </dgm:prSet>
      <dgm:spPr/>
    </dgm:pt>
    <dgm:pt modelId="{52E2E3DD-4E1C-45E1-8746-73B3CE610339}" type="pres">
      <dgm:prSet presAssocID="{1B67B0A5-8ECE-445C-8B80-390F107AFFE0}" presName="desTx" presStyleLbl="revTx" presStyleIdx="5" presStyleCnt="6" custScaleX="123421" custLinFactNeighborX="-17471">
        <dgm:presLayoutVars/>
      </dgm:prSet>
      <dgm:spPr/>
    </dgm:pt>
  </dgm:ptLst>
  <dgm:cxnLst>
    <dgm:cxn modelId="{42839D08-C497-4C03-ADCB-7EC308FBED4C}" srcId="{9688B28B-D6D4-4264-A929-BD7090D35302}" destId="{90A113BE-F31E-4DA3-83DE-5E09B9E44705}" srcOrd="1" destOrd="0" parTransId="{44E7B5B4-1E0B-40C1-895D-8635B69BED38}" sibTransId="{9FE3E556-7335-4162-828B-A8CDA9C3E4B7}"/>
    <dgm:cxn modelId="{A1291E0D-7B6F-4C42-B22A-8823577119FE}" srcId="{CE97CC39-1B32-42D1-A223-A4F5FFBEA799}" destId="{9688B28B-D6D4-4264-A929-BD7090D35302}" srcOrd="0" destOrd="0" parTransId="{3CA05D62-987F-4954-8C8D-82A49A3332B5}" sibTransId="{20FF73BA-ED50-4017-B47A-92A4CB2B8D78}"/>
    <dgm:cxn modelId="{1E585816-433C-4ABC-8A01-BABA06A605F1}" srcId="{CE97CC39-1B32-42D1-A223-A4F5FFBEA799}" destId="{3E0E8B2B-CA2B-4DB9-A948-77DC6305BF4E}" srcOrd="1" destOrd="0" parTransId="{B4D1B0F1-0768-4AAB-839D-D25CFE784476}" sibTransId="{3277B278-D712-47A4-B9C6-7DC4F3BD1258}"/>
    <dgm:cxn modelId="{BC910730-6D4D-4454-9D5D-8D6F8B90A72F}" srcId="{9688B28B-D6D4-4264-A929-BD7090D35302}" destId="{072E403E-62B9-43BC-89D9-AD837C1687B4}" srcOrd="0" destOrd="0" parTransId="{BC56D2C2-1A50-41F1-A0E9-2BCFE6F3A32F}" sibTransId="{C2807BD2-2881-432B-A62C-BC565702299B}"/>
    <dgm:cxn modelId="{D65DEA35-C55E-46FD-9FF1-880BAC69EA71}" type="presOf" srcId="{21F401C5-4A54-414A-B054-1BB89E33AC23}" destId="{E35945BC-171D-4BB6-9488-424B9EE3D84A}" srcOrd="0" destOrd="0" presId="urn:microsoft.com/office/officeart/2018/2/layout/IconVerticalSolidList"/>
    <dgm:cxn modelId="{C5F4DB5B-6685-479D-B5F1-1F4A3713BBBC}" srcId="{3E0E8B2B-CA2B-4DB9-A948-77DC6305BF4E}" destId="{1412F7C5-E36C-4E4C-9B25-D81B86A97C37}" srcOrd="1" destOrd="0" parTransId="{2529903B-7839-458B-835A-21EBFB20364F}" sibTransId="{E9250E08-4EF0-45B2-AD75-BBC76333024A}"/>
    <dgm:cxn modelId="{CE311364-7A3F-44B7-A757-3B7D25295772}" type="presOf" srcId="{1E14F529-07DA-4499-BC6C-D514D226E7F9}" destId="{52E2E3DD-4E1C-45E1-8746-73B3CE610339}" srcOrd="0" destOrd="1" presId="urn:microsoft.com/office/officeart/2018/2/layout/IconVerticalSolidList"/>
    <dgm:cxn modelId="{94363E6B-BDE0-4A94-8D94-7EAF5F98469E}" type="presOf" srcId="{3E0E8B2B-CA2B-4DB9-A948-77DC6305BF4E}" destId="{4624DBEA-F9EC-4BF8-BE0A-3A6B0C280BA5}" srcOrd="0" destOrd="0" presId="urn:microsoft.com/office/officeart/2018/2/layout/IconVerticalSolidList"/>
    <dgm:cxn modelId="{19C2AC6D-7CD3-417B-8691-7CEEFA347FEE}" type="presOf" srcId="{90A113BE-F31E-4DA3-83DE-5E09B9E44705}" destId="{295D5F48-4E3E-48FA-95E1-3709FBA316B9}" srcOrd="0" destOrd="1" presId="urn:microsoft.com/office/officeart/2018/2/layout/IconVerticalSolidList"/>
    <dgm:cxn modelId="{8E887954-CD0A-4D46-A0B5-AF62AB726E59}" srcId="{3E0E8B2B-CA2B-4DB9-A948-77DC6305BF4E}" destId="{F977583B-D583-4266-8345-B1D28ECAE2C2}" srcOrd="2" destOrd="0" parTransId="{2E972E31-6044-4537-B26E-59178208835B}" sibTransId="{EB23D66F-6361-41DE-8CE2-7D0272686EEF}"/>
    <dgm:cxn modelId="{F2F20D55-2396-42AF-990D-94F7B473E47B}" type="presOf" srcId="{9688B28B-D6D4-4264-A929-BD7090D35302}" destId="{E93F2620-A052-4C69-82D3-828B9D831C7F}" srcOrd="0" destOrd="0" presId="urn:microsoft.com/office/officeart/2018/2/layout/IconVerticalSolidList"/>
    <dgm:cxn modelId="{BADC2881-198A-4E1B-B9E9-8E2F5D874CE6}" srcId="{CE97CC39-1B32-42D1-A223-A4F5FFBEA799}" destId="{1B67B0A5-8ECE-445C-8B80-390F107AFFE0}" srcOrd="2" destOrd="0" parTransId="{64C034C9-1FF7-4721-9B9B-68AC7E97F773}" sibTransId="{89989FDD-297B-4E3F-8F5A-ED8D4EFD24B0}"/>
    <dgm:cxn modelId="{5966A6A1-3A5F-4F18-950E-B7335DE535C1}" type="presOf" srcId="{F977583B-D583-4266-8345-B1D28ECAE2C2}" destId="{E35945BC-171D-4BB6-9488-424B9EE3D84A}" srcOrd="0" destOrd="2" presId="urn:microsoft.com/office/officeart/2018/2/layout/IconVerticalSolidList"/>
    <dgm:cxn modelId="{B92AB9A1-A4FD-4A99-A48C-17CF9B0E67B8}" type="presOf" srcId="{072E403E-62B9-43BC-89D9-AD837C1687B4}" destId="{295D5F48-4E3E-48FA-95E1-3709FBA316B9}" srcOrd="0" destOrd="0" presId="urn:microsoft.com/office/officeart/2018/2/layout/IconVerticalSolidList"/>
    <dgm:cxn modelId="{A30C25A7-60FA-4294-872C-5B3E8C8640B5}" srcId="{3E0E8B2B-CA2B-4DB9-A948-77DC6305BF4E}" destId="{21F401C5-4A54-414A-B054-1BB89E33AC23}" srcOrd="0" destOrd="0" parTransId="{3D600D9B-333D-4062-82F7-EB0EDB50611C}" sibTransId="{4F6FC707-D15A-404E-A4C7-46A4FCE54DD1}"/>
    <dgm:cxn modelId="{81A752B9-9D18-423D-B67D-13D8B8F48C0F}" type="presOf" srcId="{CE97CC39-1B32-42D1-A223-A4F5FFBEA799}" destId="{B7F803EB-AF14-4246-BC35-9AAA2470372E}" srcOrd="0" destOrd="0" presId="urn:microsoft.com/office/officeart/2018/2/layout/IconVerticalSolidList"/>
    <dgm:cxn modelId="{5930DCBB-DADF-4340-98AB-DFACE77784AE}" type="presOf" srcId="{1412F7C5-E36C-4E4C-9B25-D81B86A97C37}" destId="{E35945BC-171D-4BB6-9488-424B9EE3D84A}" srcOrd="0" destOrd="1" presId="urn:microsoft.com/office/officeart/2018/2/layout/IconVerticalSolidList"/>
    <dgm:cxn modelId="{E6CAF5CF-6B37-468E-884A-2DEB3E9DBFE0}" type="presOf" srcId="{9B49CE35-2B32-4BC3-B909-56E24ACC7463}" destId="{295D5F48-4E3E-48FA-95E1-3709FBA316B9}" srcOrd="0" destOrd="2" presId="urn:microsoft.com/office/officeart/2018/2/layout/IconVerticalSolidList"/>
    <dgm:cxn modelId="{CD3D19D3-02EA-4D7B-9CD4-4B33C3965744}" srcId="{1B67B0A5-8ECE-445C-8B80-390F107AFFE0}" destId="{CCF3FEA2-B9C5-49E6-8C3D-748B37C01B87}" srcOrd="0" destOrd="0" parTransId="{506FC235-80F9-4D58-808F-2FBF823BC2C6}" sibTransId="{02DDC990-FC8B-431F-9B5F-7447D3BECB0E}"/>
    <dgm:cxn modelId="{4B2A99D6-71BB-4C49-8AF4-10C39E91678A}" type="presOf" srcId="{CCF3FEA2-B9C5-49E6-8C3D-748B37C01B87}" destId="{52E2E3DD-4E1C-45E1-8746-73B3CE610339}" srcOrd="0" destOrd="0" presId="urn:microsoft.com/office/officeart/2018/2/layout/IconVerticalSolidList"/>
    <dgm:cxn modelId="{732FFBF2-D0F3-4E28-AE21-5C10F6903607}" srcId="{1B67B0A5-8ECE-445C-8B80-390F107AFFE0}" destId="{1E14F529-07DA-4499-BC6C-D514D226E7F9}" srcOrd="1" destOrd="0" parTransId="{69701162-C1AA-49BA-8B9D-B08ADAB4B878}" sibTransId="{0A0641DC-8DB3-4393-9993-7600F382100B}"/>
    <dgm:cxn modelId="{3691CCF8-9909-4EC7-9456-F8FC41143E84}" srcId="{9688B28B-D6D4-4264-A929-BD7090D35302}" destId="{9B49CE35-2B32-4BC3-B909-56E24ACC7463}" srcOrd="2" destOrd="0" parTransId="{378BCB7B-6CF2-41C5-A59A-99EEFA63D5A5}" sibTransId="{3AC592B6-2C1B-4BBD-803D-EB2E6B33CE2E}"/>
    <dgm:cxn modelId="{2C1EA5FA-0374-477C-AE02-EBF18A275C86}" type="presOf" srcId="{1B67B0A5-8ECE-445C-8B80-390F107AFFE0}" destId="{CE874FFE-7E27-4E0F-8AB0-86C6B09D2485}" srcOrd="0" destOrd="0" presId="urn:microsoft.com/office/officeart/2018/2/layout/IconVerticalSolidList"/>
    <dgm:cxn modelId="{C3B82632-4173-467F-BDA6-EEE4DBB458B1}" type="presParOf" srcId="{B7F803EB-AF14-4246-BC35-9AAA2470372E}" destId="{B4CF8256-9375-4C1E-9C82-40EA1C78CA20}" srcOrd="0" destOrd="0" presId="urn:microsoft.com/office/officeart/2018/2/layout/IconVerticalSolidList"/>
    <dgm:cxn modelId="{9D530DF9-A009-4AF8-B823-75C6769BAB3C}" type="presParOf" srcId="{B4CF8256-9375-4C1E-9C82-40EA1C78CA20}" destId="{40D18472-91CB-49C7-8369-8332DEBE13D6}" srcOrd="0" destOrd="0" presId="urn:microsoft.com/office/officeart/2018/2/layout/IconVerticalSolidList"/>
    <dgm:cxn modelId="{A5C5935C-0196-4A22-9C21-2D45105E8211}" type="presParOf" srcId="{B4CF8256-9375-4C1E-9C82-40EA1C78CA20}" destId="{E284B8CF-C888-4BE3-95BE-E7EF8BC90DC5}" srcOrd="1" destOrd="0" presId="urn:microsoft.com/office/officeart/2018/2/layout/IconVerticalSolidList"/>
    <dgm:cxn modelId="{5C2C3230-DBCD-43F2-9502-A1D340053C5E}" type="presParOf" srcId="{B4CF8256-9375-4C1E-9C82-40EA1C78CA20}" destId="{9B346DD7-056C-4C39-8791-050EA9488226}" srcOrd="2" destOrd="0" presId="urn:microsoft.com/office/officeart/2018/2/layout/IconVerticalSolidList"/>
    <dgm:cxn modelId="{BD54FB67-E7B1-412F-B1D7-01E94D2EB07F}" type="presParOf" srcId="{B4CF8256-9375-4C1E-9C82-40EA1C78CA20}" destId="{E93F2620-A052-4C69-82D3-828B9D831C7F}" srcOrd="3" destOrd="0" presId="urn:microsoft.com/office/officeart/2018/2/layout/IconVerticalSolidList"/>
    <dgm:cxn modelId="{91552504-64CD-4124-BD23-44DECA9B9C66}" type="presParOf" srcId="{B4CF8256-9375-4C1E-9C82-40EA1C78CA20}" destId="{295D5F48-4E3E-48FA-95E1-3709FBA316B9}" srcOrd="4" destOrd="0" presId="urn:microsoft.com/office/officeart/2018/2/layout/IconVerticalSolidList"/>
    <dgm:cxn modelId="{139B31F4-5C4B-4EED-80C9-1D5B1BCB069B}" type="presParOf" srcId="{B7F803EB-AF14-4246-BC35-9AAA2470372E}" destId="{190D98AC-1652-4B5E-88B8-A566EE3A0952}" srcOrd="1" destOrd="0" presId="urn:microsoft.com/office/officeart/2018/2/layout/IconVerticalSolidList"/>
    <dgm:cxn modelId="{3F770B71-F986-4180-B696-C978610EDE06}" type="presParOf" srcId="{B7F803EB-AF14-4246-BC35-9AAA2470372E}" destId="{30C46CB4-9C75-4C6E-A3CE-48E854AD6AEC}" srcOrd="2" destOrd="0" presId="urn:microsoft.com/office/officeart/2018/2/layout/IconVerticalSolidList"/>
    <dgm:cxn modelId="{1160106C-51D3-4514-B23E-DB4C061AE702}" type="presParOf" srcId="{30C46CB4-9C75-4C6E-A3CE-48E854AD6AEC}" destId="{FB02D85C-D971-4D4E-8B10-FC0D3DA90C4C}" srcOrd="0" destOrd="0" presId="urn:microsoft.com/office/officeart/2018/2/layout/IconVerticalSolidList"/>
    <dgm:cxn modelId="{566775E7-9CC6-466B-9696-239BC392B3D5}" type="presParOf" srcId="{30C46CB4-9C75-4C6E-A3CE-48E854AD6AEC}" destId="{51CDEDE4-E2FF-4210-ACB5-18B0DF39FAA5}" srcOrd="1" destOrd="0" presId="urn:microsoft.com/office/officeart/2018/2/layout/IconVerticalSolidList"/>
    <dgm:cxn modelId="{638BE3B4-9AD4-41D1-8981-6A07E1BEA746}" type="presParOf" srcId="{30C46CB4-9C75-4C6E-A3CE-48E854AD6AEC}" destId="{D1CF075A-608E-4FCE-B6BA-B8F789767B51}" srcOrd="2" destOrd="0" presId="urn:microsoft.com/office/officeart/2018/2/layout/IconVerticalSolidList"/>
    <dgm:cxn modelId="{AD7FCBA0-6199-4ECA-B95C-212033444069}" type="presParOf" srcId="{30C46CB4-9C75-4C6E-A3CE-48E854AD6AEC}" destId="{4624DBEA-F9EC-4BF8-BE0A-3A6B0C280BA5}" srcOrd="3" destOrd="0" presId="urn:microsoft.com/office/officeart/2018/2/layout/IconVerticalSolidList"/>
    <dgm:cxn modelId="{7CD2D277-2421-43CD-B5D4-5DED2682AE93}" type="presParOf" srcId="{30C46CB4-9C75-4C6E-A3CE-48E854AD6AEC}" destId="{E35945BC-171D-4BB6-9488-424B9EE3D84A}" srcOrd="4" destOrd="0" presId="urn:microsoft.com/office/officeart/2018/2/layout/IconVerticalSolidList"/>
    <dgm:cxn modelId="{4C34803A-E5F5-408D-AE38-E8B105BA6FF0}" type="presParOf" srcId="{B7F803EB-AF14-4246-BC35-9AAA2470372E}" destId="{36C1C3E9-5E06-4BED-B884-36E2E2862767}" srcOrd="3" destOrd="0" presId="urn:microsoft.com/office/officeart/2018/2/layout/IconVerticalSolidList"/>
    <dgm:cxn modelId="{A4D30E46-C190-4D73-BC67-22B79C3FB132}" type="presParOf" srcId="{B7F803EB-AF14-4246-BC35-9AAA2470372E}" destId="{FD23EB6D-EB7E-4105-9930-5F298CD61BF5}" srcOrd="4" destOrd="0" presId="urn:microsoft.com/office/officeart/2018/2/layout/IconVerticalSolidList"/>
    <dgm:cxn modelId="{81F0284B-6CDB-4ED4-99DC-B24C3F567BA9}" type="presParOf" srcId="{FD23EB6D-EB7E-4105-9930-5F298CD61BF5}" destId="{DFB98849-3FF7-41B4-B3D7-1C9128D0C27B}" srcOrd="0" destOrd="0" presId="urn:microsoft.com/office/officeart/2018/2/layout/IconVerticalSolidList"/>
    <dgm:cxn modelId="{93F6DE1F-C036-49B1-8296-9EEF09E1EAD9}" type="presParOf" srcId="{FD23EB6D-EB7E-4105-9930-5F298CD61BF5}" destId="{3C8F5478-41D1-4FE9-8ECB-429B1D3032AA}" srcOrd="1" destOrd="0" presId="urn:microsoft.com/office/officeart/2018/2/layout/IconVerticalSolidList"/>
    <dgm:cxn modelId="{D7CBBDD6-C1A8-41CC-9569-98A25AC81709}" type="presParOf" srcId="{FD23EB6D-EB7E-4105-9930-5F298CD61BF5}" destId="{5F011D1A-2512-4DFF-8D65-A219777AD6B7}" srcOrd="2" destOrd="0" presId="urn:microsoft.com/office/officeart/2018/2/layout/IconVerticalSolidList"/>
    <dgm:cxn modelId="{3ED4E549-9CF1-4384-885D-4E86CCFB30F3}" type="presParOf" srcId="{FD23EB6D-EB7E-4105-9930-5F298CD61BF5}" destId="{CE874FFE-7E27-4E0F-8AB0-86C6B09D2485}" srcOrd="3" destOrd="0" presId="urn:microsoft.com/office/officeart/2018/2/layout/IconVerticalSolidList"/>
    <dgm:cxn modelId="{C1A68553-5B46-4E2D-97C0-AB782D1E487D}" type="presParOf" srcId="{FD23EB6D-EB7E-4105-9930-5F298CD61BF5}" destId="{52E2E3DD-4E1C-45E1-8746-73B3CE61033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5F669E-F064-40E9-BABF-DEB0196461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913302-D73B-4C65-A7EC-660DD7BEF975}">
      <dgm:prSet custT="1"/>
      <dgm:spPr/>
      <dgm:t>
        <a:bodyPr/>
        <a:lstStyle/>
        <a:p>
          <a:pPr algn="ctr"/>
          <a:r>
            <a:rPr lang="en-US" sz="3200" b="1" dirty="0"/>
            <a:t>New User Ratio (%) – Explanation </a:t>
          </a:r>
        </a:p>
      </dgm:t>
    </dgm:pt>
    <dgm:pt modelId="{86536A4E-AFDF-419F-A29B-BE5B1F5BC8F4}" type="parTrans" cxnId="{D2E9935C-874C-40F2-A1A3-4712C820B141}">
      <dgm:prSet/>
      <dgm:spPr/>
      <dgm:t>
        <a:bodyPr/>
        <a:lstStyle/>
        <a:p>
          <a:endParaRPr lang="en-US"/>
        </a:p>
      </dgm:t>
    </dgm:pt>
    <dgm:pt modelId="{9E7EDED2-86FC-4642-B159-C981F21AEA8D}" type="sibTrans" cxnId="{D2E9935C-874C-40F2-A1A3-4712C820B141}">
      <dgm:prSet/>
      <dgm:spPr/>
      <dgm:t>
        <a:bodyPr/>
        <a:lstStyle/>
        <a:p>
          <a:endParaRPr lang="en-US"/>
        </a:p>
      </dgm:t>
    </dgm:pt>
    <dgm:pt modelId="{4CD69229-CFD9-4F63-86CF-F2F01C195FB8}" type="pres">
      <dgm:prSet presAssocID="{105F669E-F064-40E9-BABF-DEB019646105}" presName="linear" presStyleCnt="0">
        <dgm:presLayoutVars>
          <dgm:animLvl val="lvl"/>
          <dgm:resizeHandles val="exact"/>
        </dgm:presLayoutVars>
      </dgm:prSet>
      <dgm:spPr/>
    </dgm:pt>
    <dgm:pt modelId="{F714CBE5-D393-40B9-9F2C-39483AD3D6E4}" type="pres">
      <dgm:prSet presAssocID="{B4913302-D73B-4C65-A7EC-660DD7BEF9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2E9935C-874C-40F2-A1A3-4712C820B141}" srcId="{105F669E-F064-40E9-BABF-DEB019646105}" destId="{B4913302-D73B-4C65-A7EC-660DD7BEF975}" srcOrd="0" destOrd="0" parTransId="{86536A4E-AFDF-419F-A29B-BE5B1F5BC8F4}" sibTransId="{9E7EDED2-86FC-4642-B159-C981F21AEA8D}"/>
    <dgm:cxn modelId="{EDA8A74F-F1F3-43EE-86CA-B3E5B47D0AC8}" type="presOf" srcId="{B4913302-D73B-4C65-A7EC-660DD7BEF975}" destId="{F714CBE5-D393-40B9-9F2C-39483AD3D6E4}" srcOrd="0" destOrd="0" presId="urn:microsoft.com/office/officeart/2005/8/layout/vList2"/>
    <dgm:cxn modelId="{2A17D185-4ABA-4142-BBC8-1F4072EEC5F9}" type="presOf" srcId="{105F669E-F064-40E9-BABF-DEB019646105}" destId="{4CD69229-CFD9-4F63-86CF-F2F01C195FB8}" srcOrd="0" destOrd="0" presId="urn:microsoft.com/office/officeart/2005/8/layout/vList2"/>
    <dgm:cxn modelId="{DBD6744C-28C6-4ECA-99A5-C27E6BD1C337}" type="presParOf" srcId="{4CD69229-CFD9-4F63-86CF-F2F01C195FB8}" destId="{F714CBE5-D393-40B9-9F2C-39483AD3D6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278F76F-25AD-4E6E-96AE-B666972B4F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689B6C-A5CC-48CE-910D-CE726F90D76C}">
      <dgm:prSet/>
      <dgm:spPr/>
      <dgm:t>
        <a:bodyPr/>
        <a:lstStyle/>
        <a:p>
          <a:pPr algn="ctr"/>
          <a:r>
            <a:rPr lang="en-US" dirty="0"/>
            <a:t>Conclusion</a:t>
          </a:r>
        </a:p>
      </dgm:t>
    </dgm:pt>
    <dgm:pt modelId="{EE535D57-F0B0-4CB3-941F-3B1EA5083C1E}" type="parTrans" cxnId="{11024AFB-0788-4FB9-B874-3A1A523A3F4E}">
      <dgm:prSet/>
      <dgm:spPr/>
      <dgm:t>
        <a:bodyPr/>
        <a:lstStyle/>
        <a:p>
          <a:pPr algn="ctr"/>
          <a:endParaRPr lang="en-US"/>
        </a:p>
      </dgm:t>
    </dgm:pt>
    <dgm:pt modelId="{5AD4E7DE-17A1-4C02-B232-40148181D8BA}" type="sibTrans" cxnId="{11024AFB-0788-4FB9-B874-3A1A523A3F4E}">
      <dgm:prSet/>
      <dgm:spPr/>
      <dgm:t>
        <a:bodyPr/>
        <a:lstStyle/>
        <a:p>
          <a:pPr algn="ctr"/>
          <a:endParaRPr lang="en-US"/>
        </a:p>
      </dgm:t>
    </dgm:pt>
    <dgm:pt modelId="{41536DA5-C7F1-4319-B96C-DF1BE66469B6}" type="pres">
      <dgm:prSet presAssocID="{C278F76F-25AD-4E6E-96AE-B666972B4F47}" presName="linear" presStyleCnt="0">
        <dgm:presLayoutVars>
          <dgm:animLvl val="lvl"/>
          <dgm:resizeHandles val="exact"/>
        </dgm:presLayoutVars>
      </dgm:prSet>
      <dgm:spPr/>
    </dgm:pt>
    <dgm:pt modelId="{C0077B4B-C45A-41F5-A898-0439EA148B87}" type="pres">
      <dgm:prSet presAssocID="{B4689B6C-A5CC-48CE-910D-CE726F90D76C}" presName="parentText" presStyleLbl="node1" presStyleIdx="0" presStyleCnt="1" custLinFactNeighborX="15377" custLinFactNeighborY="-24573">
        <dgm:presLayoutVars>
          <dgm:chMax val="0"/>
          <dgm:bulletEnabled val="1"/>
        </dgm:presLayoutVars>
      </dgm:prSet>
      <dgm:spPr/>
    </dgm:pt>
  </dgm:ptLst>
  <dgm:cxnLst>
    <dgm:cxn modelId="{A81BE699-C3A5-491B-AC3C-CE9036D090DE}" type="presOf" srcId="{B4689B6C-A5CC-48CE-910D-CE726F90D76C}" destId="{C0077B4B-C45A-41F5-A898-0439EA148B87}" srcOrd="0" destOrd="0" presId="urn:microsoft.com/office/officeart/2005/8/layout/vList2"/>
    <dgm:cxn modelId="{999783B5-A848-4391-B201-F4BF9C3C2091}" type="presOf" srcId="{C278F76F-25AD-4E6E-96AE-B666972B4F47}" destId="{41536DA5-C7F1-4319-B96C-DF1BE66469B6}" srcOrd="0" destOrd="0" presId="urn:microsoft.com/office/officeart/2005/8/layout/vList2"/>
    <dgm:cxn modelId="{11024AFB-0788-4FB9-B874-3A1A523A3F4E}" srcId="{C278F76F-25AD-4E6E-96AE-B666972B4F47}" destId="{B4689B6C-A5CC-48CE-910D-CE726F90D76C}" srcOrd="0" destOrd="0" parTransId="{EE535D57-F0B0-4CB3-941F-3B1EA5083C1E}" sibTransId="{5AD4E7DE-17A1-4C02-B232-40148181D8BA}"/>
    <dgm:cxn modelId="{8A30AC1C-F169-4198-9400-A2A9D487E12A}" type="presParOf" srcId="{41536DA5-C7F1-4319-B96C-DF1BE66469B6}" destId="{C0077B4B-C45A-41F5-A898-0439EA148B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75912A-4260-44B5-A6B6-E2F14C326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948CC-36F2-4640-8FA8-2FE10B5C518F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Purpose</a:t>
          </a:r>
          <a:r>
            <a:rPr lang="en-US">
              <a:latin typeface="Amasis MT Pro Light" panose="02040304050005020304" pitchFamily="18" charset="0"/>
            </a:rPr>
            <a:t>: Use data analytics to enhance digital marketing strategies.</a:t>
          </a:r>
        </a:p>
      </dgm:t>
    </dgm:pt>
    <dgm:pt modelId="{D93D2D23-4D41-45C4-807C-E7F0C47EA741}" type="parTrans" cxnId="{20317A56-6361-4536-A824-96EB0F6AAF2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B3EF077-C39E-4216-A255-EB129A359453}" type="sibTrans" cxnId="{20317A56-6361-4536-A824-96EB0F6AAF2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AE5975A-FCE7-48EC-B9C9-D0AF38755D05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Method</a:t>
          </a:r>
          <a:r>
            <a:rPr lang="en-US">
              <a:latin typeface="Amasis MT Pro Light" panose="02040304050005020304" pitchFamily="18" charset="0"/>
            </a:rPr>
            <a:t>: Analyze campaign performance with tools like Excel, SQL, Power BI, and Tableau.</a:t>
          </a:r>
        </a:p>
      </dgm:t>
    </dgm:pt>
    <dgm:pt modelId="{3DBAD922-C637-42C2-AB9C-CB67D1614741}" type="parTrans" cxnId="{8715E51F-941D-463A-8D32-BFD8AA60D7E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4E14E48-6F5D-45D2-8796-4C2BE5D1DB24}" type="sibTrans" cxnId="{8715E51F-941D-463A-8D32-BFD8AA60D7E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5C56F36-3C51-4CB4-B2C5-219765E238C8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Result</a:t>
          </a:r>
          <a:r>
            <a:rPr lang="en-US">
              <a:latin typeface="Amasis MT Pro Light" panose="02040304050005020304" pitchFamily="18" charset="0"/>
            </a:rPr>
            <a:t>: Generate actionable insights for better ROI and efficiency.</a:t>
          </a:r>
        </a:p>
      </dgm:t>
    </dgm:pt>
    <dgm:pt modelId="{50B153B4-46FE-40E8-8A26-B27B729BE303}" type="parTrans" cxnId="{CC5B802C-ACED-4FA4-95B8-B574225BED4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D741178-CC51-4C2A-A1CC-B6ACAE3502F9}" type="sibTrans" cxnId="{CC5B802C-ACED-4FA4-95B8-B574225BED4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AEB45D4-2298-40FA-86FE-2A09E5D086DD}">
      <dgm:prSet/>
      <dgm:spPr/>
      <dgm:t>
        <a:bodyPr/>
        <a:lstStyle/>
        <a:p>
          <a:r>
            <a:rPr lang="en-US" b="1">
              <a:latin typeface="Amasis MT Pro Light" panose="02040304050005020304" pitchFamily="18" charset="0"/>
            </a:rPr>
            <a:t>Impact</a:t>
          </a:r>
          <a:r>
            <a:rPr lang="en-US">
              <a:latin typeface="Amasis MT Pro Light" panose="02040304050005020304" pitchFamily="18" charset="0"/>
            </a:rPr>
            <a:t>: Support informed decision-making with clear visualizations.</a:t>
          </a:r>
        </a:p>
      </dgm:t>
    </dgm:pt>
    <dgm:pt modelId="{0FFC5F7B-604D-4F84-8C30-6E68158B63FA}" type="parTrans" cxnId="{F67F2367-F3E5-4BAB-A7A1-70F0BEACFC9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4A8ACC19-A2B0-4ADC-A2F8-B1C88597857F}" type="sibTrans" cxnId="{F67F2367-F3E5-4BAB-A7A1-70F0BEACFC9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55A8270-AAFF-4A37-B21F-C332F356BBBC}" type="pres">
      <dgm:prSet presAssocID="{5B75912A-4260-44B5-A6B6-E2F14C326B87}" presName="root" presStyleCnt="0">
        <dgm:presLayoutVars>
          <dgm:dir/>
          <dgm:resizeHandles val="exact"/>
        </dgm:presLayoutVars>
      </dgm:prSet>
      <dgm:spPr/>
    </dgm:pt>
    <dgm:pt modelId="{D4C7103B-FD5A-41E8-81EF-2290962E2B6A}" type="pres">
      <dgm:prSet presAssocID="{165948CC-36F2-4640-8FA8-2FE10B5C518F}" presName="compNode" presStyleCnt="0"/>
      <dgm:spPr/>
    </dgm:pt>
    <dgm:pt modelId="{D7948CC9-6343-4221-AD9D-823B8A898404}" type="pres">
      <dgm:prSet presAssocID="{165948CC-36F2-4640-8FA8-2FE10B5C518F}" presName="bgRect" presStyleLbl="bgShp" presStyleIdx="0" presStyleCnt="4" custLinFactNeighborX="61" custLinFactNeighborY="4320"/>
      <dgm:spPr/>
    </dgm:pt>
    <dgm:pt modelId="{8C820EC6-A7DD-41AA-B0C2-ECBD15D19E9E}" type="pres">
      <dgm:prSet presAssocID="{165948CC-36F2-4640-8FA8-2FE10B5C51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333F3B-F9CE-498F-9B72-CADC6CE58B4C}" type="pres">
      <dgm:prSet presAssocID="{165948CC-36F2-4640-8FA8-2FE10B5C518F}" presName="spaceRect" presStyleCnt="0"/>
      <dgm:spPr/>
    </dgm:pt>
    <dgm:pt modelId="{505334F7-0AB2-4110-BB07-2C36F369E4FE}" type="pres">
      <dgm:prSet presAssocID="{165948CC-36F2-4640-8FA8-2FE10B5C518F}" presName="parTx" presStyleLbl="revTx" presStyleIdx="0" presStyleCnt="4">
        <dgm:presLayoutVars>
          <dgm:chMax val="0"/>
          <dgm:chPref val="0"/>
        </dgm:presLayoutVars>
      </dgm:prSet>
      <dgm:spPr/>
    </dgm:pt>
    <dgm:pt modelId="{DA970E31-4BA4-4F17-A9BA-C4DEC97F867F}" type="pres">
      <dgm:prSet presAssocID="{3B3EF077-C39E-4216-A255-EB129A359453}" presName="sibTrans" presStyleCnt="0"/>
      <dgm:spPr/>
    </dgm:pt>
    <dgm:pt modelId="{5CBD06E8-F5B7-4DF4-96C3-4CC082AA353B}" type="pres">
      <dgm:prSet presAssocID="{FAE5975A-FCE7-48EC-B9C9-D0AF38755D05}" presName="compNode" presStyleCnt="0"/>
      <dgm:spPr/>
    </dgm:pt>
    <dgm:pt modelId="{21D5B608-B7C2-4788-ABF6-19488777D8E5}" type="pres">
      <dgm:prSet presAssocID="{FAE5975A-FCE7-48EC-B9C9-D0AF38755D05}" presName="bgRect" presStyleLbl="bgShp" presStyleIdx="1" presStyleCnt="4"/>
      <dgm:spPr/>
    </dgm:pt>
    <dgm:pt modelId="{D2ADA5C6-3C1C-4917-9572-5020337C9D31}" type="pres">
      <dgm:prSet presAssocID="{FAE5975A-FCE7-48EC-B9C9-D0AF38755D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F14C13-153A-49AC-8313-E4453335554D}" type="pres">
      <dgm:prSet presAssocID="{FAE5975A-FCE7-48EC-B9C9-D0AF38755D05}" presName="spaceRect" presStyleCnt="0"/>
      <dgm:spPr/>
    </dgm:pt>
    <dgm:pt modelId="{25F20D56-FB06-4E35-AF8E-AFA751B94A52}" type="pres">
      <dgm:prSet presAssocID="{FAE5975A-FCE7-48EC-B9C9-D0AF38755D05}" presName="parTx" presStyleLbl="revTx" presStyleIdx="1" presStyleCnt="4">
        <dgm:presLayoutVars>
          <dgm:chMax val="0"/>
          <dgm:chPref val="0"/>
        </dgm:presLayoutVars>
      </dgm:prSet>
      <dgm:spPr/>
    </dgm:pt>
    <dgm:pt modelId="{04C4A274-4E8B-400E-8CDE-A09AF9C340B2}" type="pres">
      <dgm:prSet presAssocID="{D4E14E48-6F5D-45D2-8796-4C2BE5D1DB24}" presName="sibTrans" presStyleCnt="0"/>
      <dgm:spPr/>
    </dgm:pt>
    <dgm:pt modelId="{5A7FA21A-4E8B-4311-A470-D29FAE756C6D}" type="pres">
      <dgm:prSet presAssocID="{15C56F36-3C51-4CB4-B2C5-219765E238C8}" presName="compNode" presStyleCnt="0"/>
      <dgm:spPr/>
    </dgm:pt>
    <dgm:pt modelId="{8926F520-7591-4C5C-85E1-5595BB8821AD}" type="pres">
      <dgm:prSet presAssocID="{15C56F36-3C51-4CB4-B2C5-219765E238C8}" presName="bgRect" presStyleLbl="bgShp" presStyleIdx="2" presStyleCnt="4"/>
      <dgm:spPr/>
    </dgm:pt>
    <dgm:pt modelId="{8B8128B6-7662-477B-B178-5A9B6AEF52FD}" type="pres">
      <dgm:prSet presAssocID="{15C56F36-3C51-4CB4-B2C5-219765E238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21D938D-3091-456B-B237-06881F12AB4B}" type="pres">
      <dgm:prSet presAssocID="{15C56F36-3C51-4CB4-B2C5-219765E238C8}" presName="spaceRect" presStyleCnt="0"/>
      <dgm:spPr/>
    </dgm:pt>
    <dgm:pt modelId="{852D8AB6-039E-4BFE-AA2D-31632C3097EB}" type="pres">
      <dgm:prSet presAssocID="{15C56F36-3C51-4CB4-B2C5-219765E238C8}" presName="parTx" presStyleLbl="revTx" presStyleIdx="2" presStyleCnt="4">
        <dgm:presLayoutVars>
          <dgm:chMax val="0"/>
          <dgm:chPref val="0"/>
        </dgm:presLayoutVars>
      </dgm:prSet>
      <dgm:spPr/>
    </dgm:pt>
    <dgm:pt modelId="{695BAC6D-7FC3-4AEA-9B85-3952901AF4E2}" type="pres">
      <dgm:prSet presAssocID="{0D741178-CC51-4C2A-A1CC-B6ACAE3502F9}" presName="sibTrans" presStyleCnt="0"/>
      <dgm:spPr/>
    </dgm:pt>
    <dgm:pt modelId="{430C7FA4-B5BA-456B-A06B-90386FA89D20}" type="pres">
      <dgm:prSet presAssocID="{3AEB45D4-2298-40FA-86FE-2A09E5D086DD}" presName="compNode" presStyleCnt="0"/>
      <dgm:spPr/>
    </dgm:pt>
    <dgm:pt modelId="{197E8204-0EB6-456A-ACB0-E8211A36C0E8}" type="pres">
      <dgm:prSet presAssocID="{3AEB45D4-2298-40FA-86FE-2A09E5D086DD}" presName="bgRect" presStyleLbl="bgShp" presStyleIdx="3" presStyleCnt="4"/>
      <dgm:spPr/>
    </dgm:pt>
    <dgm:pt modelId="{A95A070E-B8BB-447B-A2EC-0C914AE335C9}" type="pres">
      <dgm:prSet presAssocID="{3AEB45D4-2298-40FA-86FE-2A09E5D086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189A6E8-F42B-4776-85F8-58D68656C3F7}" type="pres">
      <dgm:prSet presAssocID="{3AEB45D4-2298-40FA-86FE-2A09E5D086DD}" presName="spaceRect" presStyleCnt="0"/>
      <dgm:spPr/>
    </dgm:pt>
    <dgm:pt modelId="{480CFD46-0D00-4BC7-AD86-4EA0D35BFD2E}" type="pres">
      <dgm:prSet presAssocID="{3AEB45D4-2298-40FA-86FE-2A09E5D086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15E51F-941D-463A-8D32-BFD8AA60D7EE}" srcId="{5B75912A-4260-44B5-A6B6-E2F14C326B87}" destId="{FAE5975A-FCE7-48EC-B9C9-D0AF38755D05}" srcOrd="1" destOrd="0" parTransId="{3DBAD922-C637-42C2-AB9C-CB67D1614741}" sibTransId="{D4E14E48-6F5D-45D2-8796-4C2BE5D1DB24}"/>
    <dgm:cxn modelId="{CC5B802C-ACED-4FA4-95B8-B574225BED4E}" srcId="{5B75912A-4260-44B5-A6B6-E2F14C326B87}" destId="{15C56F36-3C51-4CB4-B2C5-219765E238C8}" srcOrd="2" destOrd="0" parTransId="{50B153B4-46FE-40E8-8A26-B27B729BE303}" sibTransId="{0D741178-CC51-4C2A-A1CC-B6ACAE3502F9}"/>
    <dgm:cxn modelId="{FCD00C32-0937-47D8-A86C-B398C03CD94F}" type="presOf" srcId="{15C56F36-3C51-4CB4-B2C5-219765E238C8}" destId="{852D8AB6-039E-4BFE-AA2D-31632C3097EB}" srcOrd="0" destOrd="0" presId="urn:microsoft.com/office/officeart/2018/2/layout/IconVerticalSolidList"/>
    <dgm:cxn modelId="{AA16B135-5566-402C-99C8-581098E18CB2}" type="presOf" srcId="{3AEB45D4-2298-40FA-86FE-2A09E5D086DD}" destId="{480CFD46-0D00-4BC7-AD86-4EA0D35BFD2E}" srcOrd="0" destOrd="0" presId="urn:microsoft.com/office/officeart/2018/2/layout/IconVerticalSolidList"/>
    <dgm:cxn modelId="{F67F2367-F3E5-4BAB-A7A1-70F0BEACFC99}" srcId="{5B75912A-4260-44B5-A6B6-E2F14C326B87}" destId="{3AEB45D4-2298-40FA-86FE-2A09E5D086DD}" srcOrd="3" destOrd="0" parTransId="{0FFC5F7B-604D-4F84-8C30-6E68158B63FA}" sibTransId="{4A8ACC19-A2B0-4ADC-A2F8-B1C88597857F}"/>
    <dgm:cxn modelId="{20317A56-6361-4536-A824-96EB0F6AAF29}" srcId="{5B75912A-4260-44B5-A6B6-E2F14C326B87}" destId="{165948CC-36F2-4640-8FA8-2FE10B5C518F}" srcOrd="0" destOrd="0" parTransId="{D93D2D23-4D41-45C4-807C-E7F0C47EA741}" sibTransId="{3B3EF077-C39E-4216-A255-EB129A359453}"/>
    <dgm:cxn modelId="{F750DDB7-7823-4224-8500-16A787A09B05}" type="presOf" srcId="{5B75912A-4260-44B5-A6B6-E2F14C326B87}" destId="{155A8270-AAFF-4A37-B21F-C332F356BBBC}" srcOrd="0" destOrd="0" presId="urn:microsoft.com/office/officeart/2018/2/layout/IconVerticalSolidList"/>
    <dgm:cxn modelId="{9AEBC0CD-8C56-4C45-B5FD-FBA7B5A562BF}" type="presOf" srcId="{165948CC-36F2-4640-8FA8-2FE10B5C518F}" destId="{505334F7-0AB2-4110-BB07-2C36F369E4FE}" srcOrd="0" destOrd="0" presId="urn:microsoft.com/office/officeart/2018/2/layout/IconVerticalSolidList"/>
    <dgm:cxn modelId="{72DDE2D5-221C-44C1-851B-BAD28B83AAEF}" type="presOf" srcId="{FAE5975A-FCE7-48EC-B9C9-D0AF38755D05}" destId="{25F20D56-FB06-4E35-AF8E-AFA751B94A52}" srcOrd="0" destOrd="0" presId="urn:microsoft.com/office/officeart/2018/2/layout/IconVerticalSolidList"/>
    <dgm:cxn modelId="{F35EDB04-8B31-48D1-8A68-725534038C01}" type="presParOf" srcId="{155A8270-AAFF-4A37-B21F-C332F356BBBC}" destId="{D4C7103B-FD5A-41E8-81EF-2290962E2B6A}" srcOrd="0" destOrd="0" presId="urn:microsoft.com/office/officeart/2018/2/layout/IconVerticalSolidList"/>
    <dgm:cxn modelId="{B8590C47-BF07-4762-89C3-1AC30CB6F0CB}" type="presParOf" srcId="{D4C7103B-FD5A-41E8-81EF-2290962E2B6A}" destId="{D7948CC9-6343-4221-AD9D-823B8A898404}" srcOrd="0" destOrd="0" presId="urn:microsoft.com/office/officeart/2018/2/layout/IconVerticalSolidList"/>
    <dgm:cxn modelId="{CA162164-C795-4A62-9759-B1A11DA1A676}" type="presParOf" srcId="{D4C7103B-FD5A-41E8-81EF-2290962E2B6A}" destId="{8C820EC6-A7DD-41AA-B0C2-ECBD15D19E9E}" srcOrd="1" destOrd="0" presId="urn:microsoft.com/office/officeart/2018/2/layout/IconVerticalSolidList"/>
    <dgm:cxn modelId="{58B4044B-7074-498F-ACFF-B80DB0E5DB52}" type="presParOf" srcId="{D4C7103B-FD5A-41E8-81EF-2290962E2B6A}" destId="{09333F3B-F9CE-498F-9B72-CADC6CE58B4C}" srcOrd="2" destOrd="0" presId="urn:microsoft.com/office/officeart/2018/2/layout/IconVerticalSolidList"/>
    <dgm:cxn modelId="{34B08E3B-2AC4-4504-9798-295697262CD7}" type="presParOf" srcId="{D4C7103B-FD5A-41E8-81EF-2290962E2B6A}" destId="{505334F7-0AB2-4110-BB07-2C36F369E4FE}" srcOrd="3" destOrd="0" presId="urn:microsoft.com/office/officeart/2018/2/layout/IconVerticalSolidList"/>
    <dgm:cxn modelId="{5CF4644B-65D1-4D1B-869E-17896963438C}" type="presParOf" srcId="{155A8270-AAFF-4A37-B21F-C332F356BBBC}" destId="{DA970E31-4BA4-4F17-A9BA-C4DEC97F867F}" srcOrd="1" destOrd="0" presId="urn:microsoft.com/office/officeart/2018/2/layout/IconVerticalSolidList"/>
    <dgm:cxn modelId="{167EB91E-426A-4257-A285-9543F32DF1F9}" type="presParOf" srcId="{155A8270-AAFF-4A37-B21F-C332F356BBBC}" destId="{5CBD06E8-F5B7-4DF4-96C3-4CC082AA353B}" srcOrd="2" destOrd="0" presId="urn:microsoft.com/office/officeart/2018/2/layout/IconVerticalSolidList"/>
    <dgm:cxn modelId="{11987B63-8BF6-4D91-BDCA-07A64DFBD572}" type="presParOf" srcId="{5CBD06E8-F5B7-4DF4-96C3-4CC082AA353B}" destId="{21D5B608-B7C2-4788-ABF6-19488777D8E5}" srcOrd="0" destOrd="0" presId="urn:microsoft.com/office/officeart/2018/2/layout/IconVerticalSolidList"/>
    <dgm:cxn modelId="{9A1B3C7F-A7CD-4289-BEDF-6EF4A1B10A9F}" type="presParOf" srcId="{5CBD06E8-F5B7-4DF4-96C3-4CC082AA353B}" destId="{D2ADA5C6-3C1C-4917-9572-5020337C9D31}" srcOrd="1" destOrd="0" presId="urn:microsoft.com/office/officeart/2018/2/layout/IconVerticalSolidList"/>
    <dgm:cxn modelId="{5A0820E1-70D0-4907-BC6A-B45DB57C6046}" type="presParOf" srcId="{5CBD06E8-F5B7-4DF4-96C3-4CC082AA353B}" destId="{A1F14C13-153A-49AC-8313-E4453335554D}" srcOrd="2" destOrd="0" presId="urn:microsoft.com/office/officeart/2018/2/layout/IconVerticalSolidList"/>
    <dgm:cxn modelId="{E2A77851-19A1-4CAA-AAC6-6CC5E8DE536E}" type="presParOf" srcId="{5CBD06E8-F5B7-4DF4-96C3-4CC082AA353B}" destId="{25F20D56-FB06-4E35-AF8E-AFA751B94A52}" srcOrd="3" destOrd="0" presId="urn:microsoft.com/office/officeart/2018/2/layout/IconVerticalSolidList"/>
    <dgm:cxn modelId="{40BAEF1E-63C3-4B18-95D6-DB1F85E5860A}" type="presParOf" srcId="{155A8270-AAFF-4A37-B21F-C332F356BBBC}" destId="{04C4A274-4E8B-400E-8CDE-A09AF9C340B2}" srcOrd="3" destOrd="0" presId="urn:microsoft.com/office/officeart/2018/2/layout/IconVerticalSolidList"/>
    <dgm:cxn modelId="{AB9638F4-9DFA-468D-81C5-127057B30058}" type="presParOf" srcId="{155A8270-AAFF-4A37-B21F-C332F356BBBC}" destId="{5A7FA21A-4E8B-4311-A470-D29FAE756C6D}" srcOrd="4" destOrd="0" presId="urn:microsoft.com/office/officeart/2018/2/layout/IconVerticalSolidList"/>
    <dgm:cxn modelId="{D29D3BEF-5CCE-4E13-AC05-371F1E6EF306}" type="presParOf" srcId="{5A7FA21A-4E8B-4311-A470-D29FAE756C6D}" destId="{8926F520-7591-4C5C-85E1-5595BB8821AD}" srcOrd="0" destOrd="0" presId="urn:microsoft.com/office/officeart/2018/2/layout/IconVerticalSolidList"/>
    <dgm:cxn modelId="{FF4FDEC4-808F-42C4-AD7A-D50F3C8FB084}" type="presParOf" srcId="{5A7FA21A-4E8B-4311-A470-D29FAE756C6D}" destId="{8B8128B6-7662-477B-B178-5A9B6AEF52FD}" srcOrd="1" destOrd="0" presId="urn:microsoft.com/office/officeart/2018/2/layout/IconVerticalSolidList"/>
    <dgm:cxn modelId="{33918915-D870-4862-81C6-9C766A1B677F}" type="presParOf" srcId="{5A7FA21A-4E8B-4311-A470-D29FAE756C6D}" destId="{421D938D-3091-456B-B237-06881F12AB4B}" srcOrd="2" destOrd="0" presId="urn:microsoft.com/office/officeart/2018/2/layout/IconVerticalSolidList"/>
    <dgm:cxn modelId="{F39D8958-35ED-4405-BFD0-3BE4349E8371}" type="presParOf" srcId="{5A7FA21A-4E8B-4311-A470-D29FAE756C6D}" destId="{852D8AB6-039E-4BFE-AA2D-31632C3097EB}" srcOrd="3" destOrd="0" presId="urn:microsoft.com/office/officeart/2018/2/layout/IconVerticalSolidList"/>
    <dgm:cxn modelId="{3B4D23F2-5D8D-4744-932E-8E41C4685B70}" type="presParOf" srcId="{155A8270-AAFF-4A37-B21F-C332F356BBBC}" destId="{695BAC6D-7FC3-4AEA-9B85-3952901AF4E2}" srcOrd="5" destOrd="0" presId="urn:microsoft.com/office/officeart/2018/2/layout/IconVerticalSolidList"/>
    <dgm:cxn modelId="{30C9FEF1-D039-4C2D-9EE9-78C310B92E0F}" type="presParOf" srcId="{155A8270-AAFF-4A37-B21F-C332F356BBBC}" destId="{430C7FA4-B5BA-456B-A06B-90386FA89D20}" srcOrd="6" destOrd="0" presId="urn:microsoft.com/office/officeart/2018/2/layout/IconVerticalSolidList"/>
    <dgm:cxn modelId="{71842427-2DCD-4DE8-B8AB-B4688A6A915B}" type="presParOf" srcId="{430C7FA4-B5BA-456B-A06B-90386FA89D20}" destId="{197E8204-0EB6-456A-ACB0-E8211A36C0E8}" srcOrd="0" destOrd="0" presId="urn:microsoft.com/office/officeart/2018/2/layout/IconVerticalSolidList"/>
    <dgm:cxn modelId="{5D6DEFD8-C453-4CE0-80C1-F879B3D8B44E}" type="presParOf" srcId="{430C7FA4-B5BA-456B-A06B-90386FA89D20}" destId="{A95A070E-B8BB-447B-A2EC-0C914AE335C9}" srcOrd="1" destOrd="0" presId="urn:microsoft.com/office/officeart/2018/2/layout/IconVerticalSolidList"/>
    <dgm:cxn modelId="{7AC4B0D7-DE8D-45F2-B739-074CC04AB0C7}" type="presParOf" srcId="{430C7FA4-B5BA-456B-A06B-90386FA89D20}" destId="{5189A6E8-F42B-4776-85F8-58D68656C3F7}" srcOrd="2" destOrd="0" presId="urn:microsoft.com/office/officeart/2018/2/layout/IconVerticalSolidList"/>
    <dgm:cxn modelId="{6E8737F4-F7E2-4C46-A600-A7FB24B47CFD}" type="presParOf" srcId="{430C7FA4-B5BA-456B-A06B-90386FA89D20}" destId="{480CFD46-0D00-4BC7-AD86-4EA0D35BFD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D98C4-BC22-48AC-AE96-2D27F5F7FB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358DB1-2E50-4AE2-92AA-B9C659E83F1F}">
      <dgm:prSet custT="1"/>
      <dgm:spPr/>
      <dgm:t>
        <a:bodyPr/>
        <a:lstStyle/>
        <a:p>
          <a:pPr algn="ctr"/>
          <a:r>
            <a:rPr lang="en-US" sz="3200" b="1">
              <a:latin typeface="Amasis MT Pro Light" panose="02040304050005020304" pitchFamily="18" charset="0"/>
            </a:rPr>
            <a:t>Data Analysis for Digital Marketing Campaigns</a:t>
          </a:r>
        </a:p>
      </dgm:t>
    </dgm:pt>
    <dgm:pt modelId="{1598D6FF-4411-4530-98A5-A48ABE50DC84}" type="parTrans" cxnId="{DC367044-C23B-48F8-BDA4-D3D5BCE01E43}">
      <dgm:prSet/>
      <dgm:spPr/>
      <dgm:t>
        <a:bodyPr/>
        <a:lstStyle/>
        <a:p>
          <a:pPr algn="ctr"/>
          <a:endParaRPr lang="en-US" sz="3200" b="1">
            <a:latin typeface="Amasis MT Pro Light" panose="02040304050005020304" pitchFamily="18" charset="0"/>
          </a:endParaRPr>
        </a:p>
      </dgm:t>
    </dgm:pt>
    <dgm:pt modelId="{53913AE4-797E-46C0-B4B9-5CD1134ADC99}" type="sibTrans" cxnId="{DC367044-C23B-48F8-BDA4-D3D5BCE01E43}">
      <dgm:prSet/>
      <dgm:spPr/>
      <dgm:t>
        <a:bodyPr/>
        <a:lstStyle/>
        <a:p>
          <a:pPr algn="ctr"/>
          <a:endParaRPr lang="en-US" sz="3200" b="1">
            <a:latin typeface="Amasis MT Pro Light" panose="02040304050005020304" pitchFamily="18" charset="0"/>
          </a:endParaRPr>
        </a:p>
      </dgm:t>
    </dgm:pt>
    <dgm:pt modelId="{E5A9C6E1-5854-41FD-943A-CE68600C34AA}" type="pres">
      <dgm:prSet presAssocID="{535D98C4-BC22-48AC-AE96-2D27F5F7FB86}" presName="linear" presStyleCnt="0">
        <dgm:presLayoutVars>
          <dgm:animLvl val="lvl"/>
          <dgm:resizeHandles val="exact"/>
        </dgm:presLayoutVars>
      </dgm:prSet>
      <dgm:spPr/>
    </dgm:pt>
    <dgm:pt modelId="{607EBF7A-4601-429F-88B3-7DC2270DE167}" type="pres">
      <dgm:prSet presAssocID="{47358DB1-2E50-4AE2-92AA-B9C659E83F1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367044-C23B-48F8-BDA4-D3D5BCE01E43}" srcId="{535D98C4-BC22-48AC-AE96-2D27F5F7FB86}" destId="{47358DB1-2E50-4AE2-92AA-B9C659E83F1F}" srcOrd="0" destOrd="0" parTransId="{1598D6FF-4411-4530-98A5-A48ABE50DC84}" sibTransId="{53913AE4-797E-46C0-B4B9-5CD1134ADC99}"/>
    <dgm:cxn modelId="{D051F154-D153-414E-9791-4DB16D81ED86}" type="presOf" srcId="{47358DB1-2E50-4AE2-92AA-B9C659E83F1F}" destId="{607EBF7A-4601-429F-88B3-7DC2270DE167}" srcOrd="0" destOrd="0" presId="urn:microsoft.com/office/officeart/2005/8/layout/vList2"/>
    <dgm:cxn modelId="{87B1E599-6FCA-4620-834D-5409529389E0}" type="presOf" srcId="{535D98C4-BC22-48AC-AE96-2D27F5F7FB86}" destId="{E5A9C6E1-5854-41FD-943A-CE68600C34AA}" srcOrd="0" destOrd="0" presId="urn:microsoft.com/office/officeart/2005/8/layout/vList2"/>
    <dgm:cxn modelId="{61DCE355-A2C8-4E78-8AD8-D0A8356D1306}" type="presParOf" srcId="{E5A9C6E1-5854-41FD-943A-CE68600C34AA}" destId="{607EBF7A-4601-429F-88B3-7DC2270DE1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71DCC2-D87B-4ED1-9754-FA53ABFD298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DE73BE-F78E-477C-A1D8-EAC702E5F4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>
              <a:latin typeface="Amasis MT Pro Light" panose="02040304050005020304" pitchFamily="18" charset="0"/>
            </a:rPr>
            <a:t>Data Collection:</a:t>
          </a:r>
          <a:endParaRPr lang="en-US" sz="1800">
            <a:latin typeface="Amasis MT Pro Light" panose="02040304050005020304" pitchFamily="18" charset="0"/>
          </a:endParaRPr>
        </a:p>
      </dgm:t>
    </dgm:pt>
    <dgm:pt modelId="{F9E2BEA8-71F9-4D4B-B2D2-0AFB8B378064}" type="parTrans" cxnId="{0D87E56C-E8C3-48C2-BC9C-934F7FD9A0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5581C5D8-AA95-4FF2-9E3B-CB03A77BFC89}" type="sibTrans" cxnId="{0D87E56C-E8C3-48C2-BC9C-934F7FD9A0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395AE6FA-7E4D-4A09-9C6D-2150D1E4F3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Gather data from platforms like Google Analytics, Social Media, and Email Marketing.</a:t>
          </a:r>
          <a:endParaRPr lang="en-US" sz="1800">
            <a:latin typeface="Amasis MT Pro Light" panose="02040304050005020304" pitchFamily="18" charset="0"/>
          </a:endParaRPr>
        </a:p>
      </dgm:t>
    </dgm:pt>
    <dgm:pt modelId="{5AA8AA4E-EF62-4604-8ACF-40DA10A95BEC}" type="parTrans" cxnId="{3D79D672-BDB3-4434-9306-1BDE1A3BD95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96A5C44C-962A-430F-829D-7184B1E8EA3A}" type="sibTrans" cxnId="{3D79D672-BDB3-4434-9306-1BDE1A3BD95D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8CD93CC-D0CC-420E-B3FF-17A138B20A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Integrate into a central repository.</a:t>
          </a:r>
          <a:endParaRPr lang="en-US" sz="1800">
            <a:latin typeface="Amasis MT Pro Light" panose="02040304050005020304" pitchFamily="18" charset="0"/>
          </a:endParaRPr>
        </a:p>
      </dgm:t>
    </dgm:pt>
    <dgm:pt modelId="{DF06E11B-4E6F-4743-BE2C-F550FB107445}" type="parTrans" cxnId="{C620A759-BFCD-4B45-9CA0-335B676AC342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1D11024D-54EA-4247-8A13-1949C05BA53B}" type="sibTrans" cxnId="{C620A759-BFCD-4B45-9CA0-335B676AC342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7AE20D49-6E28-4AEF-97F6-28617290F7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 dirty="0">
              <a:latin typeface="Amasis MT Pro Light" panose="02040304050005020304" pitchFamily="18" charset="0"/>
            </a:rPr>
            <a:t>Data Cleaning:</a:t>
          </a:r>
          <a:endParaRPr lang="en-US" sz="1800" dirty="0">
            <a:latin typeface="Amasis MT Pro Light" panose="02040304050005020304" pitchFamily="18" charset="0"/>
          </a:endParaRPr>
        </a:p>
      </dgm:t>
    </dgm:pt>
    <dgm:pt modelId="{F451C57D-F4EF-42DE-BDC5-9B8FA3507350}" type="parTrans" cxnId="{0D47D0A5-5A8B-4A9E-B535-7964D2B50C4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EC1A7EF7-30CA-4067-9F43-99D7DCFDF579}" type="sibTrans" cxnId="{0D47D0A5-5A8B-4A9E-B535-7964D2B50C4A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381550A1-0626-4F19-82C5-86862921C1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Remove duplicates and irrelevant entries.</a:t>
          </a:r>
          <a:endParaRPr lang="en-US" sz="1800">
            <a:latin typeface="Amasis MT Pro Light" panose="02040304050005020304" pitchFamily="18" charset="0"/>
          </a:endParaRPr>
        </a:p>
      </dgm:t>
    </dgm:pt>
    <dgm:pt modelId="{82A7DD8C-822C-449F-9F71-71B765659028}" type="parTrans" cxnId="{AF9C0B56-2896-466C-8CD6-58289F8BE439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6BD62581-D8E2-453D-A5BB-F155C965E792}" type="sibTrans" cxnId="{AF9C0B56-2896-466C-8CD6-58289F8BE439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7C53793C-BD32-4AE5-92A7-B197ED48DA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Handle missing values and standardize formats (e.g., dates).</a:t>
          </a:r>
          <a:endParaRPr lang="en-US" sz="1800">
            <a:latin typeface="Amasis MT Pro Light" panose="02040304050005020304" pitchFamily="18" charset="0"/>
          </a:endParaRPr>
        </a:p>
      </dgm:t>
    </dgm:pt>
    <dgm:pt modelId="{C9486248-E731-40F7-A0F0-92DDF1AE6AA2}" type="parTrans" cxnId="{EC42C800-5471-492F-A646-18C35D8029D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764321F-8A8D-4DB8-9963-A87DA38BD965}" type="sibTrans" cxnId="{EC42C800-5471-492F-A646-18C35D8029D7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8BC0EC4A-91E7-4A26-9C40-C6ABF61AA3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>
              <a:latin typeface="Amasis MT Pro Light" panose="02040304050005020304" pitchFamily="18" charset="0"/>
            </a:rPr>
            <a:t>KPIs &amp; Benchmarks:</a:t>
          </a:r>
          <a:endParaRPr lang="en-US" sz="1800">
            <a:latin typeface="Amasis MT Pro Light" panose="02040304050005020304" pitchFamily="18" charset="0"/>
          </a:endParaRPr>
        </a:p>
      </dgm:t>
    </dgm:pt>
    <dgm:pt modelId="{E3D79824-CE2F-4ABD-AA65-9756F484FBAA}" type="parTrans" cxnId="{3100A2CD-2D62-4ECE-9B95-046909EEDA9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79B36717-89FD-4E8A-9B0C-AA15B39B0BC0}" type="sibTrans" cxnId="{3100A2CD-2D62-4ECE-9B95-046909EEDA9B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CD86FF13-35E3-4636-8C78-311AAE153A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>
              <a:latin typeface="Amasis MT Pro Light" panose="02040304050005020304" pitchFamily="18" charset="0"/>
            </a:rPr>
            <a:t>KPIs: Total Users, Engagement Rate, Conversion Rate.</a:t>
          </a:r>
          <a:endParaRPr lang="en-US" sz="1800" dirty="0">
            <a:latin typeface="Amasis MT Pro Light" panose="02040304050005020304" pitchFamily="18" charset="0"/>
          </a:endParaRPr>
        </a:p>
      </dgm:t>
    </dgm:pt>
    <dgm:pt modelId="{FC722297-FD39-4A0C-BA61-67D7DA1DE026}" type="parTrans" cxnId="{9807B752-2B86-47CA-95D4-AD53C6BE57D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1DEF622-D1A1-4F92-BBA6-8A496CB2FB40}" type="sibTrans" cxnId="{9807B752-2B86-47CA-95D4-AD53C6BE57DF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086D1EC9-0725-47F5-A565-264C44A811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Benchmarks: Use historical data and industry standards (e.g., 40–50% User Event Rate).</a:t>
          </a:r>
          <a:endParaRPr lang="en-US" sz="1800">
            <a:latin typeface="Amasis MT Pro Light" panose="02040304050005020304" pitchFamily="18" charset="0"/>
          </a:endParaRPr>
        </a:p>
      </dgm:t>
    </dgm:pt>
    <dgm:pt modelId="{BE2CC452-DA63-4ED7-ADC9-2C67F2DEDF06}" type="parTrans" cxnId="{51126971-2020-4684-93D2-BCE625AF644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CB925DF-5379-409D-9ACD-DCE33E5F400C}" type="sibTrans" cxnId="{51126971-2020-4684-93D2-BCE625AF644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D9BE053D-6F24-46E3-9412-E930AAE3E4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baseline="0">
              <a:latin typeface="Amasis MT Pro Light" panose="02040304050005020304" pitchFamily="18" charset="0"/>
            </a:rPr>
            <a:t>Data Accuracy:</a:t>
          </a:r>
          <a:endParaRPr lang="en-US" sz="1800">
            <a:latin typeface="Amasis MT Pro Light" panose="02040304050005020304" pitchFamily="18" charset="0"/>
          </a:endParaRPr>
        </a:p>
      </dgm:t>
    </dgm:pt>
    <dgm:pt modelId="{FD49C9A4-A6DD-49A6-A9CF-1503BF3520F8}" type="parTrans" cxnId="{E2183BA2-1495-4536-8AC8-12D1DC0BFB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A29042D7-393F-4930-B1DA-ADA4B18DB1F4}" type="sibTrans" cxnId="{E2183BA2-1495-4536-8AC8-12D1DC0BFB0E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1ED05AB-CCFB-4B5D-9A8A-B1A4FE2557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Cross-check for consistency.</a:t>
          </a:r>
          <a:endParaRPr lang="en-US" sz="1800">
            <a:latin typeface="Amasis MT Pro Light" panose="02040304050005020304" pitchFamily="18" charset="0"/>
          </a:endParaRPr>
        </a:p>
      </dgm:t>
    </dgm:pt>
    <dgm:pt modelId="{BDE8E287-F634-4DAD-98F8-761CB92D6B92}" type="parTrans" cxnId="{E768C6B7-CB4B-45C4-8B80-07FF68EC3A06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CA868AF1-2D07-460B-844B-AF1A0FCC0660}" type="sibTrans" cxnId="{E768C6B7-CB4B-45C4-8B80-07FF68EC3A06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41B302FE-A0EA-4B91-ADAE-25F7EB5FE5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>
              <a:latin typeface="Amasis MT Pro Light" panose="02040304050005020304" pitchFamily="18" charset="0"/>
            </a:rPr>
            <a:t>Align with business goals and remove outliers.</a:t>
          </a:r>
          <a:endParaRPr lang="en-US" sz="1800">
            <a:latin typeface="Amasis MT Pro Light" panose="02040304050005020304" pitchFamily="18" charset="0"/>
          </a:endParaRPr>
        </a:p>
      </dgm:t>
    </dgm:pt>
    <dgm:pt modelId="{F9604057-058E-450D-B348-8CAE15DDBC85}" type="parTrans" cxnId="{A403D4F6-5C73-4CAF-A733-5FA10C3B506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1D6AAE4-31F8-43B1-A676-4BF4CDD8C01B}" type="sibTrans" cxnId="{A403D4F6-5C73-4CAF-A733-5FA10C3B5060}">
      <dgm:prSet/>
      <dgm:spPr/>
      <dgm:t>
        <a:bodyPr/>
        <a:lstStyle/>
        <a:p>
          <a:endParaRPr lang="en-US" sz="1800">
            <a:latin typeface="Amasis MT Pro Light" panose="02040304050005020304" pitchFamily="18" charset="0"/>
          </a:endParaRPr>
        </a:p>
      </dgm:t>
    </dgm:pt>
    <dgm:pt modelId="{F3B260BE-E997-4077-B26E-03EA079E3D84}" type="pres">
      <dgm:prSet presAssocID="{4571DCC2-D87B-4ED1-9754-FA53ABFD298D}" presName="root" presStyleCnt="0">
        <dgm:presLayoutVars>
          <dgm:dir/>
          <dgm:resizeHandles val="exact"/>
        </dgm:presLayoutVars>
      </dgm:prSet>
      <dgm:spPr/>
    </dgm:pt>
    <dgm:pt modelId="{CADF3128-E4E9-47A7-87A9-CE7860710F24}" type="pres">
      <dgm:prSet presAssocID="{86DE73BE-F78E-477C-A1D8-EAC702E5F423}" presName="compNode" presStyleCnt="0"/>
      <dgm:spPr/>
    </dgm:pt>
    <dgm:pt modelId="{A690F3E1-68AE-4ADD-92FA-1B8D8E1BF006}" type="pres">
      <dgm:prSet presAssocID="{86DE73BE-F78E-477C-A1D8-EAC702E5F423}" presName="bgRect" presStyleLbl="bgShp" presStyleIdx="0" presStyleCnt="4"/>
      <dgm:spPr/>
    </dgm:pt>
    <dgm:pt modelId="{8064DCA9-631B-4AC4-8485-89C6478A690E}" type="pres">
      <dgm:prSet presAssocID="{86DE73BE-F78E-477C-A1D8-EAC702E5F4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99960D3-1BEC-4E8E-9EA9-B841C1A70500}" type="pres">
      <dgm:prSet presAssocID="{86DE73BE-F78E-477C-A1D8-EAC702E5F423}" presName="spaceRect" presStyleCnt="0"/>
      <dgm:spPr/>
    </dgm:pt>
    <dgm:pt modelId="{C627EC51-7F34-4154-A2DE-823E9A127764}" type="pres">
      <dgm:prSet presAssocID="{86DE73BE-F78E-477C-A1D8-EAC702E5F423}" presName="parTx" presStyleLbl="revTx" presStyleIdx="0" presStyleCnt="8">
        <dgm:presLayoutVars>
          <dgm:chMax val="0"/>
          <dgm:chPref val="0"/>
        </dgm:presLayoutVars>
      </dgm:prSet>
      <dgm:spPr/>
    </dgm:pt>
    <dgm:pt modelId="{6B597173-2D62-4FF6-B7AE-4D0849F5562F}" type="pres">
      <dgm:prSet presAssocID="{86DE73BE-F78E-477C-A1D8-EAC702E5F423}" presName="desTx" presStyleLbl="revTx" presStyleIdx="1" presStyleCnt="8">
        <dgm:presLayoutVars/>
      </dgm:prSet>
      <dgm:spPr/>
    </dgm:pt>
    <dgm:pt modelId="{9437F349-F5DC-46B0-B8DA-9C784E3A7024}" type="pres">
      <dgm:prSet presAssocID="{5581C5D8-AA95-4FF2-9E3B-CB03A77BFC89}" presName="sibTrans" presStyleCnt="0"/>
      <dgm:spPr/>
    </dgm:pt>
    <dgm:pt modelId="{7E1E97B8-06D4-418B-B749-8E50EF6E8F43}" type="pres">
      <dgm:prSet presAssocID="{7AE20D49-6E28-4AEF-97F6-28617290F70E}" presName="compNode" presStyleCnt="0"/>
      <dgm:spPr/>
    </dgm:pt>
    <dgm:pt modelId="{A22137EC-31AD-4D09-AA0E-F79526A9BBF4}" type="pres">
      <dgm:prSet presAssocID="{7AE20D49-6E28-4AEF-97F6-28617290F70E}" presName="bgRect" presStyleLbl="bgShp" presStyleIdx="1" presStyleCnt="4"/>
      <dgm:spPr/>
    </dgm:pt>
    <dgm:pt modelId="{162D38B3-57CB-49B1-B89D-8519D9AF7A99}" type="pres">
      <dgm:prSet presAssocID="{7AE20D49-6E28-4AEF-97F6-28617290F7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5AB2625-8820-42A5-B1A7-6979FAC73DBE}" type="pres">
      <dgm:prSet presAssocID="{7AE20D49-6E28-4AEF-97F6-28617290F70E}" presName="spaceRect" presStyleCnt="0"/>
      <dgm:spPr/>
    </dgm:pt>
    <dgm:pt modelId="{9FD2F122-8BA7-41BF-A2EE-3DABBC4CA745}" type="pres">
      <dgm:prSet presAssocID="{7AE20D49-6E28-4AEF-97F6-28617290F70E}" presName="parTx" presStyleLbl="revTx" presStyleIdx="2" presStyleCnt="8">
        <dgm:presLayoutVars>
          <dgm:chMax val="0"/>
          <dgm:chPref val="0"/>
        </dgm:presLayoutVars>
      </dgm:prSet>
      <dgm:spPr/>
    </dgm:pt>
    <dgm:pt modelId="{87C5904A-A8F3-46B8-B9B2-8C68F057084B}" type="pres">
      <dgm:prSet presAssocID="{7AE20D49-6E28-4AEF-97F6-28617290F70E}" presName="desTx" presStyleLbl="revTx" presStyleIdx="3" presStyleCnt="8">
        <dgm:presLayoutVars/>
      </dgm:prSet>
      <dgm:spPr/>
    </dgm:pt>
    <dgm:pt modelId="{39AFF568-5A49-4159-8E4E-571FD03D4060}" type="pres">
      <dgm:prSet presAssocID="{EC1A7EF7-30CA-4067-9F43-99D7DCFDF579}" presName="sibTrans" presStyleCnt="0"/>
      <dgm:spPr/>
    </dgm:pt>
    <dgm:pt modelId="{E1DEE6F5-E3A2-4DFC-A1F0-E4FCE2DFC656}" type="pres">
      <dgm:prSet presAssocID="{8BC0EC4A-91E7-4A26-9C40-C6ABF61AA31C}" presName="compNode" presStyleCnt="0"/>
      <dgm:spPr/>
    </dgm:pt>
    <dgm:pt modelId="{0AD6CBC2-8B1F-4872-900B-B192DFEAC50A}" type="pres">
      <dgm:prSet presAssocID="{8BC0EC4A-91E7-4A26-9C40-C6ABF61AA31C}" presName="bgRect" presStyleLbl="bgShp" presStyleIdx="2" presStyleCnt="4"/>
      <dgm:spPr/>
    </dgm:pt>
    <dgm:pt modelId="{CAF8B9D0-B688-4516-89BD-19F970EF6B20}" type="pres">
      <dgm:prSet presAssocID="{8BC0EC4A-91E7-4A26-9C40-C6ABF61AA3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AC5D5C4-7073-4533-8716-62558D2D44BE}" type="pres">
      <dgm:prSet presAssocID="{8BC0EC4A-91E7-4A26-9C40-C6ABF61AA31C}" presName="spaceRect" presStyleCnt="0"/>
      <dgm:spPr/>
    </dgm:pt>
    <dgm:pt modelId="{858817E0-8C6F-4343-9445-D36EC16DFE6B}" type="pres">
      <dgm:prSet presAssocID="{8BC0EC4A-91E7-4A26-9C40-C6ABF61AA31C}" presName="parTx" presStyleLbl="revTx" presStyleIdx="4" presStyleCnt="8">
        <dgm:presLayoutVars>
          <dgm:chMax val="0"/>
          <dgm:chPref val="0"/>
        </dgm:presLayoutVars>
      </dgm:prSet>
      <dgm:spPr/>
    </dgm:pt>
    <dgm:pt modelId="{6CB8E0E3-4D1A-4708-B8B0-6BA4787D08F5}" type="pres">
      <dgm:prSet presAssocID="{8BC0EC4A-91E7-4A26-9C40-C6ABF61AA31C}" presName="desTx" presStyleLbl="revTx" presStyleIdx="5" presStyleCnt="8">
        <dgm:presLayoutVars/>
      </dgm:prSet>
      <dgm:spPr/>
    </dgm:pt>
    <dgm:pt modelId="{41A037AF-FDB5-4DCB-963B-4C5418C72C49}" type="pres">
      <dgm:prSet presAssocID="{79B36717-89FD-4E8A-9B0C-AA15B39B0BC0}" presName="sibTrans" presStyleCnt="0"/>
      <dgm:spPr/>
    </dgm:pt>
    <dgm:pt modelId="{3CEDA1D6-FAF9-4ED9-AA93-AA718F17995F}" type="pres">
      <dgm:prSet presAssocID="{D9BE053D-6F24-46E3-9412-E930AAE3E451}" presName="compNode" presStyleCnt="0"/>
      <dgm:spPr/>
    </dgm:pt>
    <dgm:pt modelId="{0E32778D-5B62-40E3-8339-650D7034815A}" type="pres">
      <dgm:prSet presAssocID="{D9BE053D-6F24-46E3-9412-E930AAE3E451}" presName="bgRect" presStyleLbl="bgShp" presStyleIdx="3" presStyleCnt="4"/>
      <dgm:spPr/>
    </dgm:pt>
    <dgm:pt modelId="{5B7DFEE3-F0F7-4A97-97A0-A702DD72D88C}" type="pres">
      <dgm:prSet presAssocID="{D9BE053D-6F24-46E3-9412-E930AAE3E4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34E5B85B-6F8D-47DA-9CE9-8C3930CC2986}" type="pres">
      <dgm:prSet presAssocID="{D9BE053D-6F24-46E3-9412-E930AAE3E451}" presName="spaceRect" presStyleCnt="0"/>
      <dgm:spPr/>
    </dgm:pt>
    <dgm:pt modelId="{992DD964-76BF-40CE-A4E3-C4CF974F3D99}" type="pres">
      <dgm:prSet presAssocID="{D9BE053D-6F24-46E3-9412-E930AAE3E451}" presName="parTx" presStyleLbl="revTx" presStyleIdx="6" presStyleCnt="8">
        <dgm:presLayoutVars>
          <dgm:chMax val="0"/>
          <dgm:chPref val="0"/>
        </dgm:presLayoutVars>
      </dgm:prSet>
      <dgm:spPr/>
    </dgm:pt>
    <dgm:pt modelId="{6594E46E-4184-48CF-A314-2A2766F4B97B}" type="pres">
      <dgm:prSet presAssocID="{D9BE053D-6F24-46E3-9412-E930AAE3E451}" presName="desTx" presStyleLbl="revTx" presStyleIdx="7" presStyleCnt="8">
        <dgm:presLayoutVars/>
      </dgm:prSet>
      <dgm:spPr/>
    </dgm:pt>
  </dgm:ptLst>
  <dgm:cxnLst>
    <dgm:cxn modelId="{EC42C800-5471-492F-A646-18C35D8029D7}" srcId="{7AE20D49-6E28-4AEF-97F6-28617290F70E}" destId="{7C53793C-BD32-4AE5-92A7-B197ED48DAB1}" srcOrd="1" destOrd="0" parTransId="{C9486248-E731-40F7-A0F0-92DDF1AE6AA2}" sibTransId="{F764321F-8A8D-4DB8-9963-A87DA38BD965}"/>
    <dgm:cxn modelId="{FCC1C10A-9837-4E69-8803-9CAB8F1C3D6B}" type="presOf" srcId="{86DE73BE-F78E-477C-A1D8-EAC702E5F423}" destId="{C627EC51-7F34-4154-A2DE-823E9A127764}" srcOrd="0" destOrd="0" presId="urn:microsoft.com/office/officeart/2018/2/layout/IconVerticalSolidList"/>
    <dgm:cxn modelId="{B4511A11-84F6-42DB-BC63-6C5DC1F3F27D}" type="presOf" srcId="{7AE20D49-6E28-4AEF-97F6-28617290F70E}" destId="{9FD2F122-8BA7-41BF-A2EE-3DABBC4CA745}" srcOrd="0" destOrd="0" presId="urn:microsoft.com/office/officeart/2018/2/layout/IconVerticalSolidList"/>
    <dgm:cxn modelId="{4C529316-A822-4023-8BB0-1BA0CB37B708}" type="presOf" srcId="{4571DCC2-D87B-4ED1-9754-FA53ABFD298D}" destId="{F3B260BE-E997-4077-B26E-03EA079E3D84}" srcOrd="0" destOrd="0" presId="urn:microsoft.com/office/officeart/2018/2/layout/IconVerticalSolidList"/>
    <dgm:cxn modelId="{1EDC1F3C-8824-4217-B524-9AB907DA2B35}" type="presOf" srcId="{8BC0EC4A-91E7-4A26-9C40-C6ABF61AA31C}" destId="{858817E0-8C6F-4343-9445-D36EC16DFE6B}" srcOrd="0" destOrd="0" presId="urn:microsoft.com/office/officeart/2018/2/layout/IconVerticalSolidList"/>
    <dgm:cxn modelId="{0D87E56C-E8C3-48C2-BC9C-934F7FD9A00E}" srcId="{4571DCC2-D87B-4ED1-9754-FA53ABFD298D}" destId="{86DE73BE-F78E-477C-A1D8-EAC702E5F423}" srcOrd="0" destOrd="0" parTransId="{F9E2BEA8-71F9-4D4B-B2D2-0AFB8B378064}" sibTransId="{5581C5D8-AA95-4FF2-9E3B-CB03A77BFC89}"/>
    <dgm:cxn modelId="{51126971-2020-4684-93D2-BCE625AF6440}" srcId="{8BC0EC4A-91E7-4A26-9C40-C6ABF61AA31C}" destId="{086D1EC9-0725-47F5-A565-264C44A811E8}" srcOrd="1" destOrd="0" parTransId="{BE2CC452-DA63-4ED7-ADC9-2C67F2DEDF06}" sibTransId="{DCB925DF-5379-409D-9ACD-DCE33E5F400C}"/>
    <dgm:cxn modelId="{9807B752-2B86-47CA-95D4-AD53C6BE57DF}" srcId="{8BC0EC4A-91E7-4A26-9C40-C6ABF61AA31C}" destId="{CD86FF13-35E3-4636-8C78-311AAE153A3B}" srcOrd="0" destOrd="0" parTransId="{FC722297-FD39-4A0C-BA61-67D7DA1DE026}" sibTransId="{01DEF622-D1A1-4F92-BBA6-8A496CB2FB40}"/>
    <dgm:cxn modelId="{3D79D672-BDB3-4434-9306-1BDE1A3BD95D}" srcId="{86DE73BE-F78E-477C-A1D8-EAC702E5F423}" destId="{395AE6FA-7E4D-4A09-9C6D-2150D1E4F304}" srcOrd="0" destOrd="0" parTransId="{5AA8AA4E-EF62-4604-8ACF-40DA10A95BEC}" sibTransId="{96A5C44C-962A-430F-829D-7184B1E8EA3A}"/>
    <dgm:cxn modelId="{AF9C0B56-2896-466C-8CD6-58289F8BE439}" srcId="{7AE20D49-6E28-4AEF-97F6-28617290F70E}" destId="{381550A1-0626-4F19-82C5-86862921C1EA}" srcOrd="0" destOrd="0" parTransId="{82A7DD8C-822C-449F-9F71-71B765659028}" sibTransId="{6BD62581-D8E2-453D-A5BB-F155C965E792}"/>
    <dgm:cxn modelId="{C620A759-BFCD-4B45-9CA0-335B676AC342}" srcId="{86DE73BE-F78E-477C-A1D8-EAC702E5F423}" destId="{D8CD93CC-D0CC-420E-B3FF-17A138B20A84}" srcOrd="1" destOrd="0" parTransId="{DF06E11B-4E6F-4743-BE2C-F550FB107445}" sibTransId="{1D11024D-54EA-4247-8A13-1949C05BA53B}"/>
    <dgm:cxn modelId="{A44C7F8C-77B4-42DE-81F1-52556C9EC587}" type="presOf" srcId="{381550A1-0626-4F19-82C5-86862921C1EA}" destId="{87C5904A-A8F3-46B8-B9B2-8C68F057084B}" srcOrd="0" destOrd="0" presId="urn:microsoft.com/office/officeart/2018/2/layout/IconVerticalSolidList"/>
    <dgm:cxn modelId="{E2183BA2-1495-4536-8AC8-12D1DC0BFB0E}" srcId="{4571DCC2-D87B-4ED1-9754-FA53ABFD298D}" destId="{D9BE053D-6F24-46E3-9412-E930AAE3E451}" srcOrd="3" destOrd="0" parTransId="{FD49C9A4-A6DD-49A6-A9CF-1503BF3520F8}" sibTransId="{A29042D7-393F-4930-B1DA-ADA4B18DB1F4}"/>
    <dgm:cxn modelId="{0D47D0A5-5A8B-4A9E-B535-7964D2B50C4A}" srcId="{4571DCC2-D87B-4ED1-9754-FA53ABFD298D}" destId="{7AE20D49-6E28-4AEF-97F6-28617290F70E}" srcOrd="1" destOrd="0" parTransId="{F451C57D-F4EF-42DE-BDC5-9B8FA3507350}" sibTransId="{EC1A7EF7-30CA-4067-9F43-99D7DCFDF579}"/>
    <dgm:cxn modelId="{987759B0-1586-424E-BC7A-A51AE469077A}" type="presOf" srcId="{F1ED05AB-CCFB-4B5D-9A8A-B1A4FE2557EB}" destId="{6594E46E-4184-48CF-A314-2A2766F4B97B}" srcOrd="0" destOrd="0" presId="urn:microsoft.com/office/officeart/2018/2/layout/IconVerticalSolidList"/>
    <dgm:cxn modelId="{0943C5B1-2179-438A-A16B-6DD9BC6B1E5C}" type="presOf" srcId="{395AE6FA-7E4D-4A09-9C6D-2150D1E4F304}" destId="{6B597173-2D62-4FF6-B7AE-4D0849F5562F}" srcOrd="0" destOrd="0" presId="urn:microsoft.com/office/officeart/2018/2/layout/IconVerticalSolidList"/>
    <dgm:cxn modelId="{E768C6B7-CB4B-45C4-8B80-07FF68EC3A06}" srcId="{D9BE053D-6F24-46E3-9412-E930AAE3E451}" destId="{F1ED05AB-CCFB-4B5D-9A8A-B1A4FE2557EB}" srcOrd="0" destOrd="0" parTransId="{BDE8E287-F634-4DAD-98F8-761CB92D6B92}" sibTransId="{CA868AF1-2D07-460B-844B-AF1A0FCC0660}"/>
    <dgm:cxn modelId="{C9C71DBB-E74B-41E7-936E-D3F4076124C7}" type="presOf" srcId="{086D1EC9-0725-47F5-A565-264C44A811E8}" destId="{6CB8E0E3-4D1A-4708-B8B0-6BA4787D08F5}" srcOrd="0" destOrd="1" presId="urn:microsoft.com/office/officeart/2018/2/layout/IconVerticalSolidList"/>
    <dgm:cxn modelId="{CDC5C6C1-A4E5-492B-9C8F-AC8EAEC0B2AE}" type="presOf" srcId="{7C53793C-BD32-4AE5-92A7-B197ED48DAB1}" destId="{87C5904A-A8F3-46B8-B9B2-8C68F057084B}" srcOrd="0" destOrd="1" presId="urn:microsoft.com/office/officeart/2018/2/layout/IconVerticalSolidList"/>
    <dgm:cxn modelId="{3100A2CD-2D62-4ECE-9B95-046909EEDA9B}" srcId="{4571DCC2-D87B-4ED1-9754-FA53ABFD298D}" destId="{8BC0EC4A-91E7-4A26-9C40-C6ABF61AA31C}" srcOrd="2" destOrd="0" parTransId="{E3D79824-CE2F-4ABD-AA65-9756F484FBAA}" sibTransId="{79B36717-89FD-4E8A-9B0C-AA15B39B0BC0}"/>
    <dgm:cxn modelId="{A56ED7DA-6C5B-4683-A553-2A4FE9EB675A}" type="presOf" srcId="{D8CD93CC-D0CC-420E-B3FF-17A138B20A84}" destId="{6B597173-2D62-4FF6-B7AE-4D0849F5562F}" srcOrd="0" destOrd="1" presId="urn:microsoft.com/office/officeart/2018/2/layout/IconVerticalSolidList"/>
    <dgm:cxn modelId="{E541EADB-F137-4C6D-8667-47ECA9BF6F32}" type="presOf" srcId="{CD86FF13-35E3-4636-8C78-311AAE153A3B}" destId="{6CB8E0E3-4D1A-4708-B8B0-6BA4787D08F5}" srcOrd="0" destOrd="0" presId="urn:microsoft.com/office/officeart/2018/2/layout/IconVerticalSolidList"/>
    <dgm:cxn modelId="{EB133FEF-5476-44EF-A835-ACB59DED7B4B}" type="presOf" srcId="{41B302FE-A0EA-4B91-ADAE-25F7EB5FE513}" destId="{6594E46E-4184-48CF-A314-2A2766F4B97B}" srcOrd="0" destOrd="1" presId="urn:microsoft.com/office/officeart/2018/2/layout/IconVerticalSolidList"/>
    <dgm:cxn modelId="{49280CF2-D0BA-4E70-A71E-3BD7D9DEA083}" type="presOf" srcId="{D9BE053D-6F24-46E3-9412-E930AAE3E451}" destId="{992DD964-76BF-40CE-A4E3-C4CF974F3D99}" srcOrd="0" destOrd="0" presId="urn:microsoft.com/office/officeart/2018/2/layout/IconVerticalSolidList"/>
    <dgm:cxn modelId="{A403D4F6-5C73-4CAF-A733-5FA10C3B5060}" srcId="{D9BE053D-6F24-46E3-9412-E930AAE3E451}" destId="{41B302FE-A0EA-4B91-ADAE-25F7EB5FE513}" srcOrd="1" destOrd="0" parTransId="{F9604057-058E-450D-B348-8CAE15DDBC85}" sibTransId="{F1D6AAE4-31F8-43B1-A676-4BF4CDD8C01B}"/>
    <dgm:cxn modelId="{14C18A03-7425-4333-AF44-BD6C391AD0AD}" type="presParOf" srcId="{F3B260BE-E997-4077-B26E-03EA079E3D84}" destId="{CADF3128-E4E9-47A7-87A9-CE7860710F24}" srcOrd="0" destOrd="0" presId="urn:microsoft.com/office/officeart/2018/2/layout/IconVerticalSolidList"/>
    <dgm:cxn modelId="{C6BA1DCC-D3B6-473A-BD62-4C3224DED96A}" type="presParOf" srcId="{CADF3128-E4E9-47A7-87A9-CE7860710F24}" destId="{A690F3E1-68AE-4ADD-92FA-1B8D8E1BF006}" srcOrd="0" destOrd="0" presId="urn:microsoft.com/office/officeart/2018/2/layout/IconVerticalSolidList"/>
    <dgm:cxn modelId="{5E274E6C-1FA2-490A-8BDF-A9989E249219}" type="presParOf" srcId="{CADF3128-E4E9-47A7-87A9-CE7860710F24}" destId="{8064DCA9-631B-4AC4-8485-89C6478A690E}" srcOrd="1" destOrd="0" presId="urn:microsoft.com/office/officeart/2018/2/layout/IconVerticalSolidList"/>
    <dgm:cxn modelId="{3DAF7269-3D33-4D2A-84D8-ECCB685F7A03}" type="presParOf" srcId="{CADF3128-E4E9-47A7-87A9-CE7860710F24}" destId="{B99960D3-1BEC-4E8E-9EA9-B841C1A70500}" srcOrd="2" destOrd="0" presId="urn:microsoft.com/office/officeart/2018/2/layout/IconVerticalSolidList"/>
    <dgm:cxn modelId="{5E31D320-EE29-43FA-90A7-B88E9F42BE96}" type="presParOf" srcId="{CADF3128-E4E9-47A7-87A9-CE7860710F24}" destId="{C627EC51-7F34-4154-A2DE-823E9A127764}" srcOrd="3" destOrd="0" presId="urn:microsoft.com/office/officeart/2018/2/layout/IconVerticalSolidList"/>
    <dgm:cxn modelId="{A21F1039-291E-435D-AC85-2EEF309F0E8E}" type="presParOf" srcId="{CADF3128-E4E9-47A7-87A9-CE7860710F24}" destId="{6B597173-2D62-4FF6-B7AE-4D0849F5562F}" srcOrd="4" destOrd="0" presId="urn:microsoft.com/office/officeart/2018/2/layout/IconVerticalSolidList"/>
    <dgm:cxn modelId="{C9D428CA-2087-41A3-910D-E372A4E809C5}" type="presParOf" srcId="{F3B260BE-E997-4077-B26E-03EA079E3D84}" destId="{9437F349-F5DC-46B0-B8DA-9C784E3A7024}" srcOrd="1" destOrd="0" presId="urn:microsoft.com/office/officeart/2018/2/layout/IconVerticalSolidList"/>
    <dgm:cxn modelId="{5E694686-D3C5-47BA-9CDD-6838AE363E5A}" type="presParOf" srcId="{F3B260BE-E997-4077-B26E-03EA079E3D84}" destId="{7E1E97B8-06D4-418B-B749-8E50EF6E8F43}" srcOrd="2" destOrd="0" presId="urn:microsoft.com/office/officeart/2018/2/layout/IconVerticalSolidList"/>
    <dgm:cxn modelId="{96C55B0C-3358-4E92-9B61-2C40DD7B1DB7}" type="presParOf" srcId="{7E1E97B8-06D4-418B-B749-8E50EF6E8F43}" destId="{A22137EC-31AD-4D09-AA0E-F79526A9BBF4}" srcOrd="0" destOrd="0" presId="urn:microsoft.com/office/officeart/2018/2/layout/IconVerticalSolidList"/>
    <dgm:cxn modelId="{BFC204FB-6A12-4D7B-80CC-B18A41193A40}" type="presParOf" srcId="{7E1E97B8-06D4-418B-B749-8E50EF6E8F43}" destId="{162D38B3-57CB-49B1-B89D-8519D9AF7A99}" srcOrd="1" destOrd="0" presId="urn:microsoft.com/office/officeart/2018/2/layout/IconVerticalSolidList"/>
    <dgm:cxn modelId="{76DB2F0E-2D76-4B36-A3BF-34AB9A84E497}" type="presParOf" srcId="{7E1E97B8-06D4-418B-B749-8E50EF6E8F43}" destId="{D5AB2625-8820-42A5-B1A7-6979FAC73DBE}" srcOrd="2" destOrd="0" presId="urn:microsoft.com/office/officeart/2018/2/layout/IconVerticalSolidList"/>
    <dgm:cxn modelId="{67158B11-03FB-4F40-B26E-3047A10C2D26}" type="presParOf" srcId="{7E1E97B8-06D4-418B-B749-8E50EF6E8F43}" destId="{9FD2F122-8BA7-41BF-A2EE-3DABBC4CA745}" srcOrd="3" destOrd="0" presId="urn:microsoft.com/office/officeart/2018/2/layout/IconVerticalSolidList"/>
    <dgm:cxn modelId="{DE3B8740-ACC4-4C53-9E0D-921862840016}" type="presParOf" srcId="{7E1E97B8-06D4-418B-B749-8E50EF6E8F43}" destId="{87C5904A-A8F3-46B8-B9B2-8C68F057084B}" srcOrd="4" destOrd="0" presId="urn:microsoft.com/office/officeart/2018/2/layout/IconVerticalSolidList"/>
    <dgm:cxn modelId="{84C576AE-2C97-4D6D-BE76-4DAF84CCB9F5}" type="presParOf" srcId="{F3B260BE-E997-4077-B26E-03EA079E3D84}" destId="{39AFF568-5A49-4159-8E4E-571FD03D4060}" srcOrd="3" destOrd="0" presId="urn:microsoft.com/office/officeart/2018/2/layout/IconVerticalSolidList"/>
    <dgm:cxn modelId="{872A834C-6D86-400E-A1DF-1AC59771067E}" type="presParOf" srcId="{F3B260BE-E997-4077-B26E-03EA079E3D84}" destId="{E1DEE6F5-E3A2-4DFC-A1F0-E4FCE2DFC656}" srcOrd="4" destOrd="0" presId="urn:microsoft.com/office/officeart/2018/2/layout/IconVerticalSolidList"/>
    <dgm:cxn modelId="{22C20AA6-2703-40C8-BC3A-C697D2FC0752}" type="presParOf" srcId="{E1DEE6F5-E3A2-4DFC-A1F0-E4FCE2DFC656}" destId="{0AD6CBC2-8B1F-4872-900B-B192DFEAC50A}" srcOrd="0" destOrd="0" presId="urn:microsoft.com/office/officeart/2018/2/layout/IconVerticalSolidList"/>
    <dgm:cxn modelId="{ADC4D998-BF85-482F-9048-9CD34DA64F09}" type="presParOf" srcId="{E1DEE6F5-E3A2-4DFC-A1F0-E4FCE2DFC656}" destId="{CAF8B9D0-B688-4516-89BD-19F970EF6B20}" srcOrd="1" destOrd="0" presId="urn:microsoft.com/office/officeart/2018/2/layout/IconVerticalSolidList"/>
    <dgm:cxn modelId="{548DE15A-F1E1-4F6A-8FA9-C3D449B39C68}" type="presParOf" srcId="{E1DEE6F5-E3A2-4DFC-A1F0-E4FCE2DFC656}" destId="{5AC5D5C4-7073-4533-8716-62558D2D44BE}" srcOrd="2" destOrd="0" presId="urn:microsoft.com/office/officeart/2018/2/layout/IconVerticalSolidList"/>
    <dgm:cxn modelId="{821F33E9-2997-46A7-A912-03649AF00336}" type="presParOf" srcId="{E1DEE6F5-E3A2-4DFC-A1F0-E4FCE2DFC656}" destId="{858817E0-8C6F-4343-9445-D36EC16DFE6B}" srcOrd="3" destOrd="0" presId="urn:microsoft.com/office/officeart/2018/2/layout/IconVerticalSolidList"/>
    <dgm:cxn modelId="{669D6253-8173-40A4-AFEB-B18770B4B315}" type="presParOf" srcId="{E1DEE6F5-E3A2-4DFC-A1F0-E4FCE2DFC656}" destId="{6CB8E0E3-4D1A-4708-B8B0-6BA4787D08F5}" srcOrd="4" destOrd="0" presId="urn:microsoft.com/office/officeart/2018/2/layout/IconVerticalSolidList"/>
    <dgm:cxn modelId="{309EB6EE-E43E-4492-B0D5-1EF8E823BDB2}" type="presParOf" srcId="{F3B260BE-E997-4077-B26E-03EA079E3D84}" destId="{41A037AF-FDB5-4DCB-963B-4C5418C72C49}" srcOrd="5" destOrd="0" presId="urn:microsoft.com/office/officeart/2018/2/layout/IconVerticalSolidList"/>
    <dgm:cxn modelId="{720CFD75-4DD1-41B2-95E6-B2003149A3EA}" type="presParOf" srcId="{F3B260BE-E997-4077-B26E-03EA079E3D84}" destId="{3CEDA1D6-FAF9-4ED9-AA93-AA718F17995F}" srcOrd="6" destOrd="0" presId="urn:microsoft.com/office/officeart/2018/2/layout/IconVerticalSolidList"/>
    <dgm:cxn modelId="{37295CA3-7602-4966-BD29-9E9F803F5E78}" type="presParOf" srcId="{3CEDA1D6-FAF9-4ED9-AA93-AA718F17995F}" destId="{0E32778D-5B62-40E3-8339-650D7034815A}" srcOrd="0" destOrd="0" presId="urn:microsoft.com/office/officeart/2018/2/layout/IconVerticalSolidList"/>
    <dgm:cxn modelId="{7FC972E8-F03F-470D-9913-A85B844B940C}" type="presParOf" srcId="{3CEDA1D6-FAF9-4ED9-AA93-AA718F17995F}" destId="{5B7DFEE3-F0F7-4A97-97A0-A702DD72D88C}" srcOrd="1" destOrd="0" presId="urn:microsoft.com/office/officeart/2018/2/layout/IconVerticalSolidList"/>
    <dgm:cxn modelId="{309FCBBE-0EAA-4684-A583-98F59FFA9DDE}" type="presParOf" srcId="{3CEDA1D6-FAF9-4ED9-AA93-AA718F17995F}" destId="{34E5B85B-6F8D-47DA-9CE9-8C3930CC2986}" srcOrd="2" destOrd="0" presId="urn:microsoft.com/office/officeart/2018/2/layout/IconVerticalSolidList"/>
    <dgm:cxn modelId="{9F3B826D-1212-42AB-BBFF-C26A8930B16A}" type="presParOf" srcId="{3CEDA1D6-FAF9-4ED9-AA93-AA718F17995F}" destId="{992DD964-76BF-40CE-A4E3-C4CF974F3D99}" srcOrd="3" destOrd="0" presId="urn:microsoft.com/office/officeart/2018/2/layout/IconVerticalSolidList"/>
    <dgm:cxn modelId="{EABB4AA2-069B-4E81-9DCD-7BD8FFEEC8C9}" type="presParOf" srcId="{3CEDA1D6-FAF9-4ED9-AA93-AA718F17995F}" destId="{6594E46E-4184-48CF-A314-2A2766F4B9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7394E-244E-4AE4-8127-942C1C590E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DF957C-B9B8-4BB8-A801-ACC556A524B1}">
      <dgm:prSet/>
      <dgm:spPr/>
      <dgm:t>
        <a:bodyPr/>
        <a:lstStyle/>
        <a:p>
          <a:pPr>
            <a:defRPr cap="all"/>
          </a:pPr>
          <a:r>
            <a:rPr lang="en-US" b="1" i="0">
              <a:latin typeface="Amasis MT Pro Light" panose="02040304050005020304" pitchFamily="18" charset="0"/>
            </a:rPr>
            <a:t>Identify KPIs</a:t>
          </a:r>
          <a:r>
            <a:rPr lang="en-US" b="0" i="0">
              <a:latin typeface="Amasis MT Pro Light" panose="02040304050005020304" pitchFamily="18" charset="0"/>
            </a:rPr>
            <a:t>: Determine key performance indicators (KPIs) relevant to campaign goals.</a:t>
          </a:r>
          <a:endParaRPr lang="en-US">
            <a:latin typeface="Amasis MT Pro Light" panose="02040304050005020304" pitchFamily="18" charset="0"/>
          </a:endParaRPr>
        </a:p>
      </dgm:t>
    </dgm:pt>
    <dgm:pt modelId="{0BBE3B97-2939-4C53-8BDA-7732B80154CF}" type="parTrans" cxnId="{FF0F8946-B4D0-4288-A6D1-08CB0A787CA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8209831-87C0-4687-8CBE-593E8031B54C}" type="sibTrans" cxnId="{FF0F8946-B4D0-4288-A6D1-08CB0A787CAF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A702CE1A-1435-4F56-8790-D81C92CE2F0B}">
      <dgm:prSet/>
      <dgm:spPr/>
      <dgm:t>
        <a:bodyPr/>
        <a:lstStyle/>
        <a:p>
          <a:pPr>
            <a:defRPr cap="all"/>
          </a:pPr>
          <a:r>
            <a:rPr lang="en-US" b="1" i="0">
              <a:latin typeface="Amasis MT Pro Light" panose="02040304050005020304" pitchFamily="18" charset="0"/>
            </a:rPr>
            <a:t>Exploratory Data Analysis (EDA)</a:t>
          </a:r>
          <a:r>
            <a:rPr lang="en-US" b="0" i="0">
              <a:latin typeface="Amasis MT Pro Light" panose="02040304050005020304" pitchFamily="18" charset="0"/>
            </a:rPr>
            <a:t>: Use statistical tools to understand data trends, patterns, and relationships.</a:t>
          </a:r>
          <a:endParaRPr lang="en-US">
            <a:latin typeface="Amasis MT Pro Light" panose="02040304050005020304" pitchFamily="18" charset="0"/>
          </a:endParaRPr>
        </a:p>
      </dgm:t>
    </dgm:pt>
    <dgm:pt modelId="{08F29FC6-4318-4E5B-9051-8D5306857038}" type="parTrans" cxnId="{B1403A9B-8E4D-4BD6-A22C-B25B44489DA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28D970F-BFBC-4930-BFD7-07A32C61D786}" type="sibTrans" cxnId="{B1403A9B-8E4D-4BD6-A22C-B25B44489DA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A077EB99-B9AF-4EFF-9B27-1D7B2FF01F61}" type="pres">
      <dgm:prSet presAssocID="{2827394E-244E-4AE4-8127-942C1C590E17}" presName="root" presStyleCnt="0">
        <dgm:presLayoutVars>
          <dgm:dir/>
          <dgm:resizeHandles val="exact"/>
        </dgm:presLayoutVars>
      </dgm:prSet>
      <dgm:spPr/>
    </dgm:pt>
    <dgm:pt modelId="{07635829-5A1B-43C1-A83F-960531E034EC}" type="pres">
      <dgm:prSet presAssocID="{48DF957C-B9B8-4BB8-A801-ACC556A524B1}" presName="compNode" presStyleCnt="0"/>
      <dgm:spPr/>
    </dgm:pt>
    <dgm:pt modelId="{DAA1B13F-C6BA-4B4E-AD7A-CBE05937B7E3}" type="pres">
      <dgm:prSet presAssocID="{48DF957C-B9B8-4BB8-A801-ACC556A524B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902057A-376B-4AE6-A70C-FA9CF40B2C88}" type="pres">
      <dgm:prSet presAssocID="{48DF957C-B9B8-4BB8-A801-ACC556A524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973136-6355-44DC-BF5D-0A0A1E540308}" type="pres">
      <dgm:prSet presAssocID="{48DF957C-B9B8-4BB8-A801-ACC556A524B1}" presName="spaceRect" presStyleCnt="0"/>
      <dgm:spPr/>
    </dgm:pt>
    <dgm:pt modelId="{0A743F75-C3C5-41B4-BE08-09BAAD1B6579}" type="pres">
      <dgm:prSet presAssocID="{48DF957C-B9B8-4BB8-A801-ACC556A524B1}" presName="textRect" presStyleLbl="revTx" presStyleIdx="0" presStyleCnt="2">
        <dgm:presLayoutVars>
          <dgm:chMax val="1"/>
          <dgm:chPref val="1"/>
        </dgm:presLayoutVars>
      </dgm:prSet>
      <dgm:spPr/>
    </dgm:pt>
    <dgm:pt modelId="{C5CBB9B3-9509-425E-A063-0ECF41A9B99C}" type="pres">
      <dgm:prSet presAssocID="{C8209831-87C0-4687-8CBE-593E8031B54C}" presName="sibTrans" presStyleCnt="0"/>
      <dgm:spPr/>
    </dgm:pt>
    <dgm:pt modelId="{9CD55930-02C8-48F9-9616-AA2B0EF7A2A0}" type="pres">
      <dgm:prSet presAssocID="{A702CE1A-1435-4F56-8790-D81C92CE2F0B}" presName="compNode" presStyleCnt="0"/>
      <dgm:spPr/>
    </dgm:pt>
    <dgm:pt modelId="{02319FC3-1DAB-4664-8A8B-B404D9D0AC1F}" type="pres">
      <dgm:prSet presAssocID="{A702CE1A-1435-4F56-8790-D81C92CE2F0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0994B63-514D-4842-B9F8-FBA99215439F}" type="pres">
      <dgm:prSet presAssocID="{A702CE1A-1435-4F56-8790-D81C92CE2F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55484CF-0BB4-4093-96EC-E2CD1A8C21CA}" type="pres">
      <dgm:prSet presAssocID="{A702CE1A-1435-4F56-8790-D81C92CE2F0B}" presName="spaceRect" presStyleCnt="0"/>
      <dgm:spPr/>
    </dgm:pt>
    <dgm:pt modelId="{13B48F32-AFC1-453D-886F-45A583773CC7}" type="pres">
      <dgm:prSet presAssocID="{A702CE1A-1435-4F56-8790-D81C92CE2F0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7E9237-8E31-4EF7-A7FB-9D6AFD8B9D68}" type="presOf" srcId="{2827394E-244E-4AE4-8127-942C1C590E17}" destId="{A077EB99-B9AF-4EFF-9B27-1D7B2FF01F61}" srcOrd="0" destOrd="0" presId="urn:microsoft.com/office/officeart/2018/5/layout/IconLeafLabelList"/>
    <dgm:cxn modelId="{CA84933C-16FB-4692-8ED2-4C1E746A26F7}" type="presOf" srcId="{A702CE1A-1435-4F56-8790-D81C92CE2F0B}" destId="{13B48F32-AFC1-453D-886F-45A583773CC7}" srcOrd="0" destOrd="0" presId="urn:microsoft.com/office/officeart/2018/5/layout/IconLeafLabelList"/>
    <dgm:cxn modelId="{FF0F8946-B4D0-4288-A6D1-08CB0A787CAF}" srcId="{2827394E-244E-4AE4-8127-942C1C590E17}" destId="{48DF957C-B9B8-4BB8-A801-ACC556A524B1}" srcOrd="0" destOrd="0" parTransId="{0BBE3B97-2939-4C53-8BDA-7732B80154CF}" sibTransId="{C8209831-87C0-4687-8CBE-593E8031B54C}"/>
    <dgm:cxn modelId="{5616C692-BC2D-4CC8-866A-347D942CEEF7}" type="presOf" srcId="{48DF957C-B9B8-4BB8-A801-ACC556A524B1}" destId="{0A743F75-C3C5-41B4-BE08-09BAAD1B6579}" srcOrd="0" destOrd="0" presId="urn:microsoft.com/office/officeart/2018/5/layout/IconLeafLabelList"/>
    <dgm:cxn modelId="{B1403A9B-8E4D-4BD6-A22C-B25B44489DA0}" srcId="{2827394E-244E-4AE4-8127-942C1C590E17}" destId="{A702CE1A-1435-4F56-8790-D81C92CE2F0B}" srcOrd="1" destOrd="0" parTransId="{08F29FC6-4318-4E5B-9051-8D5306857038}" sibTransId="{528D970F-BFBC-4930-BFD7-07A32C61D786}"/>
    <dgm:cxn modelId="{5D6037F6-1586-4F67-969D-DE14B30CA473}" type="presParOf" srcId="{A077EB99-B9AF-4EFF-9B27-1D7B2FF01F61}" destId="{07635829-5A1B-43C1-A83F-960531E034EC}" srcOrd="0" destOrd="0" presId="urn:microsoft.com/office/officeart/2018/5/layout/IconLeafLabelList"/>
    <dgm:cxn modelId="{7B081BC1-2571-48A2-8680-5B0C01AB6085}" type="presParOf" srcId="{07635829-5A1B-43C1-A83F-960531E034EC}" destId="{DAA1B13F-C6BA-4B4E-AD7A-CBE05937B7E3}" srcOrd="0" destOrd="0" presId="urn:microsoft.com/office/officeart/2018/5/layout/IconLeafLabelList"/>
    <dgm:cxn modelId="{F9249028-6A4D-4DE8-B321-5928D568B32F}" type="presParOf" srcId="{07635829-5A1B-43C1-A83F-960531E034EC}" destId="{E902057A-376B-4AE6-A70C-FA9CF40B2C88}" srcOrd="1" destOrd="0" presId="urn:microsoft.com/office/officeart/2018/5/layout/IconLeafLabelList"/>
    <dgm:cxn modelId="{A5CF9815-1330-42D9-B5B6-DC9437FD1906}" type="presParOf" srcId="{07635829-5A1B-43C1-A83F-960531E034EC}" destId="{CA973136-6355-44DC-BF5D-0A0A1E540308}" srcOrd="2" destOrd="0" presId="urn:microsoft.com/office/officeart/2018/5/layout/IconLeafLabelList"/>
    <dgm:cxn modelId="{C8B03A32-7445-48E0-8600-476C61419088}" type="presParOf" srcId="{07635829-5A1B-43C1-A83F-960531E034EC}" destId="{0A743F75-C3C5-41B4-BE08-09BAAD1B6579}" srcOrd="3" destOrd="0" presId="urn:microsoft.com/office/officeart/2018/5/layout/IconLeafLabelList"/>
    <dgm:cxn modelId="{BC181070-7C6D-4682-9D45-82174E5E8240}" type="presParOf" srcId="{A077EB99-B9AF-4EFF-9B27-1D7B2FF01F61}" destId="{C5CBB9B3-9509-425E-A063-0ECF41A9B99C}" srcOrd="1" destOrd="0" presId="urn:microsoft.com/office/officeart/2018/5/layout/IconLeafLabelList"/>
    <dgm:cxn modelId="{97994AB3-C50A-4737-9BCC-81BC165E0367}" type="presParOf" srcId="{A077EB99-B9AF-4EFF-9B27-1D7B2FF01F61}" destId="{9CD55930-02C8-48F9-9616-AA2B0EF7A2A0}" srcOrd="2" destOrd="0" presId="urn:microsoft.com/office/officeart/2018/5/layout/IconLeafLabelList"/>
    <dgm:cxn modelId="{20D728AA-9D77-4244-9ED5-7250C03D812B}" type="presParOf" srcId="{9CD55930-02C8-48F9-9616-AA2B0EF7A2A0}" destId="{02319FC3-1DAB-4664-8A8B-B404D9D0AC1F}" srcOrd="0" destOrd="0" presId="urn:microsoft.com/office/officeart/2018/5/layout/IconLeafLabelList"/>
    <dgm:cxn modelId="{2F6941A8-FD09-4A79-942F-9C48B0DFAD81}" type="presParOf" srcId="{9CD55930-02C8-48F9-9616-AA2B0EF7A2A0}" destId="{60994B63-514D-4842-B9F8-FBA99215439F}" srcOrd="1" destOrd="0" presId="urn:microsoft.com/office/officeart/2018/5/layout/IconLeafLabelList"/>
    <dgm:cxn modelId="{2D08B1BB-FA77-4913-A53D-9DAD3EEC49B2}" type="presParOf" srcId="{9CD55930-02C8-48F9-9616-AA2B0EF7A2A0}" destId="{455484CF-0BB4-4093-96EC-E2CD1A8C21CA}" srcOrd="2" destOrd="0" presId="urn:microsoft.com/office/officeart/2018/5/layout/IconLeafLabelList"/>
    <dgm:cxn modelId="{9ED89709-CF2C-41D6-A1DA-17D1D5D7848E}" type="presParOf" srcId="{9CD55930-02C8-48F9-9616-AA2B0EF7A2A0}" destId="{13B48F32-AFC1-453D-886F-45A583773C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FFE1BE-383E-45E4-B538-0D334325EB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A47359-D53D-4029-91B8-7B48E0A86A51}">
      <dgm:prSet custT="1"/>
      <dgm:spPr/>
      <dgm:t>
        <a:bodyPr/>
        <a:lstStyle/>
        <a:p>
          <a:pPr algn="ctr"/>
          <a:r>
            <a:rPr lang="en-US" sz="3200" b="1">
              <a:latin typeface="Amasis MT Pro Light" panose="02040304050005020304" pitchFamily="18" charset="0"/>
            </a:rPr>
            <a:t>Designing and Developing Interactive Dashboards</a:t>
          </a:r>
          <a:endParaRPr lang="en-US" sz="3200">
            <a:latin typeface="Amasis MT Pro Light" panose="02040304050005020304" pitchFamily="18" charset="0"/>
          </a:endParaRPr>
        </a:p>
      </dgm:t>
    </dgm:pt>
    <dgm:pt modelId="{06A82EDF-7139-41A7-8FEE-FE1F56B4F8E7}" type="parTrans" cxnId="{407BCBD4-88D4-460A-A880-6F0D83067F42}">
      <dgm:prSet/>
      <dgm:spPr/>
      <dgm:t>
        <a:bodyPr/>
        <a:lstStyle/>
        <a:p>
          <a:endParaRPr lang="en-US"/>
        </a:p>
      </dgm:t>
    </dgm:pt>
    <dgm:pt modelId="{755C1E78-9A71-486B-A12C-6EB5B68C3814}" type="sibTrans" cxnId="{407BCBD4-88D4-460A-A880-6F0D83067F42}">
      <dgm:prSet/>
      <dgm:spPr/>
      <dgm:t>
        <a:bodyPr/>
        <a:lstStyle/>
        <a:p>
          <a:endParaRPr lang="en-US"/>
        </a:p>
      </dgm:t>
    </dgm:pt>
    <dgm:pt modelId="{060FE8EE-9B72-43C2-B838-15E9275C46B9}" type="pres">
      <dgm:prSet presAssocID="{B9FFE1BE-383E-45E4-B538-0D334325EB0E}" presName="linear" presStyleCnt="0">
        <dgm:presLayoutVars>
          <dgm:animLvl val="lvl"/>
          <dgm:resizeHandles val="exact"/>
        </dgm:presLayoutVars>
      </dgm:prSet>
      <dgm:spPr/>
    </dgm:pt>
    <dgm:pt modelId="{DD14ADC8-2B13-44C1-9C3D-8815CFF3FD29}" type="pres">
      <dgm:prSet presAssocID="{21A47359-D53D-4029-91B8-7B48E0A86A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C9ECE33-C1AE-42A6-8A4A-CF1A5AA3348A}" type="presOf" srcId="{B9FFE1BE-383E-45E4-B538-0D334325EB0E}" destId="{060FE8EE-9B72-43C2-B838-15E9275C46B9}" srcOrd="0" destOrd="0" presId="urn:microsoft.com/office/officeart/2005/8/layout/vList2"/>
    <dgm:cxn modelId="{9E8900CB-EDFC-408B-96FE-1C0AEC4E1B9B}" type="presOf" srcId="{21A47359-D53D-4029-91B8-7B48E0A86A51}" destId="{DD14ADC8-2B13-44C1-9C3D-8815CFF3FD29}" srcOrd="0" destOrd="0" presId="urn:microsoft.com/office/officeart/2005/8/layout/vList2"/>
    <dgm:cxn modelId="{407BCBD4-88D4-460A-A880-6F0D83067F42}" srcId="{B9FFE1BE-383E-45E4-B538-0D334325EB0E}" destId="{21A47359-D53D-4029-91B8-7B48E0A86A51}" srcOrd="0" destOrd="0" parTransId="{06A82EDF-7139-41A7-8FEE-FE1F56B4F8E7}" sibTransId="{755C1E78-9A71-486B-A12C-6EB5B68C3814}"/>
    <dgm:cxn modelId="{216303B4-C1D3-4FF8-9C49-74824CB93327}" type="presParOf" srcId="{060FE8EE-9B72-43C2-B838-15E9275C46B9}" destId="{DD14ADC8-2B13-44C1-9C3D-8815CFF3FD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C5F2A8-6CD6-407C-841F-32E36BD145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28E29-8DED-4591-BC62-4A60F9A2A245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 dirty="0">
              <a:latin typeface="Amasis MT Pro Light" panose="02040304050005020304" pitchFamily="18" charset="0"/>
            </a:rPr>
            <a:t>Purpose:</a:t>
          </a:r>
          <a:r>
            <a:rPr lang="en-US" b="0" i="0" baseline="0" dirty="0">
              <a:latin typeface="Amasis MT Pro Light" panose="02040304050005020304" pitchFamily="18" charset="0"/>
            </a:rPr>
            <a:t> Create dashboards to visualize and analyze data effectively.</a:t>
          </a:r>
          <a:endParaRPr lang="en-US" dirty="0">
            <a:latin typeface="Amasis MT Pro Light" panose="02040304050005020304" pitchFamily="18" charset="0"/>
          </a:endParaRPr>
        </a:p>
      </dgm:t>
    </dgm:pt>
    <dgm:pt modelId="{E37C42CD-7952-485C-BD37-4FD1D64C98F8}" type="parTrans" cxnId="{A6A69606-6900-4176-B554-2B22FE1A907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37F6031C-2FE1-4571-BD71-8C18E19818F5}" type="sibTrans" cxnId="{A6A69606-6900-4176-B554-2B22FE1A907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E99CEF5F-A633-4813-8E86-F792CF9C947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Tools: </a:t>
          </a:r>
          <a:r>
            <a:rPr lang="en-US" i="0" baseline="0">
              <a:latin typeface="Amasis MT Pro Light" panose="02040304050005020304" pitchFamily="18" charset="0"/>
            </a:rPr>
            <a:t>So, here I have used </a:t>
          </a:r>
          <a:r>
            <a:rPr lang="en-US" b="0" i="0" baseline="0">
              <a:latin typeface="Amasis MT Pro Light" panose="02040304050005020304" pitchFamily="18" charset="0"/>
            </a:rPr>
            <a:t>Power BI for building interactive, real-time dashboards.</a:t>
          </a:r>
          <a:endParaRPr lang="en-US">
            <a:latin typeface="Amasis MT Pro Light" panose="02040304050005020304" pitchFamily="18" charset="0"/>
          </a:endParaRPr>
        </a:p>
      </dgm:t>
    </dgm:pt>
    <dgm:pt modelId="{E0B79ABD-4D6C-4E06-9632-D7412226A912}" type="parTrans" cxnId="{903D1A5B-C7C5-44E7-9D3A-B50562376363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8CD8480D-2AC4-4816-9A6A-96B806AD3C9F}" type="sibTrans" cxnId="{903D1A5B-C7C5-44E7-9D3A-B50562376363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92732798-5900-4BBE-A4E6-AFA8F777190B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Features:</a:t>
          </a:r>
          <a:endParaRPr lang="en-US">
            <a:latin typeface="Amasis MT Pro Light" panose="02040304050005020304" pitchFamily="18" charset="0"/>
          </a:endParaRPr>
        </a:p>
      </dgm:t>
    </dgm:pt>
    <dgm:pt modelId="{50F165B2-F22A-4CD1-A3E3-225BFC6629FA}" type="parTrans" cxnId="{69BC049E-9EF2-4A62-8C1C-4F2C88062A30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A5307A6B-1846-4428-81E8-9647356CB7D5}" type="sibTrans" cxnId="{69BC049E-9EF2-4A62-8C1C-4F2C88062A30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511F5FF4-4EF4-49DD-8936-F6799C09964A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Dynamic visualizations like charts, graphs, and maps.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9DDD9C21-6131-4CD5-85DC-54E5308C21AF}" type="parTrans" cxnId="{148585D0-B6F0-48BD-AAC6-805C1CE67CF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D4B015AF-E60D-42C4-A5F9-475378C836FB}" type="sibTrans" cxnId="{148585D0-B6F0-48BD-AAC6-805C1CE67CF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792F208A-F957-445B-AAC7-C7851E2C155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User-friendly interfaces with filters, drill-downs, and responsive layouts.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B92D54EA-46FC-4467-A1DB-CFF27DEBA615}" type="parTrans" cxnId="{760CDA48-F6E1-42E7-961C-4DA3B7765A4E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F93362E0-9A21-4559-AF41-E3A404F97704}" type="sibTrans" cxnId="{760CDA48-F6E1-42E7-961C-4DA3B7765A4E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DBE0834A-C2BC-4177-8D41-D45E7C072178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1" i="0" baseline="0">
              <a:latin typeface="Amasis MT Pro Light" panose="02040304050005020304" pitchFamily="18" charset="0"/>
            </a:rPr>
            <a:t>Benefits:</a:t>
          </a:r>
          <a:endParaRPr lang="en-US">
            <a:latin typeface="Amasis MT Pro Light" panose="02040304050005020304" pitchFamily="18" charset="0"/>
          </a:endParaRPr>
        </a:p>
      </dgm:t>
    </dgm:pt>
    <dgm:pt modelId="{436E1C9A-827D-42ED-8560-7545D161C902}" type="parTrans" cxnId="{506ED0AE-C797-4086-BB2D-6ECF227F655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E1B02485-8835-4BAA-A1DE-17966AABE60D}" type="sibTrans" cxnId="{506ED0AE-C797-4086-BB2D-6ECF227F655A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9D0AB98B-0FA4-4A95-BCB2-4292FB5A42C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Simplifies decision-making through actionable insights.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5E126398-9E78-4A4C-9942-A9817EA65F88}" type="parTrans" cxnId="{AF4AE40E-82F7-4FBB-A1A8-7DAFDAE370A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FD85C8D5-B5C3-4EAF-85CC-1414E0279AF4}" type="sibTrans" cxnId="{AF4AE40E-82F7-4FBB-A1A8-7DAFDAE370A2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C89C5DD7-7837-4792-B4FD-475874A2095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0" i="0" baseline="0" dirty="0">
              <a:latin typeface="Amasis MT Pro Light" panose="02040304050005020304" pitchFamily="18" charset="0"/>
            </a:rPr>
            <a:t>Enhances stakeholder engagement with clear data presentation.</a:t>
          </a:r>
          <a:endParaRPr lang="en-US" sz="1600" dirty="0">
            <a:latin typeface="Amasis MT Pro Light" panose="02040304050005020304" pitchFamily="18" charset="0"/>
          </a:endParaRPr>
        </a:p>
      </dgm:t>
    </dgm:pt>
    <dgm:pt modelId="{9691D567-0EA3-4954-B248-A4547B0CF06A}" type="parTrans" cxnId="{FCCC11C2-DC08-41D0-BBD7-DB23E496B0F4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CFF3E374-E131-4C5E-87A7-D3C06B1798CD}" type="sibTrans" cxnId="{FCCC11C2-DC08-41D0-BBD7-DB23E496B0F4}">
      <dgm:prSet/>
      <dgm:spPr/>
      <dgm:t>
        <a:bodyPr/>
        <a:lstStyle/>
        <a:p>
          <a:pPr algn="ctr"/>
          <a:endParaRPr lang="en-US">
            <a:latin typeface="Amasis MT Pro Light" panose="02040304050005020304" pitchFamily="18" charset="0"/>
          </a:endParaRPr>
        </a:p>
      </dgm:t>
    </dgm:pt>
    <dgm:pt modelId="{2D3CD63C-214E-43E5-A544-BBAD4C62FB96}" type="pres">
      <dgm:prSet presAssocID="{4AC5F2A8-6CD6-407C-841F-32E36BD145A5}" presName="root" presStyleCnt="0">
        <dgm:presLayoutVars>
          <dgm:dir/>
          <dgm:resizeHandles val="exact"/>
        </dgm:presLayoutVars>
      </dgm:prSet>
      <dgm:spPr/>
    </dgm:pt>
    <dgm:pt modelId="{5E43FE03-B2F3-4598-8BB4-347D0331D422}" type="pres">
      <dgm:prSet presAssocID="{65D28E29-8DED-4591-BC62-4A60F9A2A245}" presName="compNode" presStyleCnt="0"/>
      <dgm:spPr/>
    </dgm:pt>
    <dgm:pt modelId="{F626AD51-7DC6-46B7-B2D1-75BB04CCCB9D}" type="pres">
      <dgm:prSet presAssocID="{65D28E29-8DED-4591-BC62-4A60F9A2A245}" presName="bgRect" presStyleLbl="bgShp" presStyleIdx="0" presStyleCnt="4"/>
      <dgm:spPr/>
    </dgm:pt>
    <dgm:pt modelId="{F57481DE-DB2C-4C68-90F7-12C441535A37}" type="pres">
      <dgm:prSet presAssocID="{65D28E29-8DED-4591-BC62-4A60F9A2A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88335FA-8662-4A9C-A696-31B74415D053}" type="pres">
      <dgm:prSet presAssocID="{65D28E29-8DED-4591-BC62-4A60F9A2A245}" presName="spaceRect" presStyleCnt="0"/>
      <dgm:spPr/>
    </dgm:pt>
    <dgm:pt modelId="{7BA7076B-0D3E-4673-8B33-A6DF112D7FEE}" type="pres">
      <dgm:prSet presAssocID="{65D28E29-8DED-4591-BC62-4A60F9A2A245}" presName="parTx" presStyleLbl="revTx" presStyleIdx="0" presStyleCnt="6">
        <dgm:presLayoutVars>
          <dgm:chMax val="0"/>
          <dgm:chPref val="0"/>
        </dgm:presLayoutVars>
      </dgm:prSet>
      <dgm:spPr/>
    </dgm:pt>
    <dgm:pt modelId="{5D610B64-9211-4310-A4F5-ADDFE72A6737}" type="pres">
      <dgm:prSet presAssocID="{37F6031C-2FE1-4571-BD71-8C18E19818F5}" presName="sibTrans" presStyleCnt="0"/>
      <dgm:spPr/>
    </dgm:pt>
    <dgm:pt modelId="{B05A8679-B30B-447C-91A6-B89D507551D9}" type="pres">
      <dgm:prSet presAssocID="{E99CEF5F-A633-4813-8E86-F792CF9C947D}" presName="compNode" presStyleCnt="0"/>
      <dgm:spPr/>
    </dgm:pt>
    <dgm:pt modelId="{AFE1787C-E3B1-460E-AB25-23E8E03DA497}" type="pres">
      <dgm:prSet presAssocID="{E99CEF5F-A633-4813-8E86-F792CF9C947D}" presName="bgRect" presStyleLbl="bgShp" presStyleIdx="1" presStyleCnt="4"/>
      <dgm:spPr/>
    </dgm:pt>
    <dgm:pt modelId="{8761AD98-78ED-4EA4-A09A-F659CB5F5871}" type="pres">
      <dgm:prSet presAssocID="{E99CEF5F-A633-4813-8E86-F792CF9C94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AD94AD2-B4D9-4EA3-A316-242726E96154}" type="pres">
      <dgm:prSet presAssocID="{E99CEF5F-A633-4813-8E86-F792CF9C947D}" presName="spaceRect" presStyleCnt="0"/>
      <dgm:spPr/>
    </dgm:pt>
    <dgm:pt modelId="{ADDEFD33-620A-4142-8F81-B2979A50AB19}" type="pres">
      <dgm:prSet presAssocID="{E99CEF5F-A633-4813-8E86-F792CF9C947D}" presName="parTx" presStyleLbl="revTx" presStyleIdx="1" presStyleCnt="6">
        <dgm:presLayoutVars>
          <dgm:chMax val="0"/>
          <dgm:chPref val="0"/>
        </dgm:presLayoutVars>
      </dgm:prSet>
      <dgm:spPr/>
    </dgm:pt>
    <dgm:pt modelId="{770A126F-B67C-4CC9-8C24-E0870921355F}" type="pres">
      <dgm:prSet presAssocID="{8CD8480D-2AC4-4816-9A6A-96B806AD3C9F}" presName="sibTrans" presStyleCnt="0"/>
      <dgm:spPr/>
    </dgm:pt>
    <dgm:pt modelId="{A7FD1F6E-0B97-4543-AE2D-82828D736469}" type="pres">
      <dgm:prSet presAssocID="{92732798-5900-4BBE-A4E6-AFA8F777190B}" presName="compNode" presStyleCnt="0"/>
      <dgm:spPr/>
    </dgm:pt>
    <dgm:pt modelId="{6DBA3CF8-70DB-435E-B80D-5556F97F555A}" type="pres">
      <dgm:prSet presAssocID="{92732798-5900-4BBE-A4E6-AFA8F777190B}" presName="bgRect" presStyleLbl="bgShp" presStyleIdx="2" presStyleCnt="4"/>
      <dgm:spPr/>
    </dgm:pt>
    <dgm:pt modelId="{C94A4732-B6D8-4F4C-93F2-11B8DE3FE296}" type="pres">
      <dgm:prSet presAssocID="{92732798-5900-4BBE-A4E6-AFA8F77719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F7C91C9-3E92-4557-B6C8-AAD354BD447E}" type="pres">
      <dgm:prSet presAssocID="{92732798-5900-4BBE-A4E6-AFA8F777190B}" presName="spaceRect" presStyleCnt="0"/>
      <dgm:spPr/>
    </dgm:pt>
    <dgm:pt modelId="{BBF881B4-6E20-45B0-B001-A7A774F8170F}" type="pres">
      <dgm:prSet presAssocID="{92732798-5900-4BBE-A4E6-AFA8F777190B}" presName="parTx" presStyleLbl="revTx" presStyleIdx="2" presStyleCnt="6">
        <dgm:presLayoutVars>
          <dgm:chMax val="0"/>
          <dgm:chPref val="0"/>
        </dgm:presLayoutVars>
      </dgm:prSet>
      <dgm:spPr/>
    </dgm:pt>
    <dgm:pt modelId="{CA7DC969-EF8B-4C36-8E92-313F4DDD4E65}" type="pres">
      <dgm:prSet presAssocID="{92732798-5900-4BBE-A4E6-AFA8F777190B}" presName="desTx" presStyleLbl="revTx" presStyleIdx="3" presStyleCnt="6" custScaleX="111743" custScaleY="97606" custLinFactNeighborX="-8032">
        <dgm:presLayoutVars/>
      </dgm:prSet>
      <dgm:spPr/>
    </dgm:pt>
    <dgm:pt modelId="{91D8859D-CC3E-404F-9BBE-61983A75C5B1}" type="pres">
      <dgm:prSet presAssocID="{A5307A6B-1846-4428-81E8-9647356CB7D5}" presName="sibTrans" presStyleCnt="0"/>
      <dgm:spPr/>
    </dgm:pt>
    <dgm:pt modelId="{5C8F5257-89B1-429A-8A83-0724FC926636}" type="pres">
      <dgm:prSet presAssocID="{DBE0834A-C2BC-4177-8D41-D45E7C072178}" presName="compNode" presStyleCnt="0"/>
      <dgm:spPr/>
    </dgm:pt>
    <dgm:pt modelId="{C20DBF86-4E6C-4466-901A-909494F1779F}" type="pres">
      <dgm:prSet presAssocID="{DBE0834A-C2BC-4177-8D41-D45E7C072178}" presName="bgRect" presStyleLbl="bgShp" presStyleIdx="3" presStyleCnt="4"/>
      <dgm:spPr/>
    </dgm:pt>
    <dgm:pt modelId="{768CB477-1E48-4E46-AB69-A3241A55CCB4}" type="pres">
      <dgm:prSet presAssocID="{DBE0834A-C2BC-4177-8D41-D45E7C072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BFDDCCE-F2E5-452C-9215-7053AE8E7C1D}" type="pres">
      <dgm:prSet presAssocID="{DBE0834A-C2BC-4177-8D41-D45E7C072178}" presName="spaceRect" presStyleCnt="0"/>
      <dgm:spPr/>
    </dgm:pt>
    <dgm:pt modelId="{CC9AF2CA-FDBE-4982-9C19-2DAC1A803076}" type="pres">
      <dgm:prSet presAssocID="{DBE0834A-C2BC-4177-8D41-D45E7C072178}" presName="parTx" presStyleLbl="revTx" presStyleIdx="4" presStyleCnt="6">
        <dgm:presLayoutVars>
          <dgm:chMax val="0"/>
          <dgm:chPref val="0"/>
        </dgm:presLayoutVars>
      </dgm:prSet>
      <dgm:spPr/>
    </dgm:pt>
    <dgm:pt modelId="{6D9EF076-CA0A-4C12-B060-488A4BB244C3}" type="pres">
      <dgm:prSet presAssocID="{DBE0834A-C2BC-4177-8D41-D45E7C072178}" presName="desTx" presStyleLbl="revTx" presStyleIdx="5" presStyleCnt="6" custScaleX="109326" custScaleY="118589" custLinFactNeighborX="-5918">
        <dgm:presLayoutVars/>
      </dgm:prSet>
      <dgm:spPr/>
    </dgm:pt>
  </dgm:ptLst>
  <dgm:cxnLst>
    <dgm:cxn modelId="{A6A69606-6900-4176-B554-2B22FE1A9072}" srcId="{4AC5F2A8-6CD6-407C-841F-32E36BD145A5}" destId="{65D28E29-8DED-4591-BC62-4A60F9A2A245}" srcOrd="0" destOrd="0" parTransId="{E37C42CD-7952-485C-BD37-4FD1D64C98F8}" sibTransId="{37F6031C-2FE1-4571-BD71-8C18E19818F5}"/>
    <dgm:cxn modelId="{AF4AE40E-82F7-4FBB-A1A8-7DAFDAE370A2}" srcId="{DBE0834A-C2BC-4177-8D41-D45E7C072178}" destId="{9D0AB98B-0FA4-4A95-BCB2-4292FB5A42C4}" srcOrd="0" destOrd="0" parTransId="{5E126398-9E78-4A4C-9942-A9817EA65F88}" sibTransId="{FD85C8D5-B5C3-4EAF-85CC-1414E0279AF4}"/>
    <dgm:cxn modelId="{7EC76B1E-79E9-4C14-A92A-8AA187A0EFA8}" type="presOf" srcId="{65D28E29-8DED-4591-BC62-4A60F9A2A245}" destId="{7BA7076B-0D3E-4673-8B33-A6DF112D7FEE}" srcOrd="0" destOrd="0" presId="urn:microsoft.com/office/officeart/2018/2/layout/IconVerticalSolidList"/>
    <dgm:cxn modelId="{7D868432-41E9-4308-9D4D-68111E8B02EA}" type="presOf" srcId="{E99CEF5F-A633-4813-8E86-F792CF9C947D}" destId="{ADDEFD33-620A-4142-8F81-B2979A50AB19}" srcOrd="0" destOrd="0" presId="urn:microsoft.com/office/officeart/2018/2/layout/IconVerticalSolidList"/>
    <dgm:cxn modelId="{9BC8FC34-E21F-4D27-A5E0-223540ECABC0}" type="presOf" srcId="{792F208A-F957-445B-AAC7-C7851E2C1557}" destId="{CA7DC969-EF8B-4C36-8E92-313F4DDD4E65}" srcOrd="0" destOrd="1" presId="urn:microsoft.com/office/officeart/2018/2/layout/IconVerticalSolidList"/>
    <dgm:cxn modelId="{903D1A5B-C7C5-44E7-9D3A-B50562376363}" srcId="{4AC5F2A8-6CD6-407C-841F-32E36BD145A5}" destId="{E99CEF5F-A633-4813-8E86-F792CF9C947D}" srcOrd="1" destOrd="0" parTransId="{E0B79ABD-4D6C-4E06-9632-D7412226A912}" sibTransId="{8CD8480D-2AC4-4816-9A6A-96B806AD3C9F}"/>
    <dgm:cxn modelId="{A122635E-A00F-4345-835A-EF4751F4F94A}" type="presOf" srcId="{DBE0834A-C2BC-4177-8D41-D45E7C072178}" destId="{CC9AF2CA-FDBE-4982-9C19-2DAC1A803076}" srcOrd="0" destOrd="0" presId="urn:microsoft.com/office/officeart/2018/2/layout/IconVerticalSolidList"/>
    <dgm:cxn modelId="{760CDA48-F6E1-42E7-961C-4DA3B7765A4E}" srcId="{92732798-5900-4BBE-A4E6-AFA8F777190B}" destId="{792F208A-F957-445B-AAC7-C7851E2C1557}" srcOrd="1" destOrd="0" parTransId="{B92D54EA-46FC-4467-A1DB-CFF27DEBA615}" sibTransId="{F93362E0-9A21-4559-AF41-E3A404F97704}"/>
    <dgm:cxn modelId="{D1E3B755-E228-4EB5-8A1F-9214352925C5}" type="presOf" srcId="{511F5FF4-4EF4-49DD-8936-F6799C09964A}" destId="{CA7DC969-EF8B-4C36-8E92-313F4DDD4E65}" srcOrd="0" destOrd="0" presId="urn:microsoft.com/office/officeart/2018/2/layout/IconVerticalSolidList"/>
    <dgm:cxn modelId="{69BC049E-9EF2-4A62-8C1C-4F2C88062A30}" srcId="{4AC5F2A8-6CD6-407C-841F-32E36BD145A5}" destId="{92732798-5900-4BBE-A4E6-AFA8F777190B}" srcOrd="2" destOrd="0" parTransId="{50F165B2-F22A-4CD1-A3E3-225BFC6629FA}" sibTransId="{A5307A6B-1846-4428-81E8-9647356CB7D5}"/>
    <dgm:cxn modelId="{87D49DA4-43C3-4F5B-A178-CDBB49C4D1E7}" type="presOf" srcId="{C89C5DD7-7837-4792-B4FD-475874A20955}" destId="{6D9EF076-CA0A-4C12-B060-488A4BB244C3}" srcOrd="0" destOrd="1" presId="urn:microsoft.com/office/officeart/2018/2/layout/IconVerticalSolidList"/>
    <dgm:cxn modelId="{FC1A6AAC-46FE-4614-B687-68A428950220}" type="presOf" srcId="{92732798-5900-4BBE-A4E6-AFA8F777190B}" destId="{BBF881B4-6E20-45B0-B001-A7A774F8170F}" srcOrd="0" destOrd="0" presId="urn:microsoft.com/office/officeart/2018/2/layout/IconVerticalSolidList"/>
    <dgm:cxn modelId="{506ED0AE-C797-4086-BB2D-6ECF227F655A}" srcId="{4AC5F2A8-6CD6-407C-841F-32E36BD145A5}" destId="{DBE0834A-C2BC-4177-8D41-D45E7C072178}" srcOrd="3" destOrd="0" parTransId="{436E1C9A-827D-42ED-8560-7545D161C902}" sibTransId="{E1B02485-8835-4BAA-A1DE-17966AABE60D}"/>
    <dgm:cxn modelId="{FCCC11C2-DC08-41D0-BBD7-DB23E496B0F4}" srcId="{DBE0834A-C2BC-4177-8D41-D45E7C072178}" destId="{C89C5DD7-7837-4792-B4FD-475874A20955}" srcOrd="1" destOrd="0" parTransId="{9691D567-0EA3-4954-B248-A4547B0CF06A}" sibTransId="{CFF3E374-E131-4C5E-87A7-D3C06B1798CD}"/>
    <dgm:cxn modelId="{148585D0-B6F0-48BD-AAC6-805C1CE67CFA}" srcId="{92732798-5900-4BBE-A4E6-AFA8F777190B}" destId="{511F5FF4-4EF4-49DD-8936-F6799C09964A}" srcOrd="0" destOrd="0" parTransId="{9DDD9C21-6131-4CD5-85DC-54E5308C21AF}" sibTransId="{D4B015AF-E60D-42C4-A5F9-475378C836FB}"/>
    <dgm:cxn modelId="{21CEF9D6-CE14-43F5-BC98-EC38FD0C8ED1}" type="presOf" srcId="{9D0AB98B-0FA4-4A95-BCB2-4292FB5A42C4}" destId="{6D9EF076-CA0A-4C12-B060-488A4BB244C3}" srcOrd="0" destOrd="0" presId="urn:microsoft.com/office/officeart/2018/2/layout/IconVerticalSolidList"/>
    <dgm:cxn modelId="{E6937AE7-1BF4-49B2-AB7B-074A724E35E3}" type="presOf" srcId="{4AC5F2A8-6CD6-407C-841F-32E36BD145A5}" destId="{2D3CD63C-214E-43E5-A544-BBAD4C62FB96}" srcOrd="0" destOrd="0" presId="urn:microsoft.com/office/officeart/2018/2/layout/IconVerticalSolidList"/>
    <dgm:cxn modelId="{3F773E51-0DC0-4F15-9AF1-DC5E25E86B00}" type="presParOf" srcId="{2D3CD63C-214E-43E5-A544-BBAD4C62FB96}" destId="{5E43FE03-B2F3-4598-8BB4-347D0331D422}" srcOrd="0" destOrd="0" presId="urn:microsoft.com/office/officeart/2018/2/layout/IconVerticalSolidList"/>
    <dgm:cxn modelId="{26C4312E-2339-40D3-BC33-236A03FD4E79}" type="presParOf" srcId="{5E43FE03-B2F3-4598-8BB4-347D0331D422}" destId="{F626AD51-7DC6-46B7-B2D1-75BB04CCCB9D}" srcOrd="0" destOrd="0" presId="urn:microsoft.com/office/officeart/2018/2/layout/IconVerticalSolidList"/>
    <dgm:cxn modelId="{47DE06A2-0306-4D97-95A6-8B0B2844C42B}" type="presParOf" srcId="{5E43FE03-B2F3-4598-8BB4-347D0331D422}" destId="{F57481DE-DB2C-4C68-90F7-12C441535A37}" srcOrd="1" destOrd="0" presId="urn:microsoft.com/office/officeart/2018/2/layout/IconVerticalSolidList"/>
    <dgm:cxn modelId="{4E9A2DCC-534F-4773-B261-16FC9C1F22E2}" type="presParOf" srcId="{5E43FE03-B2F3-4598-8BB4-347D0331D422}" destId="{488335FA-8662-4A9C-A696-31B74415D053}" srcOrd="2" destOrd="0" presId="urn:microsoft.com/office/officeart/2018/2/layout/IconVerticalSolidList"/>
    <dgm:cxn modelId="{6ECECB44-6061-4A96-BF71-F79505D4D7BF}" type="presParOf" srcId="{5E43FE03-B2F3-4598-8BB4-347D0331D422}" destId="{7BA7076B-0D3E-4673-8B33-A6DF112D7FEE}" srcOrd="3" destOrd="0" presId="urn:microsoft.com/office/officeart/2018/2/layout/IconVerticalSolidList"/>
    <dgm:cxn modelId="{D0727429-07F7-4026-AAED-D44FE6139C9E}" type="presParOf" srcId="{2D3CD63C-214E-43E5-A544-BBAD4C62FB96}" destId="{5D610B64-9211-4310-A4F5-ADDFE72A6737}" srcOrd="1" destOrd="0" presId="urn:microsoft.com/office/officeart/2018/2/layout/IconVerticalSolidList"/>
    <dgm:cxn modelId="{C1AF370F-9627-4840-ABF0-2A2F683D481F}" type="presParOf" srcId="{2D3CD63C-214E-43E5-A544-BBAD4C62FB96}" destId="{B05A8679-B30B-447C-91A6-B89D507551D9}" srcOrd="2" destOrd="0" presId="urn:microsoft.com/office/officeart/2018/2/layout/IconVerticalSolidList"/>
    <dgm:cxn modelId="{1F46F35A-A650-4F3B-9673-5F96341864E1}" type="presParOf" srcId="{B05A8679-B30B-447C-91A6-B89D507551D9}" destId="{AFE1787C-E3B1-460E-AB25-23E8E03DA497}" srcOrd="0" destOrd="0" presId="urn:microsoft.com/office/officeart/2018/2/layout/IconVerticalSolidList"/>
    <dgm:cxn modelId="{5737D30C-D5D4-425B-AFEB-460A12B5F776}" type="presParOf" srcId="{B05A8679-B30B-447C-91A6-B89D507551D9}" destId="{8761AD98-78ED-4EA4-A09A-F659CB5F5871}" srcOrd="1" destOrd="0" presId="urn:microsoft.com/office/officeart/2018/2/layout/IconVerticalSolidList"/>
    <dgm:cxn modelId="{C762C254-1301-4089-A5C4-6B8D0D4904B6}" type="presParOf" srcId="{B05A8679-B30B-447C-91A6-B89D507551D9}" destId="{3AD94AD2-B4D9-4EA3-A316-242726E96154}" srcOrd="2" destOrd="0" presId="urn:microsoft.com/office/officeart/2018/2/layout/IconVerticalSolidList"/>
    <dgm:cxn modelId="{3566B770-1044-43C5-9559-C22B2E1ACBFE}" type="presParOf" srcId="{B05A8679-B30B-447C-91A6-B89D507551D9}" destId="{ADDEFD33-620A-4142-8F81-B2979A50AB19}" srcOrd="3" destOrd="0" presId="urn:microsoft.com/office/officeart/2018/2/layout/IconVerticalSolidList"/>
    <dgm:cxn modelId="{33AE2959-6FCD-449A-A97F-D63F5B30E4A2}" type="presParOf" srcId="{2D3CD63C-214E-43E5-A544-BBAD4C62FB96}" destId="{770A126F-B67C-4CC9-8C24-E0870921355F}" srcOrd="3" destOrd="0" presId="urn:microsoft.com/office/officeart/2018/2/layout/IconVerticalSolidList"/>
    <dgm:cxn modelId="{05BFC54A-DA35-49DA-99DD-80D1FA270C60}" type="presParOf" srcId="{2D3CD63C-214E-43E5-A544-BBAD4C62FB96}" destId="{A7FD1F6E-0B97-4543-AE2D-82828D736469}" srcOrd="4" destOrd="0" presId="urn:microsoft.com/office/officeart/2018/2/layout/IconVerticalSolidList"/>
    <dgm:cxn modelId="{EA82694E-B7DB-4972-9C7E-7E75145F182C}" type="presParOf" srcId="{A7FD1F6E-0B97-4543-AE2D-82828D736469}" destId="{6DBA3CF8-70DB-435E-B80D-5556F97F555A}" srcOrd="0" destOrd="0" presId="urn:microsoft.com/office/officeart/2018/2/layout/IconVerticalSolidList"/>
    <dgm:cxn modelId="{55879385-3F18-4AC8-AC54-FB368238C0DB}" type="presParOf" srcId="{A7FD1F6E-0B97-4543-AE2D-82828D736469}" destId="{C94A4732-B6D8-4F4C-93F2-11B8DE3FE296}" srcOrd="1" destOrd="0" presId="urn:microsoft.com/office/officeart/2018/2/layout/IconVerticalSolidList"/>
    <dgm:cxn modelId="{3A28BD8C-B930-4496-9D97-F2728FF508B6}" type="presParOf" srcId="{A7FD1F6E-0B97-4543-AE2D-82828D736469}" destId="{2F7C91C9-3E92-4557-B6C8-AAD354BD447E}" srcOrd="2" destOrd="0" presId="urn:microsoft.com/office/officeart/2018/2/layout/IconVerticalSolidList"/>
    <dgm:cxn modelId="{9414517F-1049-4144-9B97-CFFD7B91884D}" type="presParOf" srcId="{A7FD1F6E-0B97-4543-AE2D-82828D736469}" destId="{BBF881B4-6E20-45B0-B001-A7A774F8170F}" srcOrd="3" destOrd="0" presId="urn:microsoft.com/office/officeart/2018/2/layout/IconVerticalSolidList"/>
    <dgm:cxn modelId="{F9334AC5-AC51-4BCD-9503-D11DF004B2DA}" type="presParOf" srcId="{A7FD1F6E-0B97-4543-AE2D-82828D736469}" destId="{CA7DC969-EF8B-4C36-8E92-313F4DDD4E65}" srcOrd="4" destOrd="0" presId="urn:microsoft.com/office/officeart/2018/2/layout/IconVerticalSolidList"/>
    <dgm:cxn modelId="{D9AD3C4B-DD5E-45F8-97F6-ACA8EF81C31B}" type="presParOf" srcId="{2D3CD63C-214E-43E5-A544-BBAD4C62FB96}" destId="{91D8859D-CC3E-404F-9BBE-61983A75C5B1}" srcOrd="5" destOrd="0" presId="urn:microsoft.com/office/officeart/2018/2/layout/IconVerticalSolidList"/>
    <dgm:cxn modelId="{5D1C50C9-1643-4093-B133-01392709D179}" type="presParOf" srcId="{2D3CD63C-214E-43E5-A544-BBAD4C62FB96}" destId="{5C8F5257-89B1-429A-8A83-0724FC926636}" srcOrd="6" destOrd="0" presId="urn:microsoft.com/office/officeart/2018/2/layout/IconVerticalSolidList"/>
    <dgm:cxn modelId="{B704693F-3887-4980-9B9D-A70C518A845F}" type="presParOf" srcId="{5C8F5257-89B1-429A-8A83-0724FC926636}" destId="{C20DBF86-4E6C-4466-901A-909494F1779F}" srcOrd="0" destOrd="0" presId="urn:microsoft.com/office/officeart/2018/2/layout/IconVerticalSolidList"/>
    <dgm:cxn modelId="{65A9F669-2C96-4749-B1F4-D94261EAD7F4}" type="presParOf" srcId="{5C8F5257-89B1-429A-8A83-0724FC926636}" destId="{768CB477-1E48-4E46-AB69-A3241A55CCB4}" srcOrd="1" destOrd="0" presId="urn:microsoft.com/office/officeart/2018/2/layout/IconVerticalSolidList"/>
    <dgm:cxn modelId="{19C33617-AA42-46FB-90E1-E5DEEE378CED}" type="presParOf" srcId="{5C8F5257-89B1-429A-8A83-0724FC926636}" destId="{3BFDDCCE-F2E5-452C-9215-7053AE8E7C1D}" srcOrd="2" destOrd="0" presId="urn:microsoft.com/office/officeart/2018/2/layout/IconVerticalSolidList"/>
    <dgm:cxn modelId="{34A45E6C-3E98-45E0-BBEF-4473B2511369}" type="presParOf" srcId="{5C8F5257-89B1-429A-8A83-0724FC926636}" destId="{CC9AF2CA-FDBE-4982-9C19-2DAC1A803076}" srcOrd="3" destOrd="0" presId="urn:microsoft.com/office/officeart/2018/2/layout/IconVerticalSolidList"/>
    <dgm:cxn modelId="{A097A557-CA1B-4DCD-9C42-70F95CD54F2C}" type="presParOf" srcId="{5C8F5257-89B1-429A-8A83-0724FC926636}" destId="{6D9EF076-CA0A-4C12-B060-488A4BB244C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675F3A-8D18-4DEE-BD1C-E017652B5C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F2232B-5108-4F1C-B00C-D07778D46F5D}">
      <dgm:prSet/>
      <dgm:spPr/>
      <dgm:t>
        <a:bodyPr/>
        <a:lstStyle/>
        <a:p>
          <a:pPr algn="ctr"/>
          <a:r>
            <a:rPr lang="en-US" b="1">
              <a:latin typeface="Amasis MT Pro Light" panose="02040304050005020304" pitchFamily="18" charset="0"/>
            </a:rPr>
            <a:t>Detailed Dashboards, Analytics, and Reports</a:t>
          </a:r>
        </a:p>
      </dgm:t>
    </dgm:pt>
    <dgm:pt modelId="{A349FC26-4746-40B4-A63C-106DDB9A5534}" type="parTrans" cxnId="{E4C5B171-4CA5-48AD-A538-5EF3A0F81CEB}">
      <dgm:prSet/>
      <dgm:spPr/>
      <dgm:t>
        <a:bodyPr/>
        <a:lstStyle/>
        <a:p>
          <a:pPr algn="ctr"/>
          <a:endParaRPr lang="en-US" b="1">
            <a:latin typeface="Amasis MT Pro Light" panose="02040304050005020304" pitchFamily="18" charset="0"/>
          </a:endParaRPr>
        </a:p>
      </dgm:t>
    </dgm:pt>
    <dgm:pt modelId="{CF72593B-119C-445D-8D0F-9AB00AC9D739}" type="sibTrans" cxnId="{E4C5B171-4CA5-48AD-A538-5EF3A0F81CEB}">
      <dgm:prSet/>
      <dgm:spPr/>
      <dgm:t>
        <a:bodyPr/>
        <a:lstStyle/>
        <a:p>
          <a:pPr algn="ctr"/>
          <a:endParaRPr lang="en-US" b="1">
            <a:latin typeface="Amasis MT Pro Light" panose="02040304050005020304" pitchFamily="18" charset="0"/>
          </a:endParaRPr>
        </a:p>
      </dgm:t>
    </dgm:pt>
    <dgm:pt modelId="{7D8F6D0A-9DE8-4339-8B45-5B8ABB8E722D}" type="pres">
      <dgm:prSet presAssocID="{16675F3A-8D18-4DEE-BD1C-E017652B5C52}" presName="linear" presStyleCnt="0">
        <dgm:presLayoutVars>
          <dgm:animLvl val="lvl"/>
          <dgm:resizeHandles val="exact"/>
        </dgm:presLayoutVars>
      </dgm:prSet>
      <dgm:spPr/>
    </dgm:pt>
    <dgm:pt modelId="{227D536C-BCEE-4E1F-99F1-7C03A4A387DC}" type="pres">
      <dgm:prSet presAssocID="{54F2232B-5108-4F1C-B00C-D07778D46F5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4C4A73E-DB06-42F0-82AE-FB06EFE0B7B0}" type="presOf" srcId="{16675F3A-8D18-4DEE-BD1C-E017652B5C52}" destId="{7D8F6D0A-9DE8-4339-8B45-5B8ABB8E722D}" srcOrd="0" destOrd="0" presId="urn:microsoft.com/office/officeart/2005/8/layout/vList2"/>
    <dgm:cxn modelId="{37686F5E-0985-45D4-AC04-E0184E5AD626}" type="presOf" srcId="{54F2232B-5108-4F1C-B00C-D07778D46F5D}" destId="{227D536C-BCEE-4E1F-99F1-7C03A4A387DC}" srcOrd="0" destOrd="0" presId="urn:microsoft.com/office/officeart/2005/8/layout/vList2"/>
    <dgm:cxn modelId="{E4C5B171-4CA5-48AD-A538-5EF3A0F81CEB}" srcId="{16675F3A-8D18-4DEE-BD1C-E017652B5C52}" destId="{54F2232B-5108-4F1C-B00C-D07778D46F5D}" srcOrd="0" destOrd="0" parTransId="{A349FC26-4746-40B4-A63C-106DDB9A5534}" sibTransId="{CF72593B-119C-445D-8D0F-9AB00AC9D739}"/>
    <dgm:cxn modelId="{1F9601E7-E556-462F-B32C-E4E91BACAB41}" type="presParOf" srcId="{7D8F6D0A-9DE8-4339-8B45-5B8ABB8E722D}" destId="{227D536C-BCEE-4E1F-99F1-7C03A4A387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FCB54F-BFE4-43B8-85C2-6BE36777A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213965-D8E6-4C99-9E54-58219F8EAE15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Interactive Dashboards:</a:t>
          </a:r>
          <a:endParaRPr lang="en-US">
            <a:latin typeface="Amasis MT Pro Light" panose="02040304050005020304" pitchFamily="18" charset="0"/>
          </a:endParaRPr>
        </a:p>
      </dgm:t>
    </dgm:pt>
    <dgm:pt modelId="{22767E05-5984-4D47-AAB7-09957FFA05F4}" type="parTrans" cxnId="{08A85F7C-7779-4709-9EE8-AF91875A6CE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D6BC44A-8F4D-4D77-86AB-83FEA450F72F}" type="sibTrans" cxnId="{08A85F7C-7779-4709-9EE8-AF91875A6CE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425D2EE-B88A-45AC-9D8E-347A1AAD6F4E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Design using tools like Power BI or Tableau.</a:t>
          </a:r>
          <a:endParaRPr lang="en-US">
            <a:latin typeface="Amasis MT Pro Light" panose="02040304050005020304" pitchFamily="18" charset="0"/>
          </a:endParaRPr>
        </a:p>
      </dgm:t>
    </dgm:pt>
    <dgm:pt modelId="{CEB90941-300A-48FC-8876-E83E0E4C21CE}" type="parTrans" cxnId="{7ACF650F-C546-4408-9C68-FCCCC490E8A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A9623B8-E7D2-4E94-9600-58AEAE548930}" type="sibTrans" cxnId="{7ACF650F-C546-4408-9C68-FCCCC490E8A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491043D-97A8-4F6D-9469-D5ED04BF8C1F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Provide real-time updates and user-friendly navigation.</a:t>
          </a:r>
          <a:endParaRPr lang="en-US">
            <a:latin typeface="Amasis MT Pro Light" panose="02040304050005020304" pitchFamily="18" charset="0"/>
          </a:endParaRPr>
        </a:p>
      </dgm:t>
    </dgm:pt>
    <dgm:pt modelId="{7D6ED665-91A0-443F-92DE-5AE97BA0F3F8}" type="parTrans" cxnId="{77DDE68F-5117-49B5-911D-1654735D1A7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99695DE-3F44-4B9D-B50E-B1E7885A187A}" type="sibTrans" cxnId="{77DDE68F-5117-49B5-911D-1654735D1A7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A281AE1C-D3E6-493A-BC86-71E72344531A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Comprehensive Analytics:</a:t>
          </a:r>
          <a:endParaRPr lang="en-US">
            <a:latin typeface="Amasis MT Pro Light" panose="02040304050005020304" pitchFamily="18" charset="0"/>
          </a:endParaRPr>
        </a:p>
      </dgm:t>
    </dgm:pt>
    <dgm:pt modelId="{27E9430D-9F07-4E17-A68B-8614451A3A3B}" type="parTrans" cxnId="{A821F0F0-E03E-4AC9-8EE8-1253104D781A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F418F650-4792-4D6A-99A5-0BCB797D3CB6}" type="sibTrans" cxnId="{A821F0F0-E03E-4AC9-8EE8-1253104D781A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89268FA-B97D-428E-81FD-0F58FD55B13B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Analyze performance using key metrics and trends.</a:t>
          </a:r>
          <a:endParaRPr lang="en-US">
            <a:latin typeface="Amasis MT Pro Light" panose="02040304050005020304" pitchFamily="18" charset="0"/>
          </a:endParaRPr>
        </a:p>
      </dgm:t>
    </dgm:pt>
    <dgm:pt modelId="{B2B2B599-444F-490E-9297-3349AB7079FE}" type="parTrans" cxnId="{4596AAFA-CA65-4BB8-BAD2-3D87299B0AC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6AFF291-11F3-44CB-B166-0B417A0C341E}" type="sibTrans" cxnId="{4596AAFA-CA65-4BB8-BAD2-3D87299B0AC8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E1B6B0A-086D-4C27-B47E-E6927C8FBA44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Highlight areas for optimization and actionable insights.</a:t>
          </a:r>
          <a:endParaRPr lang="en-US">
            <a:latin typeface="Amasis MT Pro Light" panose="02040304050005020304" pitchFamily="18" charset="0"/>
          </a:endParaRPr>
        </a:p>
      </dgm:t>
    </dgm:pt>
    <dgm:pt modelId="{FA892A10-1C28-47EA-B8D6-517701D634A9}" type="parTrans" cxnId="{E55A381C-AC6D-474A-8D31-F4B8177164B3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A4B8F42-082F-4EAD-9650-1D3BFD1622A6}" type="sibTrans" cxnId="{E55A381C-AC6D-474A-8D31-F4B8177164B3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B0A6E9E-6DB5-42A1-B6DC-80F7C2E1B880}">
      <dgm:prSet/>
      <dgm:spPr/>
      <dgm:t>
        <a:bodyPr/>
        <a:lstStyle/>
        <a:p>
          <a:r>
            <a:rPr lang="en-US" b="1" i="0" baseline="0">
              <a:latin typeface="Amasis MT Pro Light" panose="02040304050005020304" pitchFamily="18" charset="0"/>
            </a:rPr>
            <a:t>Stakeholder Reports:</a:t>
          </a:r>
          <a:endParaRPr lang="en-US">
            <a:latin typeface="Amasis MT Pro Light" panose="02040304050005020304" pitchFamily="18" charset="0"/>
          </a:endParaRPr>
        </a:p>
      </dgm:t>
    </dgm:pt>
    <dgm:pt modelId="{3D8AA1CA-36D8-42B3-B891-CEB94CECC6BD}" type="parTrans" cxnId="{C384CABF-0E20-4C26-BB7F-FB16124BBF1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5B34125-2A54-4186-BA57-327FE579A17E}" type="sibTrans" cxnId="{C384CABF-0E20-4C26-BB7F-FB16124BBF1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06DDFD9-FD83-49D5-8734-CB4B436F67FF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Tailor reports to stakeholder needs.</a:t>
          </a:r>
          <a:endParaRPr lang="en-US">
            <a:latin typeface="Amasis MT Pro Light" panose="02040304050005020304" pitchFamily="18" charset="0"/>
          </a:endParaRPr>
        </a:p>
      </dgm:t>
    </dgm:pt>
    <dgm:pt modelId="{98A47C64-A467-4C0F-ABFD-04620E046146}" type="parTrans" cxnId="{34024B0A-FD14-4D96-8A2C-59D480BE75F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707BDFC3-4380-4DCB-B615-90B285EBDBBD}" type="sibTrans" cxnId="{34024B0A-FD14-4D96-8A2C-59D480BE75FC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84DBBD6-31C7-4B5E-829E-7652B9E20C2A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Focus on KPIs and campaign objectives.</a:t>
          </a:r>
          <a:endParaRPr lang="en-US">
            <a:latin typeface="Amasis MT Pro Light" panose="02040304050005020304" pitchFamily="18" charset="0"/>
          </a:endParaRPr>
        </a:p>
      </dgm:t>
    </dgm:pt>
    <dgm:pt modelId="{A833FA31-0D29-4063-9A8D-1D888E32F6C4}" type="parTrans" cxnId="{48F04D70-A61A-4659-9EB9-9FB28C4103B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024EB8D-55AB-4BCA-8198-EFC26C884EEB}" type="sibTrans" cxnId="{48F04D70-A61A-4659-9EB9-9FB28C4103B1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DA2E6CBC-B64E-4814-9115-3E11BFF7342D}">
      <dgm:prSet/>
      <dgm:spPr/>
      <dgm:t>
        <a:bodyPr/>
        <a:lstStyle/>
        <a:p>
          <a:r>
            <a:rPr lang="en-US" b="0" i="0" baseline="0">
              <a:latin typeface="Amasis MT Pro Light" panose="02040304050005020304" pitchFamily="18" charset="0"/>
            </a:rPr>
            <a:t>Automate reporting for efficiency and consistency.</a:t>
          </a:r>
          <a:endParaRPr lang="en-US">
            <a:latin typeface="Amasis MT Pro Light" panose="02040304050005020304" pitchFamily="18" charset="0"/>
          </a:endParaRPr>
        </a:p>
      </dgm:t>
    </dgm:pt>
    <dgm:pt modelId="{821C237B-FC48-4DA2-908B-FAE2442D087A}" type="parTrans" cxnId="{23056991-84C2-463E-84BF-B1DB4638996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54E493F9-4BD3-455B-BC15-94C249A032E4}" type="sibTrans" cxnId="{23056991-84C2-463E-84BF-B1DB46389965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CDB4135A-6974-49D6-BDA9-C230D58974D7}" type="pres">
      <dgm:prSet presAssocID="{F1FCB54F-BFE4-43B8-85C2-6BE36777AFA6}" presName="root" presStyleCnt="0">
        <dgm:presLayoutVars>
          <dgm:dir/>
          <dgm:resizeHandles val="exact"/>
        </dgm:presLayoutVars>
      </dgm:prSet>
      <dgm:spPr/>
    </dgm:pt>
    <dgm:pt modelId="{F69ADEF9-E25C-4413-A60F-A2AA4A1C0615}" type="pres">
      <dgm:prSet presAssocID="{EF213965-D8E6-4C99-9E54-58219F8EAE15}" presName="compNode" presStyleCnt="0"/>
      <dgm:spPr/>
    </dgm:pt>
    <dgm:pt modelId="{044088FC-63DD-44F2-B2DD-E789E6A018AC}" type="pres">
      <dgm:prSet presAssocID="{EF213965-D8E6-4C99-9E54-58219F8EAE15}" presName="bgRect" presStyleLbl="bgShp" presStyleIdx="0" presStyleCnt="3"/>
      <dgm:spPr/>
    </dgm:pt>
    <dgm:pt modelId="{83F4D9F1-A4BB-4A3F-B692-AE5AAD77FF7B}" type="pres">
      <dgm:prSet presAssocID="{EF213965-D8E6-4C99-9E54-58219F8EAE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17A389E-127A-421C-9796-8679874B6733}" type="pres">
      <dgm:prSet presAssocID="{EF213965-D8E6-4C99-9E54-58219F8EAE15}" presName="spaceRect" presStyleCnt="0"/>
      <dgm:spPr/>
    </dgm:pt>
    <dgm:pt modelId="{4D674C3D-B0CB-4CDD-BBFC-3A5A88AD24D6}" type="pres">
      <dgm:prSet presAssocID="{EF213965-D8E6-4C99-9E54-58219F8EAE15}" presName="parTx" presStyleLbl="revTx" presStyleIdx="0" presStyleCnt="6">
        <dgm:presLayoutVars>
          <dgm:chMax val="0"/>
          <dgm:chPref val="0"/>
        </dgm:presLayoutVars>
      </dgm:prSet>
      <dgm:spPr/>
    </dgm:pt>
    <dgm:pt modelId="{1CF22186-1EAB-4CEB-9E2D-F34090B851BB}" type="pres">
      <dgm:prSet presAssocID="{EF213965-D8E6-4C99-9E54-58219F8EAE15}" presName="desTx" presStyleLbl="revTx" presStyleIdx="1" presStyleCnt="6">
        <dgm:presLayoutVars/>
      </dgm:prSet>
      <dgm:spPr/>
    </dgm:pt>
    <dgm:pt modelId="{582B7D21-D479-42B8-A4BE-01A48652C5D8}" type="pres">
      <dgm:prSet presAssocID="{1D6BC44A-8F4D-4D77-86AB-83FEA450F72F}" presName="sibTrans" presStyleCnt="0"/>
      <dgm:spPr/>
    </dgm:pt>
    <dgm:pt modelId="{0093FA74-4DBE-4A1A-BE50-024AFAD3A929}" type="pres">
      <dgm:prSet presAssocID="{A281AE1C-D3E6-493A-BC86-71E72344531A}" presName="compNode" presStyleCnt="0"/>
      <dgm:spPr/>
    </dgm:pt>
    <dgm:pt modelId="{AB6FAC40-7CF4-47B3-8E3D-F9F5AE8D51F2}" type="pres">
      <dgm:prSet presAssocID="{A281AE1C-D3E6-493A-BC86-71E72344531A}" presName="bgRect" presStyleLbl="bgShp" presStyleIdx="1" presStyleCnt="3"/>
      <dgm:spPr/>
    </dgm:pt>
    <dgm:pt modelId="{4D8F33EF-B691-43E6-B80A-71B9303C9510}" type="pres">
      <dgm:prSet presAssocID="{A281AE1C-D3E6-493A-BC86-71E723445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50E382F-32F1-45E3-AB63-D5730B8E874D}" type="pres">
      <dgm:prSet presAssocID="{A281AE1C-D3E6-493A-BC86-71E72344531A}" presName="spaceRect" presStyleCnt="0"/>
      <dgm:spPr/>
    </dgm:pt>
    <dgm:pt modelId="{C76A4AC5-5FAC-4701-966D-7FB5236813BD}" type="pres">
      <dgm:prSet presAssocID="{A281AE1C-D3E6-493A-BC86-71E72344531A}" presName="parTx" presStyleLbl="revTx" presStyleIdx="2" presStyleCnt="6">
        <dgm:presLayoutVars>
          <dgm:chMax val="0"/>
          <dgm:chPref val="0"/>
        </dgm:presLayoutVars>
      </dgm:prSet>
      <dgm:spPr/>
    </dgm:pt>
    <dgm:pt modelId="{8E87CF3C-6D8C-414E-8176-0420DC46D8EF}" type="pres">
      <dgm:prSet presAssocID="{A281AE1C-D3E6-493A-BC86-71E72344531A}" presName="desTx" presStyleLbl="revTx" presStyleIdx="3" presStyleCnt="6">
        <dgm:presLayoutVars/>
      </dgm:prSet>
      <dgm:spPr/>
    </dgm:pt>
    <dgm:pt modelId="{768C2504-C575-4468-9465-4515768FBA89}" type="pres">
      <dgm:prSet presAssocID="{F418F650-4792-4D6A-99A5-0BCB797D3CB6}" presName="sibTrans" presStyleCnt="0"/>
      <dgm:spPr/>
    </dgm:pt>
    <dgm:pt modelId="{48C9628E-64CE-4C51-AD39-6B8DE9C92DEA}" type="pres">
      <dgm:prSet presAssocID="{5B0A6E9E-6DB5-42A1-B6DC-80F7C2E1B880}" presName="compNode" presStyleCnt="0"/>
      <dgm:spPr/>
    </dgm:pt>
    <dgm:pt modelId="{135BF0B1-1933-460F-B3EB-EB926891D92E}" type="pres">
      <dgm:prSet presAssocID="{5B0A6E9E-6DB5-42A1-B6DC-80F7C2E1B880}" presName="bgRect" presStyleLbl="bgShp" presStyleIdx="2" presStyleCnt="3"/>
      <dgm:spPr/>
    </dgm:pt>
    <dgm:pt modelId="{3E4C39CB-C8AB-4458-88E9-0A692D39CA55}" type="pres">
      <dgm:prSet presAssocID="{5B0A6E9E-6DB5-42A1-B6DC-80F7C2E1B8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6D8AA9B-BED9-4077-9A27-7DCC3CD8D41A}" type="pres">
      <dgm:prSet presAssocID="{5B0A6E9E-6DB5-42A1-B6DC-80F7C2E1B880}" presName="spaceRect" presStyleCnt="0"/>
      <dgm:spPr/>
    </dgm:pt>
    <dgm:pt modelId="{E3283481-3391-493C-8E14-34B10A17A768}" type="pres">
      <dgm:prSet presAssocID="{5B0A6E9E-6DB5-42A1-B6DC-80F7C2E1B880}" presName="parTx" presStyleLbl="revTx" presStyleIdx="4" presStyleCnt="6">
        <dgm:presLayoutVars>
          <dgm:chMax val="0"/>
          <dgm:chPref val="0"/>
        </dgm:presLayoutVars>
      </dgm:prSet>
      <dgm:spPr/>
    </dgm:pt>
    <dgm:pt modelId="{FD4AACEC-299C-44F9-BA88-7D6029F87757}" type="pres">
      <dgm:prSet presAssocID="{5B0A6E9E-6DB5-42A1-B6DC-80F7C2E1B880}" presName="desTx" presStyleLbl="revTx" presStyleIdx="5" presStyleCnt="6">
        <dgm:presLayoutVars/>
      </dgm:prSet>
      <dgm:spPr/>
    </dgm:pt>
  </dgm:ptLst>
  <dgm:cxnLst>
    <dgm:cxn modelId="{B00CB901-2016-472D-A2DF-BC0A0F06C9B2}" type="presOf" srcId="{689268FA-B97D-428E-81FD-0F58FD55B13B}" destId="{8E87CF3C-6D8C-414E-8176-0420DC46D8EF}" srcOrd="0" destOrd="0" presId="urn:microsoft.com/office/officeart/2018/2/layout/IconVerticalSolidList"/>
    <dgm:cxn modelId="{34024B0A-FD14-4D96-8A2C-59D480BE75FC}" srcId="{5B0A6E9E-6DB5-42A1-B6DC-80F7C2E1B880}" destId="{606DDFD9-FD83-49D5-8734-CB4B436F67FF}" srcOrd="0" destOrd="0" parTransId="{98A47C64-A467-4C0F-ABFD-04620E046146}" sibTransId="{707BDFC3-4380-4DCB-B615-90B285EBDBBD}"/>
    <dgm:cxn modelId="{7ACF650F-C546-4408-9C68-FCCCC490E8A9}" srcId="{EF213965-D8E6-4C99-9E54-58219F8EAE15}" destId="{7425D2EE-B88A-45AC-9D8E-347A1AAD6F4E}" srcOrd="0" destOrd="0" parTransId="{CEB90941-300A-48FC-8876-E83E0E4C21CE}" sibTransId="{CA9623B8-E7D2-4E94-9600-58AEAE548930}"/>
    <dgm:cxn modelId="{E55A381C-AC6D-474A-8D31-F4B8177164B3}" srcId="{A281AE1C-D3E6-493A-BC86-71E72344531A}" destId="{1E1B6B0A-086D-4C27-B47E-E6927C8FBA44}" srcOrd="1" destOrd="0" parTransId="{FA892A10-1C28-47EA-B8D6-517701D634A9}" sibTransId="{0A4B8F42-082F-4EAD-9650-1D3BFD1622A6}"/>
    <dgm:cxn modelId="{30898839-0843-4B60-A9AF-E2EA007CBF5F}" type="presOf" srcId="{E491043D-97A8-4F6D-9469-D5ED04BF8C1F}" destId="{1CF22186-1EAB-4CEB-9E2D-F34090B851BB}" srcOrd="0" destOrd="1" presId="urn:microsoft.com/office/officeart/2018/2/layout/IconVerticalSolidList"/>
    <dgm:cxn modelId="{B1228963-E2F1-43AC-8A97-E7E871484176}" type="presOf" srcId="{A281AE1C-D3E6-493A-BC86-71E72344531A}" destId="{C76A4AC5-5FAC-4701-966D-7FB5236813BD}" srcOrd="0" destOrd="0" presId="urn:microsoft.com/office/officeart/2018/2/layout/IconVerticalSolidList"/>
    <dgm:cxn modelId="{BBF58D6E-C68B-4320-A770-02ECF4E1C5B7}" type="presOf" srcId="{7425D2EE-B88A-45AC-9D8E-347A1AAD6F4E}" destId="{1CF22186-1EAB-4CEB-9E2D-F34090B851BB}" srcOrd="0" destOrd="0" presId="urn:microsoft.com/office/officeart/2018/2/layout/IconVerticalSolidList"/>
    <dgm:cxn modelId="{48F04D70-A61A-4659-9EB9-9FB28C4103B1}" srcId="{5B0A6E9E-6DB5-42A1-B6DC-80F7C2E1B880}" destId="{684DBBD6-31C7-4B5E-829E-7652B9E20C2A}" srcOrd="1" destOrd="0" parTransId="{A833FA31-0D29-4063-9A8D-1D888E32F6C4}" sibTransId="{5024EB8D-55AB-4BCA-8198-EFC26C884EEB}"/>
    <dgm:cxn modelId="{98C6A057-AA25-4ED9-925E-558FAA885143}" type="presOf" srcId="{1E1B6B0A-086D-4C27-B47E-E6927C8FBA44}" destId="{8E87CF3C-6D8C-414E-8176-0420DC46D8EF}" srcOrd="0" destOrd="1" presId="urn:microsoft.com/office/officeart/2018/2/layout/IconVerticalSolidList"/>
    <dgm:cxn modelId="{08A85F7C-7779-4709-9EE8-AF91875A6CEB}" srcId="{F1FCB54F-BFE4-43B8-85C2-6BE36777AFA6}" destId="{EF213965-D8E6-4C99-9E54-58219F8EAE15}" srcOrd="0" destOrd="0" parTransId="{22767E05-5984-4D47-AAB7-09957FFA05F4}" sibTransId="{1D6BC44A-8F4D-4D77-86AB-83FEA450F72F}"/>
    <dgm:cxn modelId="{CA519383-1D96-4029-8BD6-0D967F4A9581}" type="presOf" srcId="{606DDFD9-FD83-49D5-8734-CB4B436F67FF}" destId="{FD4AACEC-299C-44F9-BA88-7D6029F87757}" srcOrd="0" destOrd="0" presId="urn:microsoft.com/office/officeart/2018/2/layout/IconVerticalSolidList"/>
    <dgm:cxn modelId="{77DDE68F-5117-49B5-911D-1654735D1A7C}" srcId="{EF213965-D8E6-4C99-9E54-58219F8EAE15}" destId="{E491043D-97A8-4F6D-9469-D5ED04BF8C1F}" srcOrd="1" destOrd="0" parTransId="{7D6ED665-91A0-443F-92DE-5AE97BA0F3F8}" sibTransId="{299695DE-3F44-4B9D-B50E-B1E7885A187A}"/>
    <dgm:cxn modelId="{23056991-84C2-463E-84BF-B1DB46389965}" srcId="{5B0A6E9E-6DB5-42A1-B6DC-80F7C2E1B880}" destId="{DA2E6CBC-B64E-4814-9115-3E11BFF7342D}" srcOrd="2" destOrd="0" parTransId="{821C237B-FC48-4DA2-908B-FAE2442D087A}" sibTransId="{54E493F9-4BD3-455B-BC15-94C249A032E4}"/>
    <dgm:cxn modelId="{248BFD99-FF4C-4CD6-8AE6-14B5D16DCE6A}" type="presOf" srcId="{F1FCB54F-BFE4-43B8-85C2-6BE36777AFA6}" destId="{CDB4135A-6974-49D6-BDA9-C230D58974D7}" srcOrd="0" destOrd="0" presId="urn:microsoft.com/office/officeart/2018/2/layout/IconVerticalSolidList"/>
    <dgm:cxn modelId="{BE90009E-9F3A-4F0F-A574-E573FAAF25D2}" type="presOf" srcId="{5B0A6E9E-6DB5-42A1-B6DC-80F7C2E1B880}" destId="{E3283481-3391-493C-8E14-34B10A17A768}" srcOrd="0" destOrd="0" presId="urn:microsoft.com/office/officeart/2018/2/layout/IconVerticalSolidList"/>
    <dgm:cxn modelId="{6C9CE5B0-653C-464F-92C6-A587AD79EFBB}" type="presOf" srcId="{DA2E6CBC-B64E-4814-9115-3E11BFF7342D}" destId="{FD4AACEC-299C-44F9-BA88-7D6029F87757}" srcOrd="0" destOrd="2" presId="urn:microsoft.com/office/officeart/2018/2/layout/IconVerticalSolidList"/>
    <dgm:cxn modelId="{F2B35CB6-6E85-44FC-8A8B-C789425AA26A}" type="presOf" srcId="{684DBBD6-31C7-4B5E-829E-7652B9E20C2A}" destId="{FD4AACEC-299C-44F9-BA88-7D6029F87757}" srcOrd="0" destOrd="1" presId="urn:microsoft.com/office/officeart/2018/2/layout/IconVerticalSolidList"/>
    <dgm:cxn modelId="{C384CABF-0E20-4C26-BB7F-FB16124BBF1C}" srcId="{F1FCB54F-BFE4-43B8-85C2-6BE36777AFA6}" destId="{5B0A6E9E-6DB5-42A1-B6DC-80F7C2E1B880}" srcOrd="2" destOrd="0" parTransId="{3D8AA1CA-36D8-42B3-B891-CEB94CECC6BD}" sibTransId="{75B34125-2A54-4186-BA57-327FE579A17E}"/>
    <dgm:cxn modelId="{90308BCF-C9F4-4FC9-B087-5F3CA8F7ACBC}" type="presOf" srcId="{EF213965-D8E6-4C99-9E54-58219F8EAE15}" destId="{4D674C3D-B0CB-4CDD-BBFC-3A5A88AD24D6}" srcOrd="0" destOrd="0" presId="urn:microsoft.com/office/officeart/2018/2/layout/IconVerticalSolidList"/>
    <dgm:cxn modelId="{A821F0F0-E03E-4AC9-8EE8-1253104D781A}" srcId="{F1FCB54F-BFE4-43B8-85C2-6BE36777AFA6}" destId="{A281AE1C-D3E6-493A-BC86-71E72344531A}" srcOrd="1" destOrd="0" parTransId="{27E9430D-9F07-4E17-A68B-8614451A3A3B}" sibTransId="{F418F650-4792-4D6A-99A5-0BCB797D3CB6}"/>
    <dgm:cxn modelId="{4596AAFA-CA65-4BB8-BAD2-3D87299B0AC8}" srcId="{A281AE1C-D3E6-493A-BC86-71E72344531A}" destId="{689268FA-B97D-428E-81FD-0F58FD55B13B}" srcOrd="0" destOrd="0" parTransId="{B2B2B599-444F-490E-9297-3349AB7079FE}" sibTransId="{C6AFF291-11F3-44CB-B166-0B417A0C341E}"/>
    <dgm:cxn modelId="{AC3A0267-3C1C-4D17-B42C-37FEA406D98A}" type="presParOf" srcId="{CDB4135A-6974-49D6-BDA9-C230D58974D7}" destId="{F69ADEF9-E25C-4413-A60F-A2AA4A1C0615}" srcOrd="0" destOrd="0" presId="urn:microsoft.com/office/officeart/2018/2/layout/IconVerticalSolidList"/>
    <dgm:cxn modelId="{BF586E1E-DBD6-424D-BA7F-F58E604AC58F}" type="presParOf" srcId="{F69ADEF9-E25C-4413-A60F-A2AA4A1C0615}" destId="{044088FC-63DD-44F2-B2DD-E789E6A018AC}" srcOrd="0" destOrd="0" presId="urn:microsoft.com/office/officeart/2018/2/layout/IconVerticalSolidList"/>
    <dgm:cxn modelId="{0D285A64-D792-4C10-AE12-9EAA45704DF9}" type="presParOf" srcId="{F69ADEF9-E25C-4413-A60F-A2AA4A1C0615}" destId="{83F4D9F1-A4BB-4A3F-B692-AE5AAD77FF7B}" srcOrd="1" destOrd="0" presId="urn:microsoft.com/office/officeart/2018/2/layout/IconVerticalSolidList"/>
    <dgm:cxn modelId="{1E7106C8-D88A-47E1-B5B6-EF2F27275553}" type="presParOf" srcId="{F69ADEF9-E25C-4413-A60F-A2AA4A1C0615}" destId="{117A389E-127A-421C-9796-8679874B6733}" srcOrd="2" destOrd="0" presId="urn:microsoft.com/office/officeart/2018/2/layout/IconVerticalSolidList"/>
    <dgm:cxn modelId="{7F443EFA-04A1-46FE-8DC1-16B0FF477289}" type="presParOf" srcId="{F69ADEF9-E25C-4413-A60F-A2AA4A1C0615}" destId="{4D674C3D-B0CB-4CDD-BBFC-3A5A88AD24D6}" srcOrd="3" destOrd="0" presId="urn:microsoft.com/office/officeart/2018/2/layout/IconVerticalSolidList"/>
    <dgm:cxn modelId="{B1308691-D177-4E93-A527-F537F7BD2BA6}" type="presParOf" srcId="{F69ADEF9-E25C-4413-A60F-A2AA4A1C0615}" destId="{1CF22186-1EAB-4CEB-9E2D-F34090B851BB}" srcOrd="4" destOrd="0" presId="urn:microsoft.com/office/officeart/2018/2/layout/IconVerticalSolidList"/>
    <dgm:cxn modelId="{482BD516-CEBE-4F69-B74B-7110E0EFD4D9}" type="presParOf" srcId="{CDB4135A-6974-49D6-BDA9-C230D58974D7}" destId="{582B7D21-D479-42B8-A4BE-01A48652C5D8}" srcOrd="1" destOrd="0" presId="urn:microsoft.com/office/officeart/2018/2/layout/IconVerticalSolidList"/>
    <dgm:cxn modelId="{B21098CD-B7C7-4970-B4BD-C96965146819}" type="presParOf" srcId="{CDB4135A-6974-49D6-BDA9-C230D58974D7}" destId="{0093FA74-4DBE-4A1A-BE50-024AFAD3A929}" srcOrd="2" destOrd="0" presId="urn:microsoft.com/office/officeart/2018/2/layout/IconVerticalSolidList"/>
    <dgm:cxn modelId="{20D430B4-3857-4ACB-8AB3-F88994A58CEA}" type="presParOf" srcId="{0093FA74-4DBE-4A1A-BE50-024AFAD3A929}" destId="{AB6FAC40-7CF4-47B3-8E3D-F9F5AE8D51F2}" srcOrd="0" destOrd="0" presId="urn:microsoft.com/office/officeart/2018/2/layout/IconVerticalSolidList"/>
    <dgm:cxn modelId="{2EF592C4-25BA-4D2F-AE63-0F87C487788B}" type="presParOf" srcId="{0093FA74-4DBE-4A1A-BE50-024AFAD3A929}" destId="{4D8F33EF-B691-43E6-B80A-71B9303C9510}" srcOrd="1" destOrd="0" presId="urn:microsoft.com/office/officeart/2018/2/layout/IconVerticalSolidList"/>
    <dgm:cxn modelId="{188CA4EA-4222-4633-9F04-4A90D7AF9486}" type="presParOf" srcId="{0093FA74-4DBE-4A1A-BE50-024AFAD3A929}" destId="{A50E382F-32F1-45E3-AB63-D5730B8E874D}" srcOrd="2" destOrd="0" presId="urn:microsoft.com/office/officeart/2018/2/layout/IconVerticalSolidList"/>
    <dgm:cxn modelId="{1A472A25-C66E-4D47-9765-E6CFEBE9131A}" type="presParOf" srcId="{0093FA74-4DBE-4A1A-BE50-024AFAD3A929}" destId="{C76A4AC5-5FAC-4701-966D-7FB5236813BD}" srcOrd="3" destOrd="0" presId="urn:microsoft.com/office/officeart/2018/2/layout/IconVerticalSolidList"/>
    <dgm:cxn modelId="{CCFEEF01-3345-46B0-B54E-473DFD027F0F}" type="presParOf" srcId="{0093FA74-4DBE-4A1A-BE50-024AFAD3A929}" destId="{8E87CF3C-6D8C-414E-8176-0420DC46D8EF}" srcOrd="4" destOrd="0" presId="urn:microsoft.com/office/officeart/2018/2/layout/IconVerticalSolidList"/>
    <dgm:cxn modelId="{F84E008C-C844-49FE-811F-42375362D2EA}" type="presParOf" srcId="{CDB4135A-6974-49D6-BDA9-C230D58974D7}" destId="{768C2504-C575-4468-9465-4515768FBA89}" srcOrd="3" destOrd="0" presId="urn:microsoft.com/office/officeart/2018/2/layout/IconVerticalSolidList"/>
    <dgm:cxn modelId="{2AD8EB24-D3A2-425F-9895-A72166A02240}" type="presParOf" srcId="{CDB4135A-6974-49D6-BDA9-C230D58974D7}" destId="{48C9628E-64CE-4C51-AD39-6B8DE9C92DEA}" srcOrd="4" destOrd="0" presId="urn:microsoft.com/office/officeart/2018/2/layout/IconVerticalSolidList"/>
    <dgm:cxn modelId="{BA7033D5-9DDD-4A34-8465-5154620D5F9B}" type="presParOf" srcId="{48C9628E-64CE-4C51-AD39-6B8DE9C92DEA}" destId="{135BF0B1-1933-460F-B3EB-EB926891D92E}" srcOrd="0" destOrd="0" presId="urn:microsoft.com/office/officeart/2018/2/layout/IconVerticalSolidList"/>
    <dgm:cxn modelId="{C027DF84-0992-410A-81BB-CF8E48EB3D13}" type="presParOf" srcId="{48C9628E-64CE-4C51-AD39-6B8DE9C92DEA}" destId="{3E4C39CB-C8AB-4458-88E9-0A692D39CA55}" srcOrd="1" destOrd="0" presId="urn:microsoft.com/office/officeart/2018/2/layout/IconVerticalSolidList"/>
    <dgm:cxn modelId="{1D4E61A8-3238-48CB-9573-A0D70B78A170}" type="presParOf" srcId="{48C9628E-64CE-4C51-AD39-6B8DE9C92DEA}" destId="{26D8AA9B-BED9-4077-9A27-7DCC3CD8D41A}" srcOrd="2" destOrd="0" presId="urn:microsoft.com/office/officeart/2018/2/layout/IconVerticalSolidList"/>
    <dgm:cxn modelId="{3AAB52E7-C591-4C7F-8217-936EFCAE6ACC}" type="presParOf" srcId="{48C9628E-64CE-4C51-AD39-6B8DE9C92DEA}" destId="{E3283481-3391-493C-8E14-34B10A17A768}" srcOrd="3" destOrd="0" presId="urn:microsoft.com/office/officeart/2018/2/layout/IconVerticalSolidList"/>
    <dgm:cxn modelId="{35A11774-E18B-463A-9C83-04673F71C11C}" type="presParOf" srcId="{48C9628E-64CE-4C51-AD39-6B8DE9C92DEA}" destId="{FD4AACEC-299C-44F9-BA88-7D6029F877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7A1868B-12D5-4732-8D5B-EA705647D9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9F668-081F-41C0-B41E-843D9FF7FDD8}">
      <dgm:prSet custT="1"/>
      <dgm:spPr/>
      <dgm:t>
        <a:bodyPr/>
        <a:lstStyle/>
        <a:p>
          <a:pPr algn="ctr"/>
          <a:endParaRPr lang="en-US" sz="2800" b="1" i="0" dirty="0">
            <a:latin typeface="Amasis MT Pro Light" panose="02040304050005020304" pitchFamily="18" charset="0"/>
          </a:endParaRPr>
        </a:p>
        <a:p>
          <a:pPr algn="ctr"/>
          <a:r>
            <a:rPr lang="en-US" sz="2800" b="1" i="0" dirty="0">
              <a:latin typeface="Amasis MT Pro Light" panose="02040304050005020304" pitchFamily="18" charset="0"/>
            </a:rPr>
            <a:t>Identify key metrics and KPIs to be displayed.</a:t>
          </a:r>
          <a:br>
            <a:rPr lang="en-US" sz="2800" b="1" i="0" dirty="0">
              <a:latin typeface="Amasis MT Pro Light" panose="02040304050005020304" pitchFamily="18" charset="0"/>
            </a:rPr>
          </a:br>
          <a:endParaRPr lang="en-US" sz="2800" b="1" dirty="0">
            <a:latin typeface="Amasis MT Pro Light" panose="02040304050005020304" pitchFamily="18" charset="0"/>
          </a:endParaRPr>
        </a:p>
      </dgm:t>
    </dgm:pt>
    <dgm:pt modelId="{A1725316-C80A-4953-88DB-D159D2D8544A}" type="parTrans" cxnId="{57C1AE71-2BB9-4D8A-8783-20B8D9C9523A}">
      <dgm:prSet/>
      <dgm:spPr/>
      <dgm:t>
        <a:bodyPr/>
        <a:lstStyle/>
        <a:p>
          <a:pPr algn="ctr"/>
          <a:endParaRPr lang="en-US" sz="2800" b="1">
            <a:latin typeface="Amasis MT Pro Light" panose="02040304050005020304" pitchFamily="18" charset="0"/>
          </a:endParaRPr>
        </a:p>
      </dgm:t>
    </dgm:pt>
    <dgm:pt modelId="{1FEEA4B1-9F72-4A23-9E3E-EFFB352A9E97}" type="sibTrans" cxnId="{57C1AE71-2BB9-4D8A-8783-20B8D9C9523A}">
      <dgm:prSet/>
      <dgm:spPr/>
      <dgm:t>
        <a:bodyPr/>
        <a:lstStyle/>
        <a:p>
          <a:pPr algn="ctr"/>
          <a:endParaRPr lang="en-US" sz="2800" b="1">
            <a:latin typeface="Amasis MT Pro Light" panose="02040304050005020304" pitchFamily="18" charset="0"/>
          </a:endParaRPr>
        </a:p>
      </dgm:t>
    </dgm:pt>
    <dgm:pt modelId="{3CF2FDF0-0F13-4F66-A59D-EA054F74B191}" type="pres">
      <dgm:prSet presAssocID="{D7A1868B-12D5-4732-8D5B-EA705647D995}" presName="linear" presStyleCnt="0">
        <dgm:presLayoutVars>
          <dgm:animLvl val="lvl"/>
          <dgm:resizeHandles val="exact"/>
        </dgm:presLayoutVars>
      </dgm:prSet>
      <dgm:spPr/>
    </dgm:pt>
    <dgm:pt modelId="{4121EFE1-756E-4A22-B0CF-803590614E00}" type="pres">
      <dgm:prSet presAssocID="{4209F668-081F-41C0-B41E-843D9FF7FDD8}" presName="parentText" presStyleLbl="node1" presStyleIdx="0" presStyleCnt="1" custLinFactNeighborY="1405">
        <dgm:presLayoutVars>
          <dgm:chMax val="0"/>
          <dgm:bulletEnabled val="1"/>
        </dgm:presLayoutVars>
      </dgm:prSet>
      <dgm:spPr/>
    </dgm:pt>
  </dgm:ptLst>
  <dgm:cxnLst>
    <dgm:cxn modelId="{8E4E1036-2330-4461-82E7-067957AB7E61}" type="presOf" srcId="{4209F668-081F-41C0-B41E-843D9FF7FDD8}" destId="{4121EFE1-756E-4A22-B0CF-803590614E00}" srcOrd="0" destOrd="0" presId="urn:microsoft.com/office/officeart/2005/8/layout/vList2"/>
    <dgm:cxn modelId="{57C1AE71-2BB9-4D8A-8783-20B8D9C9523A}" srcId="{D7A1868B-12D5-4732-8D5B-EA705647D995}" destId="{4209F668-081F-41C0-B41E-843D9FF7FDD8}" srcOrd="0" destOrd="0" parTransId="{A1725316-C80A-4953-88DB-D159D2D8544A}" sibTransId="{1FEEA4B1-9F72-4A23-9E3E-EFFB352A9E97}"/>
    <dgm:cxn modelId="{513BA88E-59EE-4613-9EAB-8C25FF10E4DB}" type="presOf" srcId="{D7A1868B-12D5-4732-8D5B-EA705647D995}" destId="{3CF2FDF0-0F13-4F66-A59D-EA054F74B191}" srcOrd="0" destOrd="0" presId="urn:microsoft.com/office/officeart/2005/8/layout/vList2"/>
    <dgm:cxn modelId="{842843FE-DA6E-4E61-AEB6-47E0C612B846}" type="presParOf" srcId="{3CF2FDF0-0F13-4F66-A59D-EA054F74B191}" destId="{4121EFE1-756E-4A22-B0CF-803590614E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CF24E-53F0-4DAA-B5F8-1C9D04C2DFC5}">
      <dsp:nvSpPr>
        <dsp:cNvPr id="0" name=""/>
        <dsp:cNvSpPr/>
      </dsp:nvSpPr>
      <dsp:spPr>
        <a:xfrm>
          <a:off x="0" y="445"/>
          <a:ext cx="10896600" cy="10427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E57C6-BB5C-4598-87EC-AB5C08A51A5A}">
      <dsp:nvSpPr>
        <dsp:cNvPr id="0" name=""/>
        <dsp:cNvSpPr/>
      </dsp:nvSpPr>
      <dsp:spPr>
        <a:xfrm>
          <a:off x="315416" y="235053"/>
          <a:ext cx="573485" cy="57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19E81-ABB4-4FB0-893A-CBCAD3CDE4D4}">
      <dsp:nvSpPr>
        <dsp:cNvPr id="0" name=""/>
        <dsp:cNvSpPr/>
      </dsp:nvSpPr>
      <dsp:spPr>
        <a:xfrm>
          <a:off x="1204318" y="445"/>
          <a:ext cx="9692281" cy="10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52" tIns="110352" rIns="110352" bIns="1103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 Light" panose="02040304050005020304" pitchFamily="18" charset="0"/>
            </a:rPr>
            <a:t>Data Analysis </a:t>
          </a:r>
        </a:p>
      </dsp:txBody>
      <dsp:txXfrm>
        <a:off x="1204318" y="445"/>
        <a:ext cx="9692281" cy="1042700"/>
      </dsp:txXfrm>
    </dsp:sp>
    <dsp:sp modelId="{9ADC0249-BB34-4D44-8AC1-F82179FEC181}">
      <dsp:nvSpPr>
        <dsp:cNvPr id="0" name=""/>
        <dsp:cNvSpPr/>
      </dsp:nvSpPr>
      <dsp:spPr>
        <a:xfrm>
          <a:off x="0" y="1303820"/>
          <a:ext cx="10896600" cy="10427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71529-8857-4401-97A1-8123ECB76E23}">
      <dsp:nvSpPr>
        <dsp:cNvPr id="0" name=""/>
        <dsp:cNvSpPr/>
      </dsp:nvSpPr>
      <dsp:spPr>
        <a:xfrm>
          <a:off x="315416" y="1538428"/>
          <a:ext cx="573485" cy="57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4338-1F65-465B-A3FD-51198318206C}">
      <dsp:nvSpPr>
        <dsp:cNvPr id="0" name=""/>
        <dsp:cNvSpPr/>
      </dsp:nvSpPr>
      <dsp:spPr>
        <a:xfrm>
          <a:off x="1204318" y="1303820"/>
          <a:ext cx="9692281" cy="10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52" tIns="110352" rIns="110352" bIns="1103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 Light" panose="02040304050005020304" pitchFamily="18" charset="0"/>
            </a:rPr>
            <a:t>Dashboard Creation</a:t>
          </a:r>
        </a:p>
      </dsp:txBody>
      <dsp:txXfrm>
        <a:off x="1204318" y="1303820"/>
        <a:ext cx="9692281" cy="1042700"/>
      </dsp:txXfrm>
    </dsp:sp>
    <dsp:sp modelId="{60F3CE52-C9AD-44EC-842C-DCA46298873F}">
      <dsp:nvSpPr>
        <dsp:cNvPr id="0" name=""/>
        <dsp:cNvSpPr/>
      </dsp:nvSpPr>
      <dsp:spPr>
        <a:xfrm>
          <a:off x="0" y="2607196"/>
          <a:ext cx="10896600" cy="10427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D99CE-46BD-47D9-94F5-F201A6FB23AA}">
      <dsp:nvSpPr>
        <dsp:cNvPr id="0" name=""/>
        <dsp:cNvSpPr/>
      </dsp:nvSpPr>
      <dsp:spPr>
        <a:xfrm>
          <a:off x="315416" y="2841803"/>
          <a:ext cx="573485" cy="573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D2BA4-E8EE-4BD4-B382-87E74763F85A}">
      <dsp:nvSpPr>
        <dsp:cNvPr id="0" name=""/>
        <dsp:cNvSpPr/>
      </dsp:nvSpPr>
      <dsp:spPr>
        <a:xfrm>
          <a:off x="1204318" y="2607196"/>
          <a:ext cx="9692281" cy="104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352" tIns="110352" rIns="110352" bIns="1103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 Light" panose="02040304050005020304" pitchFamily="18" charset="0"/>
            </a:rPr>
            <a:t>Insight Generation, Reporting and Presentation</a:t>
          </a:r>
        </a:p>
      </dsp:txBody>
      <dsp:txXfrm>
        <a:off x="1204318" y="2607196"/>
        <a:ext cx="9692281" cy="1042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0F854-E8DA-491F-ABCE-699EFE723F91}">
      <dsp:nvSpPr>
        <dsp:cNvPr id="0" name=""/>
        <dsp:cNvSpPr/>
      </dsp:nvSpPr>
      <dsp:spPr>
        <a:xfrm>
          <a:off x="0" y="0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FC27-E652-43CC-8957-C85545085B7D}">
      <dsp:nvSpPr>
        <dsp:cNvPr id="0" name=""/>
        <dsp:cNvSpPr/>
      </dsp:nvSpPr>
      <dsp:spPr>
        <a:xfrm>
          <a:off x="302466" y="226947"/>
          <a:ext cx="549938" cy="549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B5A85-2F11-4750-B967-EA94AF4E8E07}">
      <dsp:nvSpPr>
        <dsp:cNvPr id="0" name=""/>
        <dsp:cNvSpPr/>
      </dsp:nvSpPr>
      <dsp:spPr>
        <a:xfrm>
          <a:off x="1154871" y="1972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Awareness Metrics: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1972"/>
        <a:ext cx="4314661" cy="999888"/>
      </dsp:txXfrm>
    </dsp:sp>
    <dsp:sp modelId="{C397B4A8-D36B-4A7F-866A-57572030EB60}">
      <dsp:nvSpPr>
        <dsp:cNvPr id="0" name=""/>
        <dsp:cNvSpPr/>
      </dsp:nvSpPr>
      <dsp:spPr>
        <a:xfrm>
          <a:off x="5469533" y="1972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Total Users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New Users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1972"/>
        <a:ext cx="4118603" cy="999888"/>
      </dsp:txXfrm>
    </dsp:sp>
    <dsp:sp modelId="{EA5D78F9-0DFE-4795-8A90-C646B3266A0A}">
      <dsp:nvSpPr>
        <dsp:cNvPr id="0" name=""/>
        <dsp:cNvSpPr/>
      </dsp:nvSpPr>
      <dsp:spPr>
        <a:xfrm>
          <a:off x="0" y="1251833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CCA96-6BC1-4BFB-9FAC-7C27A783A109}">
      <dsp:nvSpPr>
        <dsp:cNvPr id="0" name=""/>
        <dsp:cNvSpPr/>
      </dsp:nvSpPr>
      <dsp:spPr>
        <a:xfrm>
          <a:off x="302466" y="1476808"/>
          <a:ext cx="549938" cy="549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A705D-8AB7-4B41-9F4D-92D9564EEC23}">
      <dsp:nvSpPr>
        <dsp:cNvPr id="0" name=""/>
        <dsp:cNvSpPr/>
      </dsp:nvSpPr>
      <dsp:spPr>
        <a:xfrm>
          <a:off x="1154871" y="1251833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Engagement Metrics: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1251833"/>
        <a:ext cx="4314661" cy="999888"/>
      </dsp:txXfrm>
    </dsp:sp>
    <dsp:sp modelId="{04475921-1ECE-45A7-B1E0-29F505955CF6}">
      <dsp:nvSpPr>
        <dsp:cNvPr id="0" name=""/>
        <dsp:cNvSpPr/>
      </dsp:nvSpPr>
      <dsp:spPr>
        <a:xfrm>
          <a:off x="5469533" y="1251833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Engaged Sessions per User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Total Event Count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1251833"/>
        <a:ext cx="4118603" cy="999888"/>
      </dsp:txXfrm>
    </dsp:sp>
    <dsp:sp modelId="{D13AE1DF-F77D-44FB-AA00-6C67CB9B3A5F}">
      <dsp:nvSpPr>
        <dsp:cNvPr id="0" name=""/>
        <dsp:cNvSpPr/>
      </dsp:nvSpPr>
      <dsp:spPr>
        <a:xfrm>
          <a:off x="0" y="2501695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F881F-97B1-4A03-B3E4-0A8BE86D72F8}">
      <dsp:nvSpPr>
        <dsp:cNvPr id="0" name=""/>
        <dsp:cNvSpPr/>
      </dsp:nvSpPr>
      <dsp:spPr>
        <a:xfrm>
          <a:off x="302466" y="2726670"/>
          <a:ext cx="549938" cy="549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3BE6-7FA0-4C16-948A-A64E4D9BEDF4}">
      <dsp:nvSpPr>
        <dsp:cNvPr id="0" name=""/>
        <dsp:cNvSpPr/>
      </dsp:nvSpPr>
      <dsp:spPr>
        <a:xfrm>
          <a:off x="1154871" y="2501695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Conversion Metrics: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2501695"/>
        <a:ext cx="4314661" cy="999888"/>
      </dsp:txXfrm>
    </dsp:sp>
    <dsp:sp modelId="{D697DECF-B00D-451A-BB7E-F3514FDCDBEE}">
      <dsp:nvSpPr>
        <dsp:cNvPr id="0" name=""/>
        <dsp:cNvSpPr/>
      </dsp:nvSpPr>
      <dsp:spPr>
        <a:xfrm>
          <a:off x="5469533" y="2501695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Key Events (e.g., purchases, signups)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User Key Event Rate (%)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2501695"/>
        <a:ext cx="4118603" cy="999888"/>
      </dsp:txXfrm>
    </dsp:sp>
    <dsp:sp modelId="{6F35664A-A2EA-41DC-9B0C-0E3D3111B779}">
      <dsp:nvSpPr>
        <dsp:cNvPr id="0" name=""/>
        <dsp:cNvSpPr/>
      </dsp:nvSpPr>
      <dsp:spPr>
        <a:xfrm>
          <a:off x="0" y="3751556"/>
          <a:ext cx="9588137" cy="9998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440EB-C767-4BBF-8131-001B814B8634}">
      <dsp:nvSpPr>
        <dsp:cNvPr id="0" name=""/>
        <dsp:cNvSpPr/>
      </dsp:nvSpPr>
      <dsp:spPr>
        <a:xfrm>
          <a:off x="302466" y="3976531"/>
          <a:ext cx="549938" cy="549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5FE3E-F73B-4108-8594-90772FB97662}">
      <dsp:nvSpPr>
        <dsp:cNvPr id="0" name=""/>
        <dsp:cNvSpPr/>
      </dsp:nvSpPr>
      <dsp:spPr>
        <a:xfrm>
          <a:off x="1154871" y="3751556"/>
          <a:ext cx="4314661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Goal Alignment: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1154871" y="3751556"/>
        <a:ext cx="4314661" cy="999888"/>
      </dsp:txXfrm>
    </dsp:sp>
    <dsp:sp modelId="{65F3F71B-791E-48CF-9689-489C4BD75CED}">
      <dsp:nvSpPr>
        <dsp:cNvPr id="0" name=""/>
        <dsp:cNvSpPr/>
      </dsp:nvSpPr>
      <dsp:spPr>
        <a:xfrm>
          <a:off x="5469533" y="3751556"/>
          <a:ext cx="4118603" cy="999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2" tIns="105822" rIns="105822" bIns="1058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Ensure metrics align with campaign objectives (e.g., awareness, engagement, conversion).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469533" y="3751556"/>
        <a:ext cx="4118603" cy="9998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4E1ED-821A-4354-864B-AFD69E4159DB}">
      <dsp:nvSpPr>
        <dsp:cNvPr id="0" name=""/>
        <dsp:cNvSpPr/>
      </dsp:nvSpPr>
      <dsp:spPr>
        <a:xfrm>
          <a:off x="0" y="14026"/>
          <a:ext cx="1089660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masis MT Pro Light" panose="02040304050005020304" pitchFamily="18" charset="0"/>
            </a:rPr>
            <a:t>Ensuring User-Friendly Dashboards</a:t>
          </a:r>
        </a:p>
      </dsp:txBody>
      <dsp:txXfrm>
        <a:off x="43864" y="57890"/>
        <a:ext cx="10808872" cy="8108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2C90B-8B32-4217-856A-307D20B7A9C8}">
      <dsp:nvSpPr>
        <dsp:cNvPr id="0" name=""/>
        <dsp:cNvSpPr/>
      </dsp:nvSpPr>
      <dsp:spPr>
        <a:xfrm>
          <a:off x="7694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E79C-290D-4870-9D82-8A409557A696}">
      <dsp:nvSpPr>
        <dsp:cNvPr id="0" name=""/>
        <dsp:cNvSpPr/>
      </dsp:nvSpPr>
      <dsp:spPr>
        <a:xfrm>
          <a:off x="7694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Clear Visuals: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7694" y="1425584"/>
        <a:ext cx="2404687" cy="360703"/>
      </dsp:txXfrm>
    </dsp:sp>
    <dsp:sp modelId="{46674832-0D43-4297-BA0C-C2D2528367E7}">
      <dsp:nvSpPr>
        <dsp:cNvPr id="0" name=""/>
        <dsp:cNvSpPr/>
      </dsp:nvSpPr>
      <dsp:spPr>
        <a:xfrm>
          <a:off x="7694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Use intuitive charts (e.g., bar, line, pie).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Maintain consistency in colors and layouts.</a:t>
          </a:r>
        </a:p>
      </dsp:txBody>
      <dsp:txXfrm>
        <a:off x="7694" y="1840607"/>
        <a:ext cx="2404687" cy="1342579"/>
      </dsp:txXfrm>
    </dsp:sp>
    <dsp:sp modelId="{934E71E1-A96C-4F3D-A4D5-7752BC1795A0}">
      <dsp:nvSpPr>
        <dsp:cNvPr id="0" name=""/>
        <dsp:cNvSpPr/>
      </dsp:nvSpPr>
      <dsp:spPr>
        <a:xfrm>
          <a:off x="2833202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4FE72-2DF9-4793-84FF-584DA4DA4137}">
      <dsp:nvSpPr>
        <dsp:cNvPr id="0" name=""/>
        <dsp:cNvSpPr/>
      </dsp:nvSpPr>
      <dsp:spPr>
        <a:xfrm>
          <a:off x="2833202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Ease of Navigation: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2833202" y="1425584"/>
        <a:ext cx="2404687" cy="360703"/>
      </dsp:txXfrm>
    </dsp:sp>
    <dsp:sp modelId="{556A8468-7DA2-42E4-8F6A-CC4C58D8E28A}">
      <dsp:nvSpPr>
        <dsp:cNvPr id="0" name=""/>
        <dsp:cNvSpPr/>
      </dsp:nvSpPr>
      <dsp:spPr>
        <a:xfrm>
          <a:off x="2833202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Add filters for customized views (e.g., by date or channel).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Enable drill-down options for detailed analysis.</a:t>
          </a:r>
        </a:p>
      </dsp:txBody>
      <dsp:txXfrm>
        <a:off x="2833202" y="1840607"/>
        <a:ext cx="2404687" cy="1342579"/>
      </dsp:txXfrm>
    </dsp:sp>
    <dsp:sp modelId="{A9BF1978-54A9-4493-808D-A9D41572C929}">
      <dsp:nvSpPr>
        <dsp:cNvPr id="0" name=""/>
        <dsp:cNvSpPr/>
      </dsp:nvSpPr>
      <dsp:spPr>
        <a:xfrm>
          <a:off x="5658710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1790-B908-480F-9074-01989C5A8931}">
      <dsp:nvSpPr>
        <dsp:cNvPr id="0" name=""/>
        <dsp:cNvSpPr/>
      </dsp:nvSpPr>
      <dsp:spPr>
        <a:xfrm>
          <a:off x="5658710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Actionable Insights: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5658710" y="1425584"/>
        <a:ext cx="2404687" cy="360703"/>
      </dsp:txXfrm>
    </dsp:sp>
    <dsp:sp modelId="{BE78A133-4475-436D-8347-A4FCF2952737}">
      <dsp:nvSpPr>
        <dsp:cNvPr id="0" name=""/>
        <dsp:cNvSpPr/>
      </dsp:nvSpPr>
      <dsp:spPr>
        <a:xfrm>
          <a:off x="5658710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Highlight key trends and outliers.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Link metrics to business goals for clarity.</a:t>
          </a:r>
        </a:p>
      </dsp:txBody>
      <dsp:txXfrm>
        <a:off x="5658710" y="1840607"/>
        <a:ext cx="2404687" cy="1342579"/>
      </dsp:txXfrm>
    </dsp:sp>
    <dsp:sp modelId="{1CE599C0-983C-4801-B563-91D3E7370269}">
      <dsp:nvSpPr>
        <dsp:cNvPr id="0" name=""/>
        <dsp:cNvSpPr/>
      </dsp:nvSpPr>
      <dsp:spPr>
        <a:xfrm>
          <a:off x="8484217" y="467154"/>
          <a:ext cx="841640" cy="8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C6EC4-5758-4957-BA91-7E21BC10A127}">
      <dsp:nvSpPr>
        <dsp:cNvPr id="0" name=""/>
        <dsp:cNvSpPr/>
      </dsp:nvSpPr>
      <dsp:spPr>
        <a:xfrm>
          <a:off x="8484217" y="1425584"/>
          <a:ext cx="2404687" cy="36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Amasis MT Pro Light" panose="02040304050005020304" pitchFamily="18" charset="0"/>
            </a:rPr>
            <a:t>Annotations &amp; Tooltips: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8484217" y="1425584"/>
        <a:ext cx="2404687" cy="360703"/>
      </dsp:txXfrm>
    </dsp:sp>
    <dsp:sp modelId="{82F363D0-DCEC-414E-A2EE-060C3941315C}">
      <dsp:nvSpPr>
        <dsp:cNvPr id="0" name=""/>
        <dsp:cNvSpPr/>
      </dsp:nvSpPr>
      <dsp:spPr>
        <a:xfrm>
          <a:off x="8484217" y="1840607"/>
          <a:ext cx="2404687" cy="134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masis MT Pro Light" panose="02040304050005020304" pitchFamily="18" charset="0"/>
            </a:rPr>
            <a:t>Provide context for data points with notes or tips.</a:t>
          </a:r>
        </a:p>
      </dsp:txBody>
      <dsp:txXfrm>
        <a:off x="8484217" y="1840607"/>
        <a:ext cx="2404687" cy="13425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73413-69CE-4FA7-ACA2-1AAFBE15F825}">
      <dsp:nvSpPr>
        <dsp:cNvPr id="0" name=""/>
        <dsp:cNvSpPr/>
      </dsp:nvSpPr>
      <dsp:spPr>
        <a:xfrm>
          <a:off x="0" y="38"/>
          <a:ext cx="11013356" cy="907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Amasis MT Pro Light" panose="02040304050005020304" pitchFamily="18" charset="0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Amasis MT Pro Light" panose="02040304050005020304" pitchFamily="18" charset="0"/>
            </a:rPr>
            <a:t>Insight Generation, Reporting, and Presentation</a:t>
          </a:r>
          <a:br>
            <a:rPr lang="en-US" sz="3200" b="1" kern="1200" dirty="0">
              <a:latin typeface="Amasis MT Pro Light" panose="02040304050005020304" pitchFamily="18" charset="0"/>
            </a:rPr>
          </a:br>
          <a:endParaRPr lang="en-US" sz="3200" b="1" kern="1200" dirty="0">
            <a:latin typeface="Amasis MT Pro Light" panose="02040304050005020304" pitchFamily="18" charset="0"/>
          </a:endParaRPr>
        </a:p>
      </dsp:txBody>
      <dsp:txXfrm>
        <a:off x="44319" y="44357"/>
        <a:ext cx="10924718" cy="8192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67DED-8AA2-4165-9BCA-617C34C0CE45}">
      <dsp:nvSpPr>
        <dsp:cNvPr id="0" name=""/>
        <dsp:cNvSpPr/>
      </dsp:nvSpPr>
      <dsp:spPr>
        <a:xfrm>
          <a:off x="-607587" y="195170"/>
          <a:ext cx="11208774" cy="1498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287D7-1D2D-4B2F-8A2D-2642998F3D42}">
      <dsp:nvSpPr>
        <dsp:cNvPr id="0" name=""/>
        <dsp:cNvSpPr/>
      </dsp:nvSpPr>
      <dsp:spPr>
        <a:xfrm>
          <a:off x="-154157" y="345604"/>
          <a:ext cx="824417" cy="824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6D437-EBBC-4011-A6CB-17E350F82C5A}">
      <dsp:nvSpPr>
        <dsp:cNvPr id="0" name=""/>
        <dsp:cNvSpPr/>
      </dsp:nvSpPr>
      <dsp:spPr>
        <a:xfrm>
          <a:off x="946647" y="8342"/>
          <a:ext cx="504394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>
              <a:latin typeface="Amasis MT Pro Light" panose="02040304050005020304" pitchFamily="18" charset="0"/>
            </a:rPr>
            <a:t>Insight Generation:</a:t>
          </a:r>
          <a:endParaRPr lang="en-US" sz="2500" kern="1200" dirty="0">
            <a:latin typeface="Amasis MT Pro Light" panose="02040304050005020304" pitchFamily="18" charset="0"/>
          </a:endParaRPr>
        </a:p>
      </dsp:txBody>
      <dsp:txXfrm>
        <a:off x="946647" y="8342"/>
        <a:ext cx="5043948" cy="1498941"/>
      </dsp:txXfrm>
    </dsp:sp>
    <dsp:sp modelId="{C3476886-27DC-4576-99D6-3231F37E4357}">
      <dsp:nvSpPr>
        <dsp:cNvPr id="0" name=""/>
        <dsp:cNvSpPr/>
      </dsp:nvSpPr>
      <dsp:spPr>
        <a:xfrm>
          <a:off x="4003127" y="8342"/>
          <a:ext cx="6005395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Amasis MT Pro Light" panose="02040304050005020304" pitchFamily="18" charset="0"/>
            </a:rPr>
            <a:t>Analyze data to uncover key trends and patterns.</a:t>
          </a:r>
          <a:endParaRPr lang="en-US" sz="1400" kern="120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Highlight opportunities for campaign improvement, such as underperforming channels or untapped potential.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Turn raw data into actionable insights that align with business goals.</a:t>
          </a:r>
          <a:endParaRPr lang="en-US" sz="1400" kern="1200" dirty="0">
            <a:latin typeface="Amasis MT Pro Light" panose="02040304050005020304" pitchFamily="18" charset="0"/>
          </a:endParaRPr>
        </a:p>
      </dsp:txBody>
      <dsp:txXfrm>
        <a:off x="4003127" y="8342"/>
        <a:ext cx="6005395" cy="1498941"/>
      </dsp:txXfrm>
    </dsp:sp>
    <dsp:sp modelId="{4B71EFD7-3B13-47E3-B4AB-8D6B68E455DF}">
      <dsp:nvSpPr>
        <dsp:cNvPr id="0" name=""/>
        <dsp:cNvSpPr/>
      </dsp:nvSpPr>
      <dsp:spPr>
        <a:xfrm>
          <a:off x="-607587" y="1882018"/>
          <a:ext cx="11208774" cy="1498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6F4C0-3873-4AA5-8014-7A98B9CEF3A8}">
      <dsp:nvSpPr>
        <dsp:cNvPr id="0" name=""/>
        <dsp:cNvSpPr/>
      </dsp:nvSpPr>
      <dsp:spPr>
        <a:xfrm>
          <a:off x="-154157" y="2219280"/>
          <a:ext cx="824417" cy="824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930EE-0F89-4242-B684-B547E1DD92AD}">
      <dsp:nvSpPr>
        <dsp:cNvPr id="0" name=""/>
        <dsp:cNvSpPr/>
      </dsp:nvSpPr>
      <dsp:spPr>
        <a:xfrm>
          <a:off x="1123689" y="1882018"/>
          <a:ext cx="504394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Reporting: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123689" y="1882018"/>
        <a:ext cx="5043948" cy="1498941"/>
      </dsp:txXfrm>
    </dsp:sp>
    <dsp:sp modelId="{365F3A74-1D6B-4F98-8E63-82A50EB52E74}">
      <dsp:nvSpPr>
        <dsp:cNvPr id="0" name=""/>
        <dsp:cNvSpPr/>
      </dsp:nvSpPr>
      <dsp:spPr>
        <a:xfrm>
          <a:off x="3936076" y="1882018"/>
          <a:ext cx="6867283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Amasis MT Pro Light" panose="02040304050005020304" pitchFamily="18" charset="0"/>
            </a:rPr>
            <a:t>Develop detailed, data-driven reports tailored to the needs of stakeholders.</a:t>
          </a:r>
          <a:endParaRPr lang="en-US" sz="1400" kern="120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Focus on critical KPIs (e.g., awareness, engagement, conversion) for performance evaluation.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Include comparative analysis (e.g., benchmarks, historical trends) to provide context.</a:t>
          </a:r>
          <a:endParaRPr lang="en-US" sz="1400" kern="1200" dirty="0">
            <a:latin typeface="Amasis MT Pro Light" panose="02040304050005020304" pitchFamily="18" charset="0"/>
          </a:endParaRPr>
        </a:p>
      </dsp:txBody>
      <dsp:txXfrm>
        <a:off x="3936076" y="1882018"/>
        <a:ext cx="6867283" cy="1498941"/>
      </dsp:txXfrm>
    </dsp:sp>
    <dsp:sp modelId="{DC06834C-228F-4D18-8592-4A3797E4B207}">
      <dsp:nvSpPr>
        <dsp:cNvPr id="0" name=""/>
        <dsp:cNvSpPr/>
      </dsp:nvSpPr>
      <dsp:spPr>
        <a:xfrm>
          <a:off x="-607587" y="3755695"/>
          <a:ext cx="11208774" cy="14989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13F6E-8E04-4BAF-98B5-5345C34422B2}">
      <dsp:nvSpPr>
        <dsp:cNvPr id="0" name=""/>
        <dsp:cNvSpPr/>
      </dsp:nvSpPr>
      <dsp:spPr>
        <a:xfrm>
          <a:off x="-154157" y="4092957"/>
          <a:ext cx="824417" cy="824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6AC3B-D377-49C1-9D91-ECE6AF39CB58}">
      <dsp:nvSpPr>
        <dsp:cNvPr id="0" name=""/>
        <dsp:cNvSpPr/>
      </dsp:nvSpPr>
      <dsp:spPr>
        <a:xfrm>
          <a:off x="1123689" y="3755695"/>
          <a:ext cx="504394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Presentation: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123689" y="3755695"/>
        <a:ext cx="5043948" cy="1498941"/>
      </dsp:txXfrm>
    </dsp:sp>
    <dsp:sp modelId="{8D7AE698-72F3-47DA-8351-DA74A593F473}">
      <dsp:nvSpPr>
        <dsp:cNvPr id="0" name=""/>
        <dsp:cNvSpPr/>
      </dsp:nvSpPr>
      <dsp:spPr>
        <a:xfrm>
          <a:off x="3994444" y="3755695"/>
          <a:ext cx="6554558" cy="149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8" tIns="158638" rIns="158638" bIns="1586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Utilize visuals like charts and graphs for clarity and impact.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Amasis MT Pro Light" panose="02040304050005020304" pitchFamily="18" charset="0"/>
            </a:rPr>
            <a:t>Use concise storytelling to link insights with actionable recommendations.</a:t>
          </a:r>
          <a:endParaRPr lang="en-US" sz="1400" kern="1200" dirty="0">
            <a:latin typeface="Amasis MT Pro Light" panose="02040304050005020304" pitchFamily="18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>
              <a:latin typeface="Amasis MT Pro Light" panose="02040304050005020304" pitchFamily="18" charset="0"/>
            </a:rPr>
            <a:t>Engage stakeholders by aligning insights with strategic objectives.</a:t>
          </a:r>
          <a:endParaRPr lang="en-US" sz="1400" kern="1200">
            <a:latin typeface="Amasis MT Pro Light" panose="02040304050005020304" pitchFamily="18" charset="0"/>
          </a:endParaRPr>
        </a:p>
      </dsp:txBody>
      <dsp:txXfrm>
        <a:off x="3994444" y="3755695"/>
        <a:ext cx="6554558" cy="14989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69AD2-53AC-471A-910B-0D31263A25D1}">
      <dsp:nvSpPr>
        <dsp:cNvPr id="0" name=""/>
        <dsp:cNvSpPr/>
      </dsp:nvSpPr>
      <dsp:spPr>
        <a:xfrm>
          <a:off x="0" y="10669"/>
          <a:ext cx="11397184" cy="10565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Conversion Rate Explanation, Calculation</a:t>
          </a:r>
        </a:p>
      </dsp:txBody>
      <dsp:txXfrm>
        <a:off x="51575" y="62244"/>
        <a:ext cx="11294034" cy="9533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18472-91CB-49C7-8369-8332DEBE13D6}">
      <dsp:nvSpPr>
        <dsp:cNvPr id="0" name=""/>
        <dsp:cNvSpPr/>
      </dsp:nvSpPr>
      <dsp:spPr>
        <a:xfrm>
          <a:off x="-769198" y="4439"/>
          <a:ext cx="11096134" cy="797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4B8CF-C888-4BE3-95BE-E7EF8BC90DC5}">
      <dsp:nvSpPr>
        <dsp:cNvPr id="0" name=""/>
        <dsp:cNvSpPr/>
      </dsp:nvSpPr>
      <dsp:spPr>
        <a:xfrm>
          <a:off x="-527899" y="183918"/>
          <a:ext cx="438725" cy="438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F2620-A052-4C69-82D3-828B9D831C7F}">
      <dsp:nvSpPr>
        <dsp:cNvPr id="0" name=""/>
        <dsp:cNvSpPr/>
      </dsp:nvSpPr>
      <dsp:spPr>
        <a:xfrm>
          <a:off x="152124" y="4439"/>
          <a:ext cx="4993260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Calculation</a:t>
          </a:r>
        </a:p>
      </dsp:txBody>
      <dsp:txXfrm>
        <a:off x="152124" y="4439"/>
        <a:ext cx="4993260" cy="797682"/>
      </dsp:txXfrm>
    </dsp:sp>
    <dsp:sp modelId="{295D5F48-4E3E-48FA-95E1-3709FBA316B9}">
      <dsp:nvSpPr>
        <dsp:cNvPr id="0" name=""/>
        <dsp:cNvSpPr/>
      </dsp:nvSpPr>
      <dsp:spPr>
        <a:xfrm>
          <a:off x="3576206" y="4439"/>
          <a:ext cx="6117127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masis MT Pro Light" panose="02040304050005020304" pitchFamily="18" charset="0"/>
            </a:rPr>
            <a:t>Total Users: 10,000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Key Events (Purchases): 500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Conversion Rate = (500 / 10,000) × 100 = 5%</a:t>
          </a:r>
        </a:p>
      </dsp:txBody>
      <dsp:txXfrm>
        <a:off x="3576206" y="4439"/>
        <a:ext cx="6117127" cy="797682"/>
      </dsp:txXfrm>
    </dsp:sp>
    <dsp:sp modelId="{FB02D85C-D971-4D4E-8B10-FC0D3DA90C4C}">
      <dsp:nvSpPr>
        <dsp:cNvPr id="0" name=""/>
        <dsp:cNvSpPr/>
      </dsp:nvSpPr>
      <dsp:spPr>
        <a:xfrm>
          <a:off x="-769198" y="1001542"/>
          <a:ext cx="11096134" cy="797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DEDE4-E2FF-4210-ACB5-18B0DF39FAA5}">
      <dsp:nvSpPr>
        <dsp:cNvPr id="0" name=""/>
        <dsp:cNvSpPr/>
      </dsp:nvSpPr>
      <dsp:spPr>
        <a:xfrm>
          <a:off x="-527899" y="1181020"/>
          <a:ext cx="438725" cy="438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4DBEA-F9EC-4BF8-BE0A-3A6B0C280BA5}">
      <dsp:nvSpPr>
        <dsp:cNvPr id="0" name=""/>
        <dsp:cNvSpPr/>
      </dsp:nvSpPr>
      <dsp:spPr>
        <a:xfrm>
          <a:off x="152124" y="1001542"/>
          <a:ext cx="4993260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Power BI</a:t>
          </a:r>
        </a:p>
      </dsp:txBody>
      <dsp:txXfrm>
        <a:off x="152124" y="1001542"/>
        <a:ext cx="4993260" cy="797682"/>
      </dsp:txXfrm>
    </dsp:sp>
    <dsp:sp modelId="{E35945BC-171D-4BB6-9488-424B9EE3D84A}">
      <dsp:nvSpPr>
        <dsp:cNvPr id="0" name=""/>
        <dsp:cNvSpPr/>
      </dsp:nvSpPr>
      <dsp:spPr>
        <a:xfrm>
          <a:off x="3605186" y="1001542"/>
          <a:ext cx="8260145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KPI Card → Shows overall conversion rate.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Column Chart → Compares conversion across sources (Google Ads, Social Media, etc.).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Line Chart → Tracks conversion trends over time.</a:t>
          </a:r>
        </a:p>
      </dsp:txBody>
      <dsp:txXfrm>
        <a:off x="3605186" y="1001542"/>
        <a:ext cx="8260145" cy="797682"/>
      </dsp:txXfrm>
    </dsp:sp>
    <dsp:sp modelId="{DFB98849-3FF7-41B4-B3D7-1C9128D0C27B}">
      <dsp:nvSpPr>
        <dsp:cNvPr id="0" name=""/>
        <dsp:cNvSpPr/>
      </dsp:nvSpPr>
      <dsp:spPr>
        <a:xfrm>
          <a:off x="-769198" y="1998645"/>
          <a:ext cx="11096134" cy="797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F5478-41D1-4FE9-8ECB-429B1D3032AA}">
      <dsp:nvSpPr>
        <dsp:cNvPr id="0" name=""/>
        <dsp:cNvSpPr/>
      </dsp:nvSpPr>
      <dsp:spPr>
        <a:xfrm>
          <a:off x="-527899" y="2178123"/>
          <a:ext cx="438725" cy="438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74FFE-7E27-4E0F-8AB0-86C6B09D2485}">
      <dsp:nvSpPr>
        <dsp:cNvPr id="0" name=""/>
        <dsp:cNvSpPr/>
      </dsp:nvSpPr>
      <dsp:spPr>
        <a:xfrm>
          <a:off x="152124" y="1998645"/>
          <a:ext cx="4993260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Importantance</a:t>
          </a:r>
        </a:p>
      </dsp:txBody>
      <dsp:txXfrm>
        <a:off x="152124" y="1998645"/>
        <a:ext cx="4993260" cy="797682"/>
      </dsp:txXfrm>
    </dsp:sp>
    <dsp:sp modelId="{52E2E3DD-4E1C-45E1-8746-73B3CE610339}">
      <dsp:nvSpPr>
        <dsp:cNvPr id="0" name=""/>
        <dsp:cNvSpPr/>
      </dsp:nvSpPr>
      <dsp:spPr>
        <a:xfrm>
          <a:off x="3633856" y="1998645"/>
          <a:ext cx="6392897" cy="797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21" tIns="84421" rIns="84421" bIns="844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Higher conversion rate = Better marketing success.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masis MT Pro Light" panose="02040304050005020304" pitchFamily="18" charset="0"/>
            </a:rPr>
            <a:t>Helps in optimizing campaigns for better performance.</a:t>
          </a:r>
        </a:p>
      </dsp:txBody>
      <dsp:txXfrm>
        <a:off x="3633856" y="1998645"/>
        <a:ext cx="6392897" cy="79768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4CBE5-D393-40B9-9F2C-39483AD3D6E4}">
      <dsp:nvSpPr>
        <dsp:cNvPr id="0" name=""/>
        <dsp:cNvSpPr/>
      </dsp:nvSpPr>
      <dsp:spPr>
        <a:xfrm>
          <a:off x="0" y="5404"/>
          <a:ext cx="1099565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New User Ratio (%) – Explanation </a:t>
          </a:r>
        </a:p>
      </dsp:txBody>
      <dsp:txXfrm>
        <a:off x="52089" y="57493"/>
        <a:ext cx="10891480" cy="9628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77B4B-C45A-41F5-A898-0439EA148B87}">
      <dsp:nvSpPr>
        <dsp:cNvPr id="0" name=""/>
        <dsp:cNvSpPr/>
      </dsp:nvSpPr>
      <dsp:spPr>
        <a:xfrm>
          <a:off x="0" y="0"/>
          <a:ext cx="10905066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Conclusion</a:t>
          </a:r>
        </a:p>
      </dsp:txBody>
      <dsp:txXfrm>
        <a:off x="35982" y="35982"/>
        <a:ext cx="10833102" cy="6651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48CC9-6343-4221-AD9D-823B8A898404}">
      <dsp:nvSpPr>
        <dsp:cNvPr id="0" name=""/>
        <dsp:cNvSpPr/>
      </dsp:nvSpPr>
      <dsp:spPr>
        <a:xfrm>
          <a:off x="0" y="45043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20EC6-A7DD-41AA-B0C2-ECBD15D19E9E}">
      <dsp:nvSpPr>
        <dsp:cNvPr id="0" name=""/>
        <dsp:cNvSpPr/>
      </dsp:nvSpPr>
      <dsp:spPr>
        <a:xfrm>
          <a:off x="301631" y="226321"/>
          <a:ext cx="548420" cy="548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34F7-0AB2-4110-BB07-2C36F369E4FE}">
      <dsp:nvSpPr>
        <dsp:cNvPr id="0" name=""/>
        <dsp:cNvSpPr/>
      </dsp:nvSpPr>
      <dsp:spPr>
        <a:xfrm>
          <a:off x="1151682" y="196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Purpose</a:t>
          </a:r>
          <a:r>
            <a:rPr lang="en-US" sz="2200" kern="1200">
              <a:latin typeface="Amasis MT Pro Light" panose="02040304050005020304" pitchFamily="18" charset="0"/>
            </a:rPr>
            <a:t>: Use data analytics to enhance digital marketing strategies.</a:t>
          </a:r>
        </a:p>
      </dsp:txBody>
      <dsp:txXfrm>
        <a:off x="1151682" y="1967"/>
        <a:ext cx="8191434" cy="997128"/>
      </dsp:txXfrm>
    </dsp:sp>
    <dsp:sp modelId="{21D5B608-B7C2-4788-ABF6-19488777D8E5}">
      <dsp:nvSpPr>
        <dsp:cNvPr id="0" name=""/>
        <dsp:cNvSpPr/>
      </dsp:nvSpPr>
      <dsp:spPr>
        <a:xfrm>
          <a:off x="0" y="1248377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DA5C6-3C1C-4917-9572-5020337C9D31}">
      <dsp:nvSpPr>
        <dsp:cNvPr id="0" name=""/>
        <dsp:cNvSpPr/>
      </dsp:nvSpPr>
      <dsp:spPr>
        <a:xfrm>
          <a:off x="301631" y="1472731"/>
          <a:ext cx="548420" cy="548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20D56-FB06-4E35-AF8E-AFA751B94A52}">
      <dsp:nvSpPr>
        <dsp:cNvPr id="0" name=""/>
        <dsp:cNvSpPr/>
      </dsp:nvSpPr>
      <dsp:spPr>
        <a:xfrm>
          <a:off x="1151682" y="124837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Method</a:t>
          </a:r>
          <a:r>
            <a:rPr lang="en-US" sz="2200" kern="1200">
              <a:latin typeface="Amasis MT Pro Light" panose="02040304050005020304" pitchFamily="18" charset="0"/>
            </a:rPr>
            <a:t>: Analyze campaign performance with tools like Excel, SQL, Power BI, and Tableau.</a:t>
          </a:r>
        </a:p>
      </dsp:txBody>
      <dsp:txXfrm>
        <a:off x="1151682" y="1248377"/>
        <a:ext cx="8191434" cy="997128"/>
      </dsp:txXfrm>
    </dsp:sp>
    <dsp:sp modelId="{8926F520-7591-4C5C-85E1-5595BB8821AD}">
      <dsp:nvSpPr>
        <dsp:cNvPr id="0" name=""/>
        <dsp:cNvSpPr/>
      </dsp:nvSpPr>
      <dsp:spPr>
        <a:xfrm>
          <a:off x="0" y="2494787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28B6-7662-477B-B178-5A9B6AEF52FD}">
      <dsp:nvSpPr>
        <dsp:cNvPr id="0" name=""/>
        <dsp:cNvSpPr/>
      </dsp:nvSpPr>
      <dsp:spPr>
        <a:xfrm>
          <a:off x="301631" y="2719141"/>
          <a:ext cx="548420" cy="548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8AB6-039E-4BFE-AA2D-31632C3097EB}">
      <dsp:nvSpPr>
        <dsp:cNvPr id="0" name=""/>
        <dsp:cNvSpPr/>
      </dsp:nvSpPr>
      <dsp:spPr>
        <a:xfrm>
          <a:off x="1151682" y="249478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Result</a:t>
          </a:r>
          <a:r>
            <a:rPr lang="en-US" sz="2200" kern="1200">
              <a:latin typeface="Amasis MT Pro Light" panose="02040304050005020304" pitchFamily="18" charset="0"/>
            </a:rPr>
            <a:t>: Generate actionable insights for better ROI and efficiency.</a:t>
          </a:r>
        </a:p>
      </dsp:txBody>
      <dsp:txXfrm>
        <a:off x="1151682" y="2494787"/>
        <a:ext cx="8191434" cy="997128"/>
      </dsp:txXfrm>
    </dsp:sp>
    <dsp:sp modelId="{197E8204-0EB6-456A-ACB0-E8211A36C0E8}">
      <dsp:nvSpPr>
        <dsp:cNvPr id="0" name=""/>
        <dsp:cNvSpPr/>
      </dsp:nvSpPr>
      <dsp:spPr>
        <a:xfrm>
          <a:off x="0" y="3741197"/>
          <a:ext cx="9343116" cy="9971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A070E-B8BB-447B-A2EC-0C914AE335C9}">
      <dsp:nvSpPr>
        <dsp:cNvPr id="0" name=""/>
        <dsp:cNvSpPr/>
      </dsp:nvSpPr>
      <dsp:spPr>
        <a:xfrm>
          <a:off x="301631" y="3965551"/>
          <a:ext cx="548420" cy="548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CFD46-0D00-4BC7-AD86-4EA0D35BFD2E}">
      <dsp:nvSpPr>
        <dsp:cNvPr id="0" name=""/>
        <dsp:cNvSpPr/>
      </dsp:nvSpPr>
      <dsp:spPr>
        <a:xfrm>
          <a:off x="1151682" y="3741197"/>
          <a:ext cx="8191434" cy="997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9" tIns="105529" rIns="105529" bIns="1055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masis MT Pro Light" panose="02040304050005020304" pitchFamily="18" charset="0"/>
            </a:rPr>
            <a:t>Impact</a:t>
          </a:r>
          <a:r>
            <a:rPr lang="en-US" sz="2200" kern="1200">
              <a:latin typeface="Amasis MT Pro Light" panose="02040304050005020304" pitchFamily="18" charset="0"/>
            </a:rPr>
            <a:t>: Support informed decision-making with clear visualizations.</a:t>
          </a:r>
        </a:p>
      </dsp:txBody>
      <dsp:txXfrm>
        <a:off x="1151682" y="3741197"/>
        <a:ext cx="8191434" cy="99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EBF7A-4601-429F-88B3-7DC2270DE167}">
      <dsp:nvSpPr>
        <dsp:cNvPr id="0" name=""/>
        <dsp:cNvSpPr/>
      </dsp:nvSpPr>
      <dsp:spPr>
        <a:xfrm>
          <a:off x="0" y="5909"/>
          <a:ext cx="1101598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Amasis MT Pro Light" panose="02040304050005020304" pitchFamily="18" charset="0"/>
            </a:rPr>
            <a:t>Data Analysis for Digital Marketing Campaigns</a:t>
          </a:r>
        </a:p>
      </dsp:txBody>
      <dsp:txXfrm>
        <a:off x="45692" y="51601"/>
        <a:ext cx="10924596" cy="844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0F3E1-68AE-4ADD-92FA-1B8D8E1BF006}">
      <dsp:nvSpPr>
        <dsp:cNvPr id="0" name=""/>
        <dsp:cNvSpPr/>
      </dsp:nvSpPr>
      <dsp:spPr>
        <a:xfrm>
          <a:off x="0" y="4623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64DCA9-631B-4AC4-8485-89C6478A690E}">
      <dsp:nvSpPr>
        <dsp:cNvPr id="0" name=""/>
        <dsp:cNvSpPr/>
      </dsp:nvSpPr>
      <dsp:spPr>
        <a:xfrm>
          <a:off x="325514" y="246741"/>
          <a:ext cx="591845" cy="591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27EC51-7F34-4154-A2DE-823E9A127764}">
      <dsp:nvSpPr>
        <dsp:cNvPr id="0" name=""/>
        <dsp:cNvSpPr/>
      </dsp:nvSpPr>
      <dsp:spPr>
        <a:xfrm>
          <a:off x="1242874" y="4623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Amasis MT Pro Light" panose="02040304050005020304" pitchFamily="18" charset="0"/>
            </a:rPr>
            <a:t>Data Collection: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1242874" y="4623"/>
        <a:ext cx="4957191" cy="1076082"/>
      </dsp:txXfrm>
    </dsp:sp>
    <dsp:sp modelId="{6B597173-2D62-4FF6-B7AE-4D0849F5562F}">
      <dsp:nvSpPr>
        <dsp:cNvPr id="0" name=""/>
        <dsp:cNvSpPr/>
      </dsp:nvSpPr>
      <dsp:spPr>
        <a:xfrm>
          <a:off x="6200065" y="4623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Gather data from platforms like Google Analytics, Social Media, and Email Marketing.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Integrate into a central repository.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4623"/>
        <a:ext cx="4814699" cy="1076082"/>
      </dsp:txXfrm>
    </dsp:sp>
    <dsp:sp modelId="{A22137EC-31AD-4D09-AA0E-F79526A9BBF4}">
      <dsp:nvSpPr>
        <dsp:cNvPr id="0" name=""/>
        <dsp:cNvSpPr/>
      </dsp:nvSpPr>
      <dsp:spPr>
        <a:xfrm>
          <a:off x="0" y="1349726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2D38B3-57CB-49B1-B89D-8519D9AF7A99}">
      <dsp:nvSpPr>
        <dsp:cNvPr id="0" name=""/>
        <dsp:cNvSpPr/>
      </dsp:nvSpPr>
      <dsp:spPr>
        <a:xfrm>
          <a:off x="325514" y="1591844"/>
          <a:ext cx="591845" cy="591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D2F122-8BA7-41BF-A2EE-3DABBC4CA745}">
      <dsp:nvSpPr>
        <dsp:cNvPr id="0" name=""/>
        <dsp:cNvSpPr/>
      </dsp:nvSpPr>
      <dsp:spPr>
        <a:xfrm>
          <a:off x="1242874" y="1349726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latin typeface="Amasis MT Pro Light" panose="02040304050005020304" pitchFamily="18" charset="0"/>
            </a:rPr>
            <a:t>Data Cleaning:</a:t>
          </a:r>
          <a:endParaRPr lang="en-US" sz="1800" kern="1200" dirty="0">
            <a:latin typeface="Amasis MT Pro Light" panose="02040304050005020304" pitchFamily="18" charset="0"/>
          </a:endParaRPr>
        </a:p>
      </dsp:txBody>
      <dsp:txXfrm>
        <a:off x="1242874" y="1349726"/>
        <a:ext cx="4957191" cy="1076082"/>
      </dsp:txXfrm>
    </dsp:sp>
    <dsp:sp modelId="{87C5904A-A8F3-46B8-B9B2-8C68F057084B}">
      <dsp:nvSpPr>
        <dsp:cNvPr id="0" name=""/>
        <dsp:cNvSpPr/>
      </dsp:nvSpPr>
      <dsp:spPr>
        <a:xfrm>
          <a:off x="6200065" y="1349726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Remove duplicates and irrelevant entries.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Handle missing values and standardize formats (e.g., dates).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1349726"/>
        <a:ext cx="4814699" cy="1076082"/>
      </dsp:txXfrm>
    </dsp:sp>
    <dsp:sp modelId="{0AD6CBC2-8B1F-4872-900B-B192DFEAC50A}">
      <dsp:nvSpPr>
        <dsp:cNvPr id="0" name=""/>
        <dsp:cNvSpPr/>
      </dsp:nvSpPr>
      <dsp:spPr>
        <a:xfrm>
          <a:off x="0" y="2694828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F8B9D0-B688-4516-89BD-19F970EF6B20}">
      <dsp:nvSpPr>
        <dsp:cNvPr id="0" name=""/>
        <dsp:cNvSpPr/>
      </dsp:nvSpPr>
      <dsp:spPr>
        <a:xfrm>
          <a:off x="325514" y="2936947"/>
          <a:ext cx="591845" cy="591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8817E0-8C6F-4343-9445-D36EC16DFE6B}">
      <dsp:nvSpPr>
        <dsp:cNvPr id="0" name=""/>
        <dsp:cNvSpPr/>
      </dsp:nvSpPr>
      <dsp:spPr>
        <a:xfrm>
          <a:off x="1242874" y="2694828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Amasis MT Pro Light" panose="02040304050005020304" pitchFamily="18" charset="0"/>
            </a:rPr>
            <a:t>KPIs &amp; Benchmarks: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1242874" y="2694828"/>
        <a:ext cx="4957191" cy="1076082"/>
      </dsp:txXfrm>
    </dsp:sp>
    <dsp:sp modelId="{6CB8E0E3-4D1A-4708-B8B0-6BA4787D08F5}">
      <dsp:nvSpPr>
        <dsp:cNvPr id="0" name=""/>
        <dsp:cNvSpPr/>
      </dsp:nvSpPr>
      <dsp:spPr>
        <a:xfrm>
          <a:off x="6200065" y="2694828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latin typeface="Amasis MT Pro Light" panose="02040304050005020304" pitchFamily="18" charset="0"/>
            </a:rPr>
            <a:t>KPIs: Total Users, Engagement Rate, Conversion Rate.</a:t>
          </a:r>
          <a:endParaRPr lang="en-US" sz="1800" kern="1200" dirty="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Benchmarks: Use historical data and industry standards (e.g., 40–50% User Event Rate).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2694828"/>
        <a:ext cx="4814699" cy="1076082"/>
      </dsp:txXfrm>
    </dsp:sp>
    <dsp:sp modelId="{0E32778D-5B62-40E3-8339-650D7034815A}">
      <dsp:nvSpPr>
        <dsp:cNvPr id="0" name=""/>
        <dsp:cNvSpPr/>
      </dsp:nvSpPr>
      <dsp:spPr>
        <a:xfrm>
          <a:off x="0" y="4039931"/>
          <a:ext cx="11015980" cy="1076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7DFEE3-F0F7-4A97-97A0-A702DD72D88C}">
      <dsp:nvSpPr>
        <dsp:cNvPr id="0" name=""/>
        <dsp:cNvSpPr/>
      </dsp:nvSpPr>
      <dsp:spPr>
        <a:xfrm>
          <a:off x="325514" y="4282049"/>
          <a:ext cx="591845" cy="591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DD964-76BF-40CE-A4E3-C4CF974F3D99}">
      <dsp:nvSpPr>
        <dsp:cNvPr id="0" name=""/>
        <dsp:cNvSpPr/>
      </dsp:nvSpPr>
      <dsp:spPr>
        <a:xfrm>
          <a:off x="1242874" y="4039931"/>
          <a:ext cx="4957191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Amasis MT Pro Light" panose="02040304050005020304" pitchFamily="18" charset="0"/>
            </a:rPr>
            <a:t>Data Accuracy: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1242874" y="4039931"/>
        <a:ext cx="4957191" cy="1076082"/>
      </dsp:txXfrm>
    </dsp:sp>
    <dsp:sp modelId="{6594E46E-4184-48CF-A314-2A2766F4B97B}">
      <dsp:nvSpPr>
        <dsp:cNvPr id="0" name=""/>
        <dsp:cNvSpPr/>
      </dsp:nvSpPr>
      <dsp:spPr>
        <a:xfrm>
          <a:off x="6200065" y="4039931"/>
          <a:ext cx="4814699" cy="10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5" tIns="113885" rIns="113885" bIns="113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Cross-check for consistency.</a:t>
          </a:r>
          <a:endParaRPr lang="en-US" sz="1800" kern="1200">
            <a:latin typeface="Amasis MT Pro Light" panose="020403040500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Amasis MT Pro Light" panose="02040304050005020304" pitchFamily="18" charset="0"/>
            </a:rPr>
            <a:t>Align with business goals and remove outliers.</a:t>
          </a:r>
          <a:endParaRPr lang="en-US" sz="1800" kern="1200">
            <a:latin typeface="Amasis MT Pro Light" panose="02040304050005020304" pitchFamily="18" charset="0"/>
          </a:endParaRPr>
        </a:p>
      </dsp:txBody>
      <dsp:txXfrm>
        <a:off x="6200065" y="4039931"/>
        <a:ext cx="4814699" cy="1076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1B13F-C6BA-4B4E-AD7A-CBE05937B7E3}">
      <dsp:nvSpPr>
        <dsp:cNvPr id="0" name=""/>
        <dsp:cNvSpPr/>
      </dsp:nvSpPr>
      <dsp:spPr>
        <a:xfrm>
          <a:off x="2179993" y="63944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2057A-376B-4AE6-A70C-FA9CF40B2C88}">
      <dsp:nvSpPr>
        <dsp:cNvPr id="0" name=""/>
        <dsp:cNvSpPr/>
      </dsp:nvSpPr>
      <dsp:spPr>
        <a:xfrm>
          <a:off x="2647993" y="110744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43F75-C3C5-41B4-BE08-09BAAD1B6579}">
      <dsp:nvSpPr>
        <dsp:cNvPr id="0" name=""/>
        <dsp:cNvSpPr/>
      </dsp:nvSpPr>
      <dsp:spPr>
        <a:xfrm>
          <a:off x="1477993" y="351944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>
              <a:latin typeface="Amasis MT Pro Light" panose="02040304050005020304" pitchFamily="18" charset="0"/>
            </a:rPr>
            <a:t>Identify KPIs</a:t>
          </a:r>
          <a:r>
            <a:rPr lang="en-US" sz="1300" b="0" i="0" kern="1200">
              <a:latin typeface="Amasis MT Pro Light" panose="02040304050005020304" pitchFamily="18" charset="0"/>
            </a:rPr>
            <a:t>: Determine key performance indicators (KPIs) relevant to campaign goals.</a:t>
          </a:r>
          <a:endParaRPr lang="en-US" sz="1300" kern="1200">
            <a:latin typeface="Amasis MT Pro Light" panose="02040304050005020304" pitchFamily="18" charset="0"/>
          </a:endParaRPr>
        </a:p>
      </dsp:txBody>
      <dsp:txXfrm>
        <a:off x="1477993" y="3519443"/>
        <a:ext cx="3600000" cy="720000"/>
      </dsp:txXfrm>
    </dsp:sp>
    <dsp:sp modelId="{02319FC3-1DAB-4664-8A8B-B404D9D0AC1F}">
      <dsp:nvSpPr>
        <dsp:cNvPr id="0" name=""/>
        <dsp:cNvSpPr/>
      </dsp:nvSpPr>
      <dsp:spPr>
        <a:xfrm>
          <a:off x="6409993" y="63944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94B63-514D-4842-B9F8-FBA99215439F}">
      <dsp:nvSpPr>
        <dsp:cNvPr id="0" name=""/>
        <dsp:cNvSpPr/>
      </dsp:nvSpPr>
      <dsp:spPr>
        <a:xfrm>
          <a:off x="6877993" y="110744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48F32-AFC1-453D-886F-45A583773CC7}">
      <dsp:nvSpPr>
        <dsp:cNvPr id="0" name=""/>
        <dsp:cNvSpPr/>
      </dsp:nvSpPr>
      <dsp:spPr>
        <a:xfrm>
          <a:off x="5707993" y="351944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>
              <a:latin typeface="Amasis MT Pro Light" panose="02040304050005020304" pitchFamily="18" charset="0"/>
            </a:rPr>
            <a:t>Exploratory Data Analysis (EDA)</a:t>
          </a:r>
          <a:r>
            <a:rPr lang="en-US" sz="1300" b="0" i="0" kern="1200">
              <a:latin typeface="Amasis MT Pro Light" panose="02040304050005020304" pitchFamily="18" charset="0"/>
            </a:rPr>
            <a:t>: Use statistical tools to understand data trends, patterns, and relationships.</a:t>
          </a:r>
          <a:endParaRPr lang="en-US" sz="1300" kern="1200">
            <a:latin typeface="Amasis MT Pro Light" panose="02040304050005020304" pitchFamily="18" charset="0"/>
          </a:endParaRPr>
        </a:p>
      </dsp:txBody>
      <dsp:txXfrm>
        <a:off x="5707993" y="3519443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ADC8-2B13-44C1-9C3D-8815CFF3FD29}">
      <dsp:nvSpPr>
        <dsp:cNvPr id="0" name=""/>
        <dsp:cNvSpPr/>
      </dsp:nvSpPr>
      <dsp:spPr>
        <a:xfrm>
          <a:off x="0" y="5404"/>
          <a:ext cx="1099565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Amasis MT Pro Light" panose="02040304050005020304" pitchFamily="18" charset="0"/>
            </a:rPr>
            <a:t>Designing and Developing Interactive Dashboards</a:t>
          </a:r>
          <a:endParaRPr lang="en-US" sz="3200" kern="1200">
            <a:latin typeface="Amasis MT Pro Light" panose="02040304050005020304" pitchFamily="18" charset="0"/>
          </a:endParaRPr>
        </a:p>
      </dsp:txBody>
      <dsp:txXfrm>
        <a:off x="52089" y="57493"/>
        <a:ext cx="10891480" cy="96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6AD51-7DC6-46B7-B2D1-75BB04CCCB9D}">
      <dsp:nvSpPr>
        <dsp:cNvPr id="0" name=""/>
        <dsp:cNvSpPr/>
      </dsp:nvSpPr>
      <dsp:spPr>
        <a:xfrm>
          <a:off x="-140020" y="8687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481DE-DB2C-4C68-90F7-12C441535A37}">
      <dsp:nvSpPr>
        <dsp:cNvPr id="0" name=""/>
        <dsp:cNvSpPr/>
      </dsp:nvSpPr>
      <dsp:spPr>
        <a:xfrm>
          <a:off x="147028" y="222195"/>
          <a:ext cx="521908" cy="521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7076B-0D3E-4673-8B33-A6DF112D7FEE}">
      <dsp:nvSpPr>
        <dsp:cNvPr id="0" name=""/>
        <dsp:cNvSpPr/>
      </dsp:nvSpPr>
      <dsp:spPr>
        <a:xfrm>
          <a:off x="955986" y="8687"/>
          <a:ext cx="9636708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>
              <a:latin typeface="Amasis MT Pro Light" panose="02040304050005020304" pitchFamily="18" charset="0"/>
            </a:rPr>
            <a:t>Purpose:</a:t>
          </a:r>
          <a:r>
            <a:rPr lang="en-US" sz="2200" b="0" i="0" kern="1200" baseline="0" dirty="0">
              <a:latin typeface="Amasis MT Pro Light" panose="02040304050005020304" pitchFamily="18" charset="0"/>
            </a:rPr>
            <a:t> Create dashboards to visualize and analyze data effectively.</a:t>
          </a:r>
          <a:endParaRPr lang="en-US" sz="2200" kern="1200" dirty="0">
            <a:latin typeface="Amasis MT Pro Light" panose="02040304050005020304" pitchFamily="18" charset="0"/>
          </a:endParaRPr>
        </a:p>
      </dsp:txBody>
      <dsp:txXfrm>
        <a:off x="955986" y="8687"/>
        <a:ext cx="9636708" cy="948923"/>
      </dsp:txXfrm>
    </dsp:sp>
    <dsp:sp modelId="{AFE1787C-E3B1-460E-AB25-23E8E03DA497}">
      <dsp:nvSpPr>
        <dsp:cNvPr id="0" name=""/>
        <dsp:cNvSpPr/>
      </dsp:nvSpPr>
      <dsp:spPr>
        <a:xfrm>
          <a:off x="-140020" y="1194842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1AD98-78ED-4EA4-A09A-F659CB5F5871}">
      <dsp:nvSpPr>
        <dsp:cNvPr id="0" name=""/>
        <dsp:cNvSpPr/>
      </dsp:nvSpPr>
      <dsp:spPr>
        <a:xfrm>
          <a:off x="147028" y="1408350"/>
          <a:ext cx="521908" cy="521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EFD33-620A-4142-8F81-B2979A50AB19}">
      <dsp:nvSpPr>
        <dsp:cNvPr id="0" name=""/>
        <dsp:cNvSpPr/>
      </dsp:nvSpPr>
      <dsp:spPr>
        <a:xfrm>
          <a:off x="955986" y="1194842"/>
          <a:ext cx="9636708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Tools: </a:t>
          </a:r>
          <a:r>
            <a:rPr lang="en-US" sz="2200" i="0" kern="1200" baseline="0">
              <a:latin typeface="Amasis MT Pro Light" panose="02040304050005020304" pitchFamily="18" charset="0"/>
            </a:rPr>
            <a:t>So, here I have used </a:t>
          </a:r>
          <a:r>
            <a:rPr lang="en-US" sz="2200" b="0" i="0" kern="1200" baseline="0">
              <a:latin typeface="Amasis MT Pro Light" panose="02040304050005020304" pitchFamily="18" charset="0"/>
            </a:rPr>
            <a:t>Power BI for building interactive, real-time dashboards.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955986" y="1194842"/>
        <a:ext cx="9636708" cy="948923"/>
      </dsp:txXfrm>
    </dsp:sp>
    <dsp:sp modelId="{6DBA3CF8-70DB-435E-B80D-5556F97F555A}">
      <dsp:nvSpPr>
        <dsp:cNvPr id="0" name=""/>
        <dsp:cNvSpPr/>
      </dsp:nvSpPr>
      <dsp:spPr>
        <a:xfrm>
          <a:off x="-140020" y="2380997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A4732-B6D8-4F4C-93F2-11B8DE3FE296}">
      <dsp:nvSpPr>
        <dsp:cNvPr id="0" name=""/>
        <dsp:cNvSpPr/>
      </dsp:nvSpPr>
      <dsp:spPr>
        <a:xfrm>
          <a:off x="147028" y="2594505"/>
          <a:ext cx="521908" cy="521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881B4-6E20-45B0-B001-A7A774F8170F}">
      <dsp:nvSpPr>
        <dsp:cNvPr id="0" name=""/>
        <dsp:cNvSpPr/>
      </dsp:nvSpPr>
      <dsp:spPr>
        <a:xfrm>
          <a:off x="955986" y="2380997"/>
          <a:ext cx="4830686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Features: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955986" y="2380997"/>
        <a:ext cx="4830686" cy="948923"/>
      </dsp:txXfrm>
    </dsp:sp>
    <dsp:sp modelId="{CA7DC969-EF8B-4C36-8E92-313F4DDD4E65}">
      <dsp:nvSpPr>
        <dsp:cNvPr id="0" name=""/>
        <dsp:cNvSpPr/>
      </dsp:nvSpPr>
      <dsp:spPr>
        <a:xfrm>
          <a:off x="5118467" y="2392105"/>
          <a:ext cx="5370392" cy="905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15" tIns="98215" rIns="98215" bIns="98215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Dynamic visualizations like charts, graphs, and maps.</a:t>
          </a:r>
          <a:endParaRPr lang="en-US" sz="1600" kern="1200" dirty="0">
            <a:latin typeface="Amasis MT Pro Light" panose="020403040500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User-friendly interfaces with filters, drill-downs, and responsive layouts.</a:t>
          </a:r>
          <a:endParaRPr lang="en-US" sz="1600" kern="1200" dirty="0">
            <a:latin typeface="Amasis MT Pro Light" panose="02040304050005020304" pitchFamily="18" charset="0"/>
          </a:endParaRPr>
        </a:p>
      </dsp:txBody>
      <dsp:txXfrm>
        <a:off x="5118467" y="2392105"/>
        <a:ext cx="5370392" cy="905801"/>
      </dsp:txXfrm>
    </dsp:sp>
    <dsp:sp modelId="{C20DBF86-4E6C-4466-901A-909494F1779F}">
      <dsp:nvSpPr>
        <dsp:cNvPr id="0" name=""/>
        <dsp:cNvSpPr/>
      </dsp:nvSpPr>
      <dsp:spPr>
        <a:xfrm>
          <a:off x="-140020" y="3655349"/>
          <a:ext cx="10734859" cy="9489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CB477-1E48-4E46-AB69-A3241A55CCB4}">
      <dsp:nvSpPr>
        <dsp:cNvPr id="0" name=""/>
        <dsp:cNvSpPr/>
      </dsp:nvSpPr>
      <dsp:spPr>
        <a:xfrm>
          <a:off x="147028" y="3868857"/>
          <a:ext cx="521908" cy="521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F2CA-FDBE-4982-9C19-2DAC1A803076}">
      <dsp:nvSpPr>
        <dsp:cNvPr id="0" name=""/>
        <dsp:cNvSpPr/>
      </dsp:nvSpPr>
      <dsp:spPr>
        <a:xfrm>
          <a:off x="955986" y="3655349"/>
          <a:ext cx="4830686" cy="948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>
              <a:latin typeface="Amasis MT Pro Light" panose="02040304050005020304" pitchFamily="18" charset="0"/>
            </a:rPr>
            <a:t>Benefits:</a:t>
          </a:r>
          <a:endParaRPr lang="en-US" sz="2200" kern="1200">
            <a:latin typeface="Amasis MT Pro Light" panose="02040304050005020304" pitchFamily="18" charset="0"/>
          </a:endParaRPr>
        </a:p>
      </dsp:txBody>
      <dsp:txXfrm>
        <a:off x="955986" y="3655349"/>
        <a:ext cx="4830686" cy="948923"/>
      </dsp:txXfrm>
    </dsp:sp>
    <dsp:sp modelId="{6D9EF076-CA0A-4C12-B060-488A4BB244C3}">
      <dsp:nvSpPr>
        <dsp:cNvPr id="0" name=""/>
        <dsp:cNvSpPr/>
      </dsp:nvSpPr>
      <dsp:spPr>
        <a:xfrm>
          <a:off x="5278147" y="3567151"/>
          <a:ext cx="5254231" cy="112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428" tIns="100428" rIns="100428" bIns="100428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Simplifies decision-making through actionable insights.</a:t>
          </a:r>
          <a:endParaRPr lang="en-US" sz="1600" kern="1200" dirty="0">
            <a:latin typeface="Amasis MT Pro Light" panose="02040304050005020304" pitchFamily="18" charset="0"/>
          </a:endParaRP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Amasis MT Pro Light" panose="02040304050005020304" pitchFamily="18" charset="0"/>
            </a:rPr>
            <a:t>Enhances stakeholder engagement with clear data presentation.</a:t>
          </a:r>
          <a:endParaRPr lang="en-US" sz="1600" kern="1200" dirty="0">
            <a:latin typeface="Amasis MT Pro Light" panose="02040304050005020304" pitchFamily="18" charset="0"/>
          </a:endParaRPr>
        </a:p>
      </dsp:txBody>
      <dsp:txXfrm>
        <a:off x="5278147" y="3567151"/>
        <a:ext cx="5254231" cy="11253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D536C-BCEE-4E1F-99F1-7C03A4A387DC}">
      <dsp:nvSpPr>
        <dsp:cNvPr id="0" name=""/>
        <dsp:cNvSpPr/>
      </dsp:nvSpPr>
      <dsp:spPr>
        <a:xfrm>
          <a:off x="0" y="454"/>
          <a:ext cx="1090506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latin typeface="Amasis MT Pro Light" panose="02040304050005020304" pitchFamily="18" charset="0"/>
            </a:rPr>
            <a:t>Detailed Dashboards, Analytics, and Reports</a:t>
          </a:r>
        </a:p>
      </dsp:txBody>
      <dsp:txXfrm>
        <a:off x="31613" y="32067"/>
        <a:ext cx="10841840" cy="58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088FC-63DD-44F2-B2DD-E789E6A018AC}">
      <dsp:nvSpPr>
        <dsp:cNvPr id="0" name=""/>
        <dsp:cNvSpPr/>
      </dsp:nvSpPr>
      <dsp:spPr>
        <a:xfrm>
          <a:off x="0" y="578"/>
          <a:ext cx="9342120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D9F1-A4BB-4A3F-B692-AE5AAD77FF7B}">
      <dsp:nvSpPr>
        <dsp:cNvPr id="0" name=""/>
        <dsp:cNvSpPr/>
      </dsp:nvSpPr>
      <dsp:spPr>
        <a:xfrm>
          <a:off x="409596" y="305237"/>
          <a:ext cx="744721" cy="74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4C3D-B0CB-4CDD-BBFC-3A5A88AD24D6}">
      <dsp:nvSpPr>
        <dsp:cNvPr id="0" name=""/>
        <dsp:cNvSpPr/>
      </dsp:nvSpPr>
      <dsp:spPr>
        <a:xfrm>
          <a:off x="1563914" y="578"/>
          <a:ext cx="420395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Interactive Dashboards: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563914" y="578"/>
        <a:ext cx="4203954" cy="1354038"/>
      </dsp:txXfrm>
    </dsp:sp>
    <dsp:sp modelId="{1CF22186-1EAB-4CEB-9E2D-F34090B851BB}">
      <dsp:nvSpPr>
        <dsp:cNvPr id="0" name=""/>
        <dsp:cNvSpPr/>
      </dsp:nvSpPr>
      <dsp:spPr>
        <a:xfrm>
          <a:off x="5767868" y="578"/>
          <a:ext cx="3574251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Design using tools like Power BI or Tableau.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Provide real-time updates and user-friendly navigation.</a:t>
          </a:r>
          <a:endParaRPr lang="en-US" sz="1500" kern="1200">
            <a:latin typeface="Amasis MT Pro Light" panose="02040304050005020304" pitchFamily="18" charset="0"/>
          </a:endParaRPr>
        </a:p>
      </dsp:txBody>
      <dsp:txXfrm>
        <a:off x="5767868" y="578"/>
        <a:ext cx="3574251" cy="1354038"/>
      </dsp:txXfrm>
    </dsp:sp>
    <dsp:sp modelId="{AB6FAC40-7CF4-47B3-8E3D-F9F5AE8D51F2}">
      <dsp:nvSpPr>
        <dsp:cNvPr id="0" name=""/>
        <dsp:cNvSpPr/>
      </dsp:nvSpPr>
      <dsp:spPr>
        <a:xfrm>
          <a:off x="0" y="1693127"/>
          <a:ext cx="9342120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F33EF-B691-43E6-B80A-71B9303C9510}">
      <dsp:nvSpPr>
        <dsp:cNvPr id="0" name=""/>
        <dsp:cNvSpPr/>
      </dsp:nvSpPr>
      <dsp:spPr>
        <a:xfrm>
          <a:off x="409596" y="1997785"/>
          <a:ext cx="744721" cy="74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4AC5-5FAC-4701-966D-7FB5236813BD}">
      <dsp:nvSpPr>
        <dsp:cNvPr id="0" name=""/>
        <dsp:cNvSpPr/>
      </dsp:nvSpPr>
      <dsp:spPr>
        <a:xfrm>
          <a:off x="1563914" y="1693127"/>
          <a:ext cx="420395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Comprehensive Analytics: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563914" y="1693127"/>
        <a:ext cx="4203954" cy="1354038"/>
      </dsp:txXfrm>
    </dsp:sp>
    <dsp:sp modelId="{8E87CF3C-6D8C-414E-8176-0420DC46D8EF}">
      <dsp:nvSpPr>
        <dsp:cNvPr id="0" name=""/>
        <dsp:cNvSpPr/>
      </dsp:nvSpPr>
      <dsp:spPr>
        <a:xfrm>
          <a:off x="5767868" y="1693127"/>
          <a:ext cx="3574251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Analyze performance using key metrics and trends.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Highlight areas for optimization and actionable insights.</a:t>
          </a:r>
          <a:endParaRPr lang="en-US" sz="1500" kern="1200">
            <a:latin typeface="Amasis MT Pro Light" panose="02040304050005020304" pitchFamily="18" charset="0"/>
          </a:endParaRPr>
        </a:p>
      </dsp:txBody>
      <dsp:txXfrm>
        <a:off x="5767868" y="1693127"/>
        <a:ext cx="3574251" cy="1354038"/>
      </dsp:txXfrm>
    </dsp:sp>
    <dsp:sp modelId="{135BF0B1-1933-460F-B3EB-EB926891D92E}">
      <dsp:nvSpPr>
        <dsp:cNvPr id="0" name=""/>
        <dsp:cNvSpPr/>
      </dsp:nvSpPr>
      <dsp:spPr>
        <a:xfrm>
          <a:off x="0" y="3385675"/>
          <a:ext cx="9342120" cy="13540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C39CB-C8AB-4458-88E9-0A692D39CA55}">
      <dsp:nvSpPr>
        <dsp:cNvPr id="0" name=""/>
        <dsp:cNvSpPr/>
      </dsp:nvSpPr>
      <dsp:spPr>
        <a:xfrm>
          <a:off x="409596" y="3690334"/>
          <a:ext cx="744721" cy="74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83481-3391-493C-8E14-34B10A17A768}">
      <dsp:nvSpPr>
        <dsp:cNvPr id="0" name=""/>
        <dsp:cNvSpPr/>
      </dsp:nvSpPr>
      <dsp:spPr>
        <a:xfrm>
          <a:off x="1563914" y="3385675"/>
          <a:ext cx="4203954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Amasis MT Pro Light" panose="02040304050005020304" pitchFamily="18" charset="0"/>
            </a:rPr>
            <a:t>Stakeholder Reports:</a:t>
          </a:r>
          <a:endParaRPr lang="en-US" sz="2500" kern="1200">
            <a:latin typeface="Amasis MT Pro Light" panose="02040304050005020304" pitchFamily="18" charset="0"/>
          </a:endParaRPr>
        </a:p>
      </dsp:txBody>
      <dsp:txXfrm>
        <a:off x="1563914" y="3385675"/>
        <a:ext cx="4203954" cy="1354038"/>
      </dsp:txXfrm>
    </dsp:sp>
    <dsp:sp modelId="{FD4AACEC-299C-44F9-BA88-7D6029F87757}">
      <dsp:nvSpPr>
        <dsp:cNvPr id="0" name=""/>
        <dsp:cNvSpPr/>
      </dsp:nvSpPr>
      <dsp:spPr>
        <a:xfrm>
          <a:off x="5767868" y="3385675"/>
          <a:ext cx="3574251" cy="1354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302" tIns="143302" rIns="143302" bIns="14330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Tailor reports to stakeholder needs.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Focus on KPIs and campaign objectives.</a:t>
          </a:r>
          <a:endParaRPr lang="en-US" sz="1500" kern="1200">
            <a:latin typeface="Amasis MT Pro Light" panose="02040304050005020304" pitchFamily="18" charset="0"/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>
              <a:latin typeface="Amasis MT Pro Light" panose="02040304050005020304" pitchFamily="18" charset="0"/>
            </a:rPr>
            <a:t>Automate reporting for efficiency and consistency.</a:t>
          </a:r>
          <a:endParaRPr lang="en-US" sz="1500" kern="1200">
            <a:latin typeface="Amasis MT Pro Light" panose="02040304050005020304" pitchFamily="18" charset="0"/>
          </a:endParaRPr>
        </a:p>
      </dsp:txBody>
      <dsp:txXfrm>
        <a:off x="5767868" y="3385675"/>
        <a:ext cx="3574251" cy="13540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1EFE1-756E-4A22-B0CF-803590614E00}">
      <dsp:nvSpPr>
        <dsp:cNvPr id="0" name=""/>
        <dsp:cNvSpPr/>
      </dsp:nvSpPr>
      <dsp:spPr>
        <a:xfrm>
          <a:off x="0" y="119"/>
          <a:ext cx="10905065" cy="716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i="0" kern="1200" dirty="0">
            <a:latin typeface="Amasis MT Pro Light" panose="02040304050005020304" pitchFamily="18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Amasis MT Pro Light" panose="02040304050005020304" pitchFamily="18" charset="0"/>
            </a:rPr>
            <a:t>Identify key metrics and KPIs to be displayed.</a:t>
          </a:r>
          <a:br>
            <a:rPr lang="en-US" sz="2800" b="1" i="0" kern="1200" dirty="0">
              <a:latin typeface="Amasis MT Pro Light" panose="02040304050005020304" pitchFamily="18" charset="0"/>
            </a:rPr>
          </a:br>
          <a:endParaRPr lang="en-US" sz="2800" b="1" kern="1200" dirty="0">
            <a:latin typeface="Amasis MT Pro Light" panose="02040304050005020304" pitchFamily="18" charset="0"/>
          </a:endParaRPr>
        </a:p>
      </dsp:txBody>
      <dsp:txXfrm>
        <a:off x="34978" y="35097"/>
        <a:ext cx="10835109" cy="64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57.emf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7.xml"/><Relationship Id="rId7" Type="http://schemas.openxmlformats.org/officeDocument/2006/relationships/image" Target="../media/image6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3D black and red cube illustration">
            <a:extLst>
              <a:ext uri="{FF2B5EF4-FFF2-40B4-BE49-F238E27FC236}">
                <a16:creationId xmlns:a16="http://schemas.microsoft.com/office/drawing/2014/main" id="{57F10904-7B5D-5BE4-EEC5-A35E909C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13C20-51A7-75C5-954A-C2BD576C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786" y="952500"/>
            <a:ext cx="6549511" cy="2232131"/>
          </a:xfrm>
        </p:spPr>
        <p:txBody>
          <a:bodyPr>
            <a:normAutofit/>
          </a:bodyPr>
          <a:lstStyle/>
          <a:p>
            <a:r>
              <a:rPr lang="en-US" sz="4100" b="1" i="0" u="none" strike="noStrike" dirty="0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  <a:t>Data-Driven Insights for Digital Marketing Campaigns</a:t>
            </a:r>
            <a:br>
              <a:rPr lang="en-US" sz="4100" b="1" i="0" u="none" strike="noStrike" dirty="0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</a:br>
            <a:endParaRPr lang="en-US" sz="4100" dirty="0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08AA-0C17-FF69-261A-F7B47853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107120"/>
            <a:ext cx="3515652" cy="218168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SUPARNA</a:t>
            </a:r>
          </a:p>
          <a:p>
            <a:r>
              <a:rPr lang="en-US" dirty="0">
                <a:solidFill>
                  <a:srgbClr val="FFFFFF"/>
                </a:solidFill>
                <a:latin typeface="+mj-lt"/>
              </a:rPr>
              <a:t>MB30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40CD-ADAE-5045-139B-782B046C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45" y="144731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Essential KPIs &amp; Metrics for Campaign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68C9-D5D7-8C03-D029-4EBA407A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 </a:t>
            </a:r>
            <a:r>
              <a:rPr lang="en-US" b="1" dirty="0">
                <a:latin typeface="Amasis MT Pro Light" panose="02040304050005020304" pitchFamily="18" charset="0"/>
              </a:rPr>
              <a:t>Click-Through Rate (CTR)</a:t>
            </a:r>
            <a:r>
              <a:rPr lang="en-US" dirty="0">
                <a:latin typeface="Amasis MT Pro Light" panose="02040304050005020304" pitchFamily="18" charset="0"/>
              </a:rPr>
              <a:t> – Measures how often users click on an ad after seeing it.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 </a:t>
            </a:r>
            <a:r>
              <a:rPr lang="en-US" b="1" dirty="0">
                <a:latin typeface="Amasis MT Pro Light" panose="02040304050005020304" pitchFamily="18" charset="0"/>
              </a:rPr>
              <a:t>Cost Per Click (CPC)</a:t>
            </a:r>
            <a:r>
              <a:rPr lang="en-US" dirty="0">
                <a:latin typeface="Amasis MT Pro Light" panose="02040304050005020304" pitchFamily="18" charset="0"/>
              </a:rPr>
              <a:t> – The amount spent per click on an ad.</a:t>
            </a:r>
          </a:p>
          <a:p>
            <a:r>
              <a:rPr lang="en-US" b="1" dirty="0">
                <a:latin typeface="Amasis MT Pro Light" panose="02040304050005020304" pitchFamily="18" charset="0"/>
              </a:rPr>
              <a:t> Return on Investment (ROI)</a:t>
            </a:r>
            <a:r>
              <a:rPr lang="en-US" dirty="0">
                <a:latin typeface="Amasis MT Pro Light" panose="02040304050005020304" pitchFamily="18" charset="0"/>
              </a:rPr>
              <a:t> – Measures profitability of the campaign.</a:t>
            </a:r>
          </a:p>
          <a:p>
            <a:r>
              <a:rPr lang="en-US" b="1" dirty="0">
                <a:latin typeface="Amasis MT Pro Light" panose="02040304050005020304" pitchFamily="18" charset="0"/>
              </a:rPr>
              <a:t> Conversion Rate (CR)</a:t>
            </a:r>
            <a:r>
              <a:rPr lang="en-US" dirty="0">
                <a:latin typeface="Amasis MT Pro Light" panose="02040304050005020304" pitchFamily="18" charset="0"/>
              </a:rPr>
              <a:t> – The percentage of users who complete a desired action.</a:t>
            </a:r>
          </a:p>
        </p:txBody>
      </p:sp>
    </p:spTree>
    <p:extLst>
      <p:ext uri="{BB962C8B-B14F-4D97-AF65-F5344CB8AC3E}">
        <p14:creationId xmlns:p14="http://schemas.microsoft.com/office/powerpoint/2010/main" val="19985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04FD-F251-09A3-CCFF-433161A6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1" y="124893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CTR (Click-Through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1E87-8022-E8D6-0B6F-C6E79D809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1202742"/>
            <a:ext cx="10995660" cy="40290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masis MT Pro Light" panose="020403040500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masis MT Pro Light" panose="02040304050005020304" pitchFamily="18" charset="0"/>
              </a:rPr>
              <a:t>You put up a </a:t>
            </a:r>
            <a:r>
              <a:rPr lang="en-US" b="1" dirty="0">
                <a:latin typeface="Amasis MT Pro Light" panose="02040304050005020304" pitchFamily="18" charset="0"/>
              </a:rPr>
              <a:t>poster</a:t>
            </a:r>
            <a:r>
              <a:rPr lang="en-US" dirty="0">
                <a:latin typeface="Amasis MT Pro Light" panose="02040304050005020304" pitchFamily="18" charset="0"/>
              </a:rPr>
              <a:t> for a </a:t>
            </a:r>
            <a:r>
              <a:rPr lang="en-US" b="1" dirty="0">
                <a:latin typeface="Amasis MT Pro Light" panose="02040304050005020304" pitchFamily="18" charset="0"/>
              </a:rPr>
              <a:t>new shop opening</a:t>
            </a:r>
            <a:r>
              <a:rPr lang="en-US" dirty="0">
                <a:latin typeface="Amasis MT Pro Light" panose="02040304050005020304" pitchFamily="18" charset="0"/>
              </a:rPr>
              <a:t> in a mall.</a:t>
            </a:r>
            <a:br>
              <a:rPr lang="en-US" dirty="0">
                <a:latin typeface="Amasis MT Pro Light" panose="02040304050005020304" pitchFamily="18" charset="0"/>
              </a:rPr>
            </a:br>
            <a:r>
              <a:rPr lang="en-US" b="1" dirty="0">
                <a:latin typeface="Amasis MT Pro Light" panose="02040304050005020304" pitchFamily="18" charset="0"/>
              </a:rPr>
              <a:t>1,000 people</a:t>
            </a:r>
            <a:r>
              <a:rPr lang="en-US" dirty="0">
                <a:latin typeface="Amasis MT Pro Light" panose="02040304050005020304" pitchFamily="18" charset="0"/>
              </a:rPr>
              <a:t> walk past and see your poster (</a:t>
            </a:r>
            <a:r>
              <a:rPr lang="en-US" b="1" dirty="0">
                <a:latin typeface="Amasis MT Pro Light" panose="02040304050005020304" pitchFamily="18" charset="0"/>
              </a:rPr>
              <a:t>impressions</a:t>
            </a:r>
            <a:r>
              <a:rPr lang="en-US" dirty="0">
                <a:latin typeface="Amasis MT Pro Light" panose="02040304050005020304" pitchFamily="18" charset="0"/>
              </a:rPr>
              <a:t>).</a:t>
            </a:r>
            <a:br>
              <a:rPr lang="en-US" dirty="0">
                <a:latin typeface="Amasis MT Pro Light" panose="02040304050005020304" pitchFamily="18" charset="0"/>
              </a:rPr>
            </a:br>
            <a:r>
              <a:rPr lang="en-US" b="1" dirty="0">
                <a:latin typeface="Amasis MT Pro Light" panose="02040304050005020304" pitchFamily="18" charset="0"/>
              </a:rPr>
              <a:t>50 people</a:t>
            </a:r>
            <a:r>
              <a:rPr lang="en-US" dirty="0">
                <a:latin typeface="Amasis MT Pro Light" panose="02040304050005020304" pitchFamily="18" charset="0"/>
              </a:rPr>
              <a:t> actually enter the shop (</a:t>
            </a:r>
            <a:r>
              <a:rPr lang="en-US" b="1" dirty="0">
                <a:latin typeface="Amasis MT Pro Light" panose="02040304050005020304" pitchFamily="18" charset="0"/>
              </a:rPr>
              <a:t>clicks</a:t>
            </a:r>
            <a:r>
              <a:rPr lang="en-US" dirty="0">
                <a:latin typeface="Amasis MT Pro Light" panose="020403040500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E163B-4647-CC30-F887-27455D4E2C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4057" y="3345275"/>
            <a:ext cx="4106944" cy="2023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6D907-BEF4-D3D0-A684-D84FD9CD452E}"/>
              </a:ext>
            </a:extLst>
          </p:cNvPr>
          <p:cNvSpPr txBox="1"/>
          <p:nvPr/>
        </p:nvSpPr>
        <p:spPr>
          <a:xfrm>
            <a:off x="5567391" y="37568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Light" panose="02040304050005020304" pitchFamily="18" charset="0"/>
              </a:rPr>
              <a:t>Out of every 100 people, 5 entered the shop</a:t>
            </a:r>
            <a:r>
              <a:rPr lang="en-US" dirty="0">
                <a:latin typeface="Amasis MT Pro Light" panose="02040304050005020304" pitchFamily="18" charset="0"/>
              </a:rPr>
              <a:t> after seeing the poster.</a:t>
            </a:r>
            <a:br>
              <a:rPr lang="en-US" dirty="0">
                <a:latin typeface="Amasis MT Pro Light" panose="02040304050005020304" pitchFamily="18" charset="0"/>
              </a:rPr>
            </a:br>
            <a:r>
              <a:rPr lang="en-US" dirty="0">
                <a:latin typeface="Amasis MT Pro Light" panose="02040304050005020304" pitchFamily="18" charset="0"/>
              </a:rPr>
              <a:t>If CTR is </a:t>
            </a:r>
            <a:r>
              <a:rPr lang="en-US" b="1" dirty="0">
                <a:latin typeface="Amasis MT Pro Light" panose="02040304050005020304" pitchFamily="18" charset="0"/>
              </a:rPr>
              <a:t>low</a:t>
            </a:r>
            <a:r>
              <a:rPr lang="en-US" dirty="0">
                <a:latin typeface="Amasis MT Pro Light" panose="02040304050005020304" pitchFamily="18" charset="0"/>
              </a:rPr>
              <a:t>, maybe the poster isn’t attractive enough. 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If CTR is </a:t>
            </a:r>
            <a:r>
              <a:rPr lang="en-US" b="1" dirty="0">
                <a:latin typeface="Amasis MT Pro Light" panose="02040304050005020304" pitchFamily="18" charset="0"/>
              </a:rPr>
              <a:t>high</a:t>
            </a:r>
            <a:r>
              <a:rPr lang="en-US" dirty="0">
                <a:latin typeface="Amasis MT Pro Light" panose="02040304050005020304" pitchFamily="18" charset="0"/>
              </a:rPr>
              <a:t>, the poster is </a:t>
            </a:r>
            <a:r>
              <a:rPr lang="en-US" b="1" dirty="0">
                <a:latin typeface="Amasis MT Pro Light" panose="02040304050005020304" pitchFamily="18" charset="0"/>
              </a:rPr>
              <a:t>working well</a:t>
            </a:r>
            <a:r>
              <a:rPr lang="en-US" dirty="0">
                <a:latin typeface="Amasis MT Pro Light" panose="02040304050005020304" pitchFamily="18" charset="0"/>
              </a:rPr>
              <a:t> to attract customers.</a:t>
            </a:r>
          </a:p>
        </p:txBody>
      </p:sp>
    </p:spTree>
    <p:extLst>
      <p:ext uri="{BB962C8B-B14F-4D97-AF65-F5344CB8AC3E}">
        <p14:creationId xmlns:p14="http://schemas.microsoft.com/office/powerpoint/2010/main" val="3254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B53A-9712-E814-F612-75D48DD1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020" y="78413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Cost Per Click (CPC)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0EE1-5062-89E1-B74C-CB4335DB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22" y="1324638"/>
            <a:ext cx="10995660" cy="4029074"/>
          </a:xfrm>
        </p:spPr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CPC is the amount of money you pay </a:t>
            </a:r>
            <a:r>
              <a:rPr lang="en-US" b="1" dirty="0">
                <a:latin typeface="Amasis MT Pro Light" panose="02040304050005020304" pitchFamily="18" charset="0"/>
              </a:rPr>
              <a:t>each time someone clicks</a:t>
            </a:r>
            <a:r>
              <a:rPr lang="en-US" dirty="0">
                <a:latin typeface="Amasis MT Pro Light" panose="02040304050005020304" pitchFamily="18" charset="0"/>
              </a:rPr>
              <a:t> on your ad.</a:t>
            </a:r>
          </a:p>
          <a:p>
            <a:pPr marL="0" indent="0">
              <a:buNone/>
            </a:pP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DF914-1DA9-3806-F8C6-F618C85612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15784" y="1904078"/>
            <a:ext cx="3305175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88ED1-7D9D-3378-848A-9A81CDDE6FD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15784" y="4053864"/>
            <a:ext cx="3305175" cy="753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71DFF-0511-1120-3A74-5A8F5A28077E}"/>
              </a:ext>
            </a:extLst>
          </p:cNvPr>
          <p:cNvSpPr txBox="1"/>
          <p:nvPr/>
        </p:nvSpPr>
        <p:spPr>
          <a:xfrm>
            <a:off x="920637" y="31653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You spend ₹1,000 on an online ad.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The ad gets 500 clicks from users.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99764-E269-5F00-7EA5-A3C0A8B2ED87}"/>
              </a:ext>
            </a:extLst>
          </p:cNvPr>
          <p:cNvSpPr txBox="1"/>
          <p:nvPr/>
        </p:nvSpPr>
        <p:spPr>
          <a:xfrm>
            <a:off x="864536" y="48920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You are paying </a:t>
            </a:r>
            <a:r>
              <a:rPr lang="en-US" b="1" dirty="0">
                <a:latin typeface="Amasis MT Pro Light" panose="02040304050005020304" pitchFamily="18" charset="0"/>
              </a:rPr>
              <a:t>₹2 for each user</a:t>
            </a:r>
            <a:r>
              <a:rPr lang="en-US" dirty="0">
                <a:latin typeface="Amasis MT Pro Light" panose="02040304050005020304" pitchFamily="18" charset="0"/>
              </a:rPr>
              <a:t> who clicks your ad.</a:t>
            </a:r>
            <a:br>
              <a:rPr lang="en-US" dirty="0">
                <a:latin typeface="Amasis MT Pro Light" panose="02040304050005020304" pitchFamily="18" charset="0"/>
              </a:rPr>
            </a:br>
            <a:r>
              <a:rPr lang="en-US" dirty="0">
                <a:latin typeface="Amasis MT Pro Light" panose="02040304050005020304" pitchFamily="18" charset="0"/>
              </a:rPr>
              <a:t>Lower CPC = More cost-effective marketing.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Higher CPC = Expensive campaign (needs optimization).</a:t>
            </a:r>
          </a:p>
        </p:txBody>
      </p:sp>
    </p:spTree>
    <p:extLst>
      <p:ext uri="{BB962C8B-B14F-4D97-AF65-F5344CB8AC3E}">
        <p14:creationId xmlns:p14="http://schemas.microsoft.com/office/powerpoint/2010/main" val="42739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0635-BA25-B911-1A7B-580F1705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697" y="202246"/>
            <a:ext cx="10995659" cy="1077849"/>
          </a:xfrm>
        </p:spPr>
        <p:txBody>
          <a:bodyPr/>
          <a:lstStyle/>
          <a:p>
            <a:pPr algn="ctr"/>
            <a:r>
              <a:rPr lang="en-US" dirty="0"/>
              <a:t>Return on Investment (ROI)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5927-C615-4895-1FD6-17F8878E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124259"/>
            <a:ext cx="10995660" cy="4029074"/>
          </a:xfrm>
        </p:spPr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ROI measures how much </a:t>
            </a:r>
            <a:r>
              <a:rPr lang="en-US" b="1" dirty="0">
                <a:latin typeface="Amasis MT Pro Light" panose="02040304050005020304" pitchFamily="18" charset="0"/>
              </a:rPr>
              <a:t>profit</a:t>
            </a:r>
            <a:r>
              <a:rPr lang="en-US" dirty="0">
                <a:latin typeface="Amasis MT Pro Light" panose="02040304050005020304" pitchFamily="18" charset="0"/>
              </a:rPr>
              <a:t> you earn compared to the money spent on a campaign or investment.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F1D15-7BF5-8A39-109D-346F64E2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30684" y="1818220"/>
            <a:ext cx="3827929" cy="93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CC205-CD8F-F99A-97F7-7B87F50B11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30684" y="3733267"/>
            <a:ext cx="3827929" cy="878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9E901-A1B1-1D44-1DEA-634C70A50F14}"/>
              </a:ext>
            </a:extLst>
          </p:cNvPr>
          <p:cNvSpPr txBox="1"/>
          <p:nvPr/>
        </p:nvSpPr>
        <p:spPr>
          <a:xfrm>
            <a:off x="943526" y="3043464"/>
            <a:ext cx="826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You spend ₹5,000 on an online ad. The campaign generates ₹15,000 in revenue.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305B5-9FED-CFDE-83B8-314114075682}"/>
              </a:ext>
            </a:extLst>
          </p:cNvPr>
          <p:cNvSpPr txBox="1"/>
          <p:nvPr/>
        </p:nvSpPr>
        <p:spPr>
          <a:xfrm>
            <a:off x="943525" y="4823931"/>
            <a:ext cx="9852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A 200% ROI means you earned 2x the money spent on the campaign.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Higher ROI = More profitable campaign. </a:t>
            </a:r>
          </a:p>
          <a:p>
            <a:r>
              <a:rPr lang="en-US" dirty="0">
                <a:latin typeface="Amasis MT Pro Light" panose="02040304050005020304" pitchFamily="18" charset="0"/>
              </a:rPr>
              <a:t>Lower ROI = Needs better strategy.</a:t>
            </a:r>
          </a:p>
        </p:txBody>
      </p:sp>
    </p:spTree>
    <p:extLst>
      <p:ext uri="{BB962C8B-B14F-4D97-AF65-F5344CB8AC3E}">
        <p14:creationId xmlns:p14="http://schemas.microsoft.com/office/powerpoint/2010/main" val="25640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0023A3-5493-0990-8307-D523B68F5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178037"/>
              </p:ext>
            </p:extLst>
          </p:nvPr>
        </p:nvGraphicFramePr>
        <p:xfrm>
          <a:off x="642852" y="192349"/>
          <a:ext cx="11397184" cy="107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6AF458-E472-A98E-E9CA-FD064A9AA77E}"/>
              </a:ext>
            </a:extLst>
          </p:cNvPr>
          <p:cNvSpPr txBox="1"/>
          <p:nvPr/>
        </p:nvSpPr>
        <p:spPr>
          <a:xfrm>
            <a:off x="648929" y="1526476"/>
            <a:ext cx="10550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masis MT Pro Light" panose="02040304050005020304" pitchFamily="18" charset="0"/>
              </a:rPr>
              <a:t>Conversion Rate:</a:t>
            </a:r>
          </a:p>
          <a:p>
            <a:endParaRPr lang="en-US" sz="1600" b="1" dirty="0">
              <a:latin typeface="Amasis MT Pro Light" panose="02040304050005020304" pitchFamily="18" charset="0"/>
            </a:endParaRPr>
          </a:p>
          <a:p>
            <a:r>
              <a:rPr lang="en-US" sz="1600" b="1" dirty="0">
                <a:latin typeface="Amasis MT Pro Light" panose="02040304050005020304" pitchFamily="18" charset="0"/>
              </a:rPr>
              <a:t>It measures how many users complete a key action (purchase, sign-up, download) compared to total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masis MT Pro Light" panose="020403040500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masis MT Pro Light" panose="020403040500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DEE572-A1DA-AD77-4E4A-DB3528F42F7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lum bright="-20000" contrast="40000"/>
          </a:blip>
          <a:stretch>
            <a:fillRect/>
          </a:stretch>
        </p:blipFill>
        <p:spPr>
          <a:xfrm>
            <a:off x="2658180" y="2342634"/>
            <a:ext cx="5558118" cy="1021976"/>
          </a:xfrm>
          <a:prstGeom prst="rect">
            <a:avLst/>
          </a:prstGeom>
        </p:spPr>
      </p:pic>
      <p:graphicFrame>
        <p:nvGraphicFramePr>
          <p:cNvPr id="21" name="TextBox 18">
            <a:extLst>
              <a:ext uri="{FF2B5EF4-FFF2-40B4-BE49-F238E27FC236}">
                <a16:creationId xmlns:a16="http://schemas.microsoft.com/office/drawing/2014/main" id="{7A556C38-8964-7289-1252-FCF19146E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942028"/>
              </p:ext>
            </p:extLst>
          </p:nvPr>
        </p:nvGraphicFramePr>
        <p:xfrm>
          <a:off x="1268360" y="3389671"/>
          <a:ext cx="11096134" cy="280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574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5" grpId="0"/>
      <p:bldGraphic spid="2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D9CCED-9011-2BA8-D9FD-926A4F9E3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693027"/>
              </p:ext>
            </p:extLst>
          </p:nvPr>
        </p:nvGraphicFramePr>
        <p:xfrm>
          <a:off x="548639" y="75904"/>
          <a:ext cx="10995659" cy="107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3077-4627-0336-C020-355A0403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291402"/>
            <a:ext cx="10995660" cy="4029074"/>
          </a:xfrm>
        </p:spPr>
        <p:txBody>
          <a:bodyPr/>
          <a:lstStyle/>
          <a:p>
            <a:r>
              <a:rPr lang="en-US" dirty="0">
                <a:latin typeface="Amasis MT Pro Light" panose="02040304050005020304" pitchFamily="18" charset="0"/>
              </a:rPr>
              <a:t>New User Ratio (%) measures the proportion of new users compared to the total users on a platform. It helps assess how well a website or campaign is attracting first-time visitors.</a:t>
            </a:r>
          </a:p>
          <a:p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64456-CE4F-CCEE-E790-424D60890DE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0620" y="2224075"/>
            <a:ext cx="3873909" cy="771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07FFE-C1E2-B2FB-46CE-01CE2BE7EE0E}"/>
              </a:ext>
            </a:extLst>
          </p:cNvPr>
          <p:cNvSpPr txBox="1"/>
          <p:nvPr/>
        </p:nvSpPr>
        <p:spPr>
          <a:xfrm>
            <a:off x="1120879" y="323910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masis MT Pro Light" panose="02040304050005020304" pitchFamily="18" charset="0"/>
              </a:rPr>
              <a:t>Calculation:</a:t>
            </a:r>
          </a:p>
          <a:p>
            <a:endParaRPr lang="en-US" b="1" dirty="0">
              <a:latin typeface="Amasis MT Pro Light" panose="020403040500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 Light" panose="02040304050005020304" pitchFamily="18" charset="0"/>
              </a:rPr>
              <a:t>New Users</a:t>
            </a:r>
            <a:r>
              <a:rPr lang="en-US" dirty="0">
                <a:latin typeface="Amasis MT Pro Light" panose="02040304050005020304" pitchFamily="18" charset="0"/>
              </a:rPr>
              <a:t> = 500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Amasis MT Pro Light" panose="02040304050005020304" pitchFamily="18" charset="0"/>
              </a:rPr>
              <a:t>Total Users</a:t>
            </a:r>
            <a:r>
              <a:rPr lang="en-US" dirty="0">
                <a:latin typeface="Amasis MT Pro Light" panose="02040304050005020304" pitchFamily="18" charset="0"/>
              </a:rPr>
              <a:t> = 2000</a:t>
            </a:r>
          </a:p>
          <a:p>
            <a:pPr lvl="1"/>
            <a:endParaRPr lang="en-US" dirty="0">
              <a:latin typeface="Amasis MT Pro Light" panose="02040304050005020304" pitchFamily="18" charset="0"/>
            </a:endParaRPr>
          </a:p>
          <a:p>
            <a:r>
              <a:rPr lang="en-US" dirty="0">
                <a:latin typeface="Amasis MT Pro Light" panose="02040304050005020304" pitchFamily="18" charset="0"/>
              </a:rPr>
              <a:t>New User Ratio=(500/2000)×100=25%</a:t>
            </a:r>
          </a:p>
          <a:p>
            <a:endParaRPr lang="en-US" dirty="0">
              <a:latin typeface="Amasis MT Pro Light" panose="02040304050005020304" pitchFamily="18" charset="0"/>
            </a:endParaRPr>
          </a:p>
          <a:p>
            <a:r>
              <a:rPr lang="en-US" dirty="0">
                <a:latin typeface="Amasis MT Pro Light" panose="02040304050005020304" pitchFamily="18" charset="0"/>
              </a:rPr>
              <a:t>This means </a:t>
            </a:r>
            <a:r>
              <a:rPr lang="en-US" b="1" dirty="0">
                <a:latin typeface="Amasis MT Pro Light" panose="02040304050005020304" pitchFamily="18" charset="0"/>
              </a:rPr>
              <a:t>25% of total users are new users</a:t>
            </a:r>
            <a:r>
              <a:rPr lang="en-US" dirty="0">
                <a:latin typeface="Amasis MT Pro Light" panose="020403040500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3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2D0EE18-1EB1-A6B1-2468-64450A28B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314722"/>
              </p:ext>
            </p:extLst>
          </p:nvPr>
        </p:nvGraphicFramePr>
        <p:xfrm>
          <a:off x="623804" y="146256"/>
          <a:ext cx="10905066" cy="748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50AC9C4-31D1-4CC0-AB86-9C76826FB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0531"/>
              </p:ext>
            </p:extLst>
          </p:nvPr>
        </p:nvGraphicFramePr>
        <p:xfrm>
          <a:off x="1000418" y="1462918"/>
          <a:ext cx="9343117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90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19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D8FBA-C374-CEF5-D1B3-E56D80C6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3D black and red cube illustration">
            <a:extLst>
              <a:ext uri="{FF2B5EF4-FFF2-40B4-BE49-F238E27FC236}">
                <a16:creationId xmlns:a16="http://schemas.microsoft.com/office/drawing/2014/main" id="{F7C4C4AB-8C32-30A7-DB2E-5FC9E527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0B582-E447-350E-5CFD-2C777635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043268" cy="3641784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  <a:t>THANK YOU</a:t>
            </a:r>
            <a:br>
              <a:rPr lang="en-US" b="1" i="0" u="none" strike="noStrike">
                <a:solidFill>
                  <a:srgbClr val="FFFFFF"/>
                </a:solidFill>
                <a:effectLst/>
                <a:latin typeface="Amasis MT Pro Medium" panose="02040604050005020304" pitchFamily="18" charset="0"/>
              </a:rPr>
            </a:br>
            <a:endParaRPr lang="en-US">
              <a:solidFill>
                <a:srgbClr val="FFFFFF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187A1-8EBE-7729-E9D8-09DF873C8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2"/>
            <a:ext cx="5024722" cy="121181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+mj-lt"/>
              </a:rPr>
              <a:t>SUPARNA</a:t>
            </a:r>
          </a:p>
          <a:p>
            <a:r>
              <a:rPr lang="en-US" dirty="0">
                <a:solidFill>
                  <a:srgbClr val="FFFFFF"/>
                </a:solidFill>
                <a:latin typeface="+mj-lt"/>
              </a:rPr>
              <a:t>MB30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2F9DE-9887-3F8D-6E13-8A8FADB5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2425"/>
            <a:ext cx="7566660" cy="912587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Project Tasks: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103C4F-FE59-3F68-DAD8-53A2B1B92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354909"/>
              </p:ext>
            </p:extLst>
          </p:nvPr>
        </p:nvGraphicFramePr>
        <p:xfrm>
          <a:off x="647700" y="167349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05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63A388-5F8F-D460-B1B0-3E7B96EEE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346164"/>
              </p:ext>
            </p:extLst>
          </p:nvPr>
        </p:nvGraphicFramePr>
        <p:xfrm>
          <a:off x="605749" y="9832"/>
          <a:ext cx="11015980" cy="94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0581A4A3-BD29-72F1-6898-EFCBCA8DD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79855"/>
              </p:ext>
            </p:extLst>
          </p:nvPr>
        </p:nvGraphicFramePr>
        <p:xfrm>
          <a:off x="528320" y="1102853"/>
          <a:ext cx="11015980" cy="512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56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652D1-40C8-6768-45A3-EF603C62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666" y="215079"/>
            <a:ext cx="3099231" cy="2476501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effectLst/>
                <a:latin typeface="Amasis MT Pro Black" panose="02040A04050005020304" pitchFamily="18" charset="0"/>
              </a:rPr>
              <a:t>Data Analysis</a:t>
            </a:r>
            <a:endParaRPr lang="en-US" sz="2800" dirty="0">
              <a:latin typeface="Amasis MT Pro Black" panose="02040A040500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99D25-981B-B15B-84C2-FDCED8D89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242800"/>
              </p:ext>
            </p:extLst>
          </p:nvPr>
        </p:nvGraphicFramePr>
        <p:xfrm>
          <a:off x="963561" y="1226942"/>
          <a:ext cx="10785987" cy="4878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0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FB0EAA-F2F0-4A18-6B76-7AFEC1404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81944"/>
              </p:ext>
            </p:extLst>
          </p:nvPr>
        </p:nvGraphicFramePr>
        <p:xfrm>
          <a:off x="558840" y="10027"/>
          <a:ext cx="10995659" cy="107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64DE6320-0605-0205-3F13-30931F2A7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864210"/>
              </p:ext>
            </p:extLst>
          </p:nvPr>
        </p:nvGraphicFramePr>
        <p:xfrm>
          <a:off x="725621" y="1205865"/>
          <a:ext cx="10734859" cy="4701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6232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1215943-2803-247E-0613-15866D637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683419"/>
              </p:ext>
            </p:extLst>
          </p:nvPr>
        </p:nvGraphicFramePr>
        <p:xfrm>
          <a:off x="643467" y="142241"/>
          <a:ext cx="10905066" cy="648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3218AB-D332-CAB5-360A-5859D52AE9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097788"/>
              </p:ext>
            </p:extLst>
          </p:nvPr>
        </p:nvGraphicFramePr>
        <p:xfrm>
          <a:off x="1447800" y="1108953"/>
          <a:ext cx="9342120" cy="4740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3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F91982-35B6-CE7A-D07F-48C293661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595663"/>
              </p:ext>
            </p:extLst>
          </p:nvPr>
        </p:nvGraphicFramePr>
        <p:xfrm>
          <a:off x="643467" y="404516"/>
          <a:ext cx="10905065" cy="71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F510BAA-DDDB-63C4-84F0-7D3A41F38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294503"/>
              </p:ext>
            </p:extLst>
          </p:nvPr>
        </p:nvGraphicFramePr>
        <p:xfrm>
          <a:off x="1415142" y="1268549"/>
          <a:ext cx="9588137" cy="475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500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FD661E8-319F-5B15-F0BD-D481560D3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000059"/>
              </p:ext>
            </p:extLst>
          </p:nvPr>
        </p:nvGraphicFramePr>
        <p:xfrm>
          <a:off x="643467" y="419073"/>
          <a:ext cx="10896600" cy="912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D1A5C74-5008-A3F5-F118-40A197131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05187"/>
              </p:ext>
            </p:extLst>
          </p:nvPr>
        </p:nvGraphicFramePr>
        <p:xfrm>
          <a:off x="643467" y="135743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80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13E08E-8E97-0FAF-2886-05D26217B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164796"/>
              </p:ext>
            </p:extLst>
          </p:nvPr>
        </p:nvGraphicFramePr>
        <p:xfrm>
          <a:off x="668595" y="196645"/>
          <a:ext cx="11013356" cy="90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4C3A324-90D4-08E6-399F-5C766A274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865691"/>
              </p:ext>
            </p:extLst>
          </p:nvPr>
        </p:nvGraphicFramePr>
        <p:xfrm>
          <a:off x="1189711" y="1059249"/>
          <a:ext cx="11208774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209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2F3F0"/>
      </a:lt2>
      <a:accent1>
        <a:srgbClr val="612BE7"/>
      </a:accent1>
      <a:accent2>
        <a:srgbClr val="1F36D6"/>
      </a:accent2>
      <a:accent3>
        <a:srgbClr val="2990E7"/>
      </a:accent3>
      <a:accent4>
        <a:srgbClr val="15BEC5"/>
      </a:accent4>
      <a:accent5>
        <a:srgbClr val="23C487"/>
      </a:accent5>
      <a:accent6>
        <a:srgbClr val="16C93B"/>
      </a:accent6>
      <a:hlink>
        <a:srgbClr val="349C86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8642</TotalTime>
  <Words>1105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Amasis MT Pro Black</vt:lpstr>
      <vt:lpstr>Amasis MT Pro Light</vt:lpstr>
      <vt:lpstr>Amasis MT Pro Medium</vt:lpstr>
      <vt:lpstr>Arial</vt:lpstr>
      <vt:lpstr>Univers Light</vt:lpstr>
      <vt:lpstr>TribuneVTI</vt:lpstr>
      <vt:lpstr>Data-Driven Insights for Digital Marketing Campaigns </vt:lpstr>
      <vt:lpstr>Project Tasks: 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Essential KPIs &amp; Metrics for Campaign Success</vt:lpstr>
      <vt:lpstr>CTR (Click-Through Rate)</vt:lpstr>
      <vt:lpstr>Cost Per Click (CPC)</vt:lpstr>
      <vt:lpstr>Return on Investment (ROI)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27</cp:revision>
  <dcterms:created xsi:type="dcterms:W3CDTF">2025-01-17T15:28:36Z</dcterms:created>
  <dcterms:modified xsi:type="dcterms:W3CDTF">2025-02-08T04:39:49Z</dcterms:modified>
</cp:coreProperties>
</file>