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FF508-D7BD-4133-9491-28484C9C22EC}" type="doc">
      <dgm:prSet loTypeId="urn:microsoft.com/office/officeart/2016/7/layout/BasicLinearProcessNumbered#1" loCatId="process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1B7E6DAB-B502-44AD-BF8D-36D3FBCB1257}">
      <dgm:prSet/>
      <dgm:spPr/>
      <dgm:t>
        <a:bodyPr/>
        <a:lstStyle/>
        <a:p>
          <a:r>
            <a:rPr lang="en-US"/>
            <a:t>Prepare data for accurate and reliable analysis.</a:t>
          </a:r>
        </a:p>
      </dgm:t>
    </dgm:pt>
    <dgm:pt modelId="{AB2C277D-5AB2-42E1-B499-B34965373A4D}" type="parTrans" cxnId="{A4E507CA-9C88-4CD8-BCD9-41759C369883}">
      <dgm:prSet/>
      <dgm:spPr/>
      <dgm:t>
        <a:bodyPr/>
        <a:lstStyle/>
        <a:p>
          <a:endParaRPr lang="en-US"/>
        </a:p>
      </dgm:t>
    </dgm:pt>
    <dgm:pt modelId="{551A1170-34F2-4919-AE34-92A4203B7E73}" type="sibTrans" cxnId="{A4E507CA-9C88-4CD8-BCD9-41759C3698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368D385-7103-4D9D-8BA5-79415E8CE283}">
      <dgm:prSet/>
      <dgm:spPr/>
      <dgm:t>
        <a:bodyPr/>
        <a:lstStyle/>
        <a:p>
          <a:r>
            <a:rPr lang="en-US"/>
            <a:t>Key Steps:</a:t>
          </a:r>
        </a:p>
      </dgm:t>
    </dgm:pt>
    <dgm:pt modelId="{4EE288CD-C038-48DE-881F-A919EBF5284A}" type="parTrans" cxnId="{3AF85BA7-781E-4A78-9F94-7C7635CB4BCE}">
      <dgm:prSet/>
      <dgm:spPr/>
      <dgm:t>
        <a:bodyPr/>
        <a:lstStyle/>
        <a:p>
          <a:endParaRPr lang="en-US"/>
        </a:p>
      </dgm:t>
    </dgm:pt>
    <dgm:pt modelId="{B14B99EE-8DC5-4CEC-833F-0EDE514B512E}" type="sibTrans" cxnId="{3AF85BA7-781E-4A78-9F94-7C7635CB4BC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A72032-4662-4B26-BFC3-59C8F7D83B03}">
      <dgm:prSet/>
      <dgm:spPr/>
      <dgm:t>
        <a:bodyPr/>
        <a:lstStyle/>
        <a:p>
          <a:r>
            <a:rPr lang="en-US"/>
            <a:t>Handle Missing Data:</a:t>
          </a:r>
        </a:p>
      </dgm:t>
    </dgm:pt>
    <dgm:pt modelId="{CC7B421F-7E55-485A-A2D2-C01BF0E63257}" type="parTrans" cxnId="{A46BD8D8-1F7D-4774-8892-977627A4F7FE}">
      <dgm:prSet/>
      <dgm:spPr/>
      <dgm:t>
        <a:bodyPr/>
        <a:lstStyle/>
        <a:p>
          <a:endParaRPr lang="en-US"/>
        </a:p>
      </dgm:t>
    </dgm:pt>
    <dgm:pt modelId="{802F1934-5339-406F-A5DD-C7B1CAF6AB46}" type="sibTrans" cxnId="{A46BD8D8-1F7D-4774-8892-977627A4F7FE}">
      <dgm:prSet/>
      <dgm:spPr/>
      <dgm:t>
        <a:bodyPr/>
        <a:lstStyle/>
        <a:p>
          <a:endParaRPr lang="en-US"/>
        </a:p>
      </dgm:t>
    </dgm:pt>
    <dgm:pt modelId="{42780C0D-B599-451B-9CD2-B9763778C5AC}">
      <dgm:prSet/>
      <dgm:spPr/>
      <dgm:t>
        <a:bodyPr/>
        <a:lstStyle/>
        <a:p>
          <a:r>
            <a:rPr lang="en-US"/>
            <a:t>Fill or remove missing values.</a:t>
          </a:r>
        </a:p>
      </dgm:t>
    </dgm:pt>
    <dgm:pt modelId="{51D165CD-6C9B-45A0-8CC7-927EDEE0B494}" type="parTrans" cxnId="{6B31F329-83FF-49EF-A13D-3E94BEF5FE78}">
      <dgm:prSet/>
      <dgm:spPr/>
      <dgm:t>
        <a:bodyPr/>
        <a:lstStyle/>
        <a:p>
          <a:endParaRPr lang="en-US"/>
        </a:p>
      </dgm:t>
    </dgm:pt>
    <dgm:pt modelId="{3AA42992-9863-49A9-9CC8-D8E6AEE58486}" type="sibTrans" cxnId="{6B31F329-83FF-49EF-A13D-3E94BEF5FE78}">
      <dgm:prSet/>
      <dgm:spPr/>
      <dgm:t>
        <a:bodyPr/>
        <a:lstStyle/>
        <a:p>
          <a:endParaRPr lang="en-US"/>
        </a:p>
      </dgm:t>
    </dgm:pt>
    <dgm:pt modelId="{7209445F-C322-446E-8150-848E1F9EE4B3}">
      <dgm:prSet/>
      <dgm:spPr/>
      <dgm:t>
        <a:bodyPr/>
        <a:lstStyle/>
        <a:p>
          <a:r>
            <a:rPr lang="en-US"/>
            <a:t>Correct Inconsistencies: </a:t>
          </a:r>
        </a:p>
      </dgm:t>
    </dgm:pt>
    <dgm:pt modelId="{225308AC-F315-4D31-BD74-22CD8C7F5DDE}" type="parTrans" cxnId="{A4AD1D64-C3D0-4DE2-B424-68D0B9A8D848}">
      <dgm:prSet/>
      <dgm:spPr/>
      <dgm:t>
        <a:bodyPr/>
        <a:lstStyle/>
        <a:p>
          <a:endParaRPr lang="en-US"/>
        </a:p>
      </dgm:t>
    </dgm:pt>
    <dgm:pt modelId="{51C98CA4-3780-47F1-B46B-B22FFDF96B78}" type="sibTrans" cxnId="{A4AD1D64-C3D0-4DE2-B424-68D0B9A8D8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AFAED9A-C195-4990-AD07-129CD01602AD}">
      <dgm:prSet/>
      <dgm:spPr/>
      <dgm:t>
        <a:bodyPr/>
        <a:lstStyle/>
        <a:p>
          <a:r>
            <a:rPr lang="en-US"/>
            <a:t>Standardize formats (e.g., dates, labels).</a:t>
          </a:r>
        </a:p>
      </dgm:t>
    </dgm:pt>
    <dgm:pt modelId="{0E73BA61-3C60-4C54-A575-308DCC448BA6}" type="parTrans" cxnId="{DA1D119A-320F-416F-9D6A-4176F2D6F989}">
      <dgm:prSet/>
      <dgm:spPr/>
      <dgm:t>
        <a:bodyPr/>
        <a:lstStyle/>
        <a:p>
          <a:endParaRPr lang="en-US"/>
        </a:p>
      </dgm:t>
    </dgm:pt>
    <dgm:pt modelId="{3AA54A0F-C11B-4EE2-8A06-5A8BEA264F1C}" type="sibTrans" cxnId="{DA1D119A-320F-416F-9D6A-4176F2D6F989}">
      <dgm:prSet/>
      <dgm:spPr/>
      <dgm:t>
        <a:bodyPr/>
        <a:lstStyle/>
        <a:p>
          <a:endParaRPr lang="en-US"/>
        </a:p>
      </dgm:t>
    </dgm:pt>
    <dgm:pt modelId="{BE51B4F8-CD25-41F7-906F-678FAE76C9EE}">
      <dgm:prSet/>
      <dgm:spPr/>
      <dgm:t>
        <a:bodyPr/>
        <a:lstStyle/>
        <a:p>
          <a:r>
            <a:rPr lang="en-US"/>
            <a:t>Remove Duplicates: Ensure unique and accurate records.</a:t>
          </a:r>
        </a:p>
      </dgm:t>
    </dgm:pt>
    <dgm:pt modelId="{961E1B77-0B00-4C21-8AEC-56358CB6905F}" type="parTrans" cxnId="{B77C101A-6743-4202-9E54-E55B5F41AEBE}">
      <dgm:prSet/>
      <dgm:spPr/>
      <dgm:t>
        <a:bodyPr/>
        <a:lstStyle/>
        <a:p>
          <a:endParaRPr lang="en-US"/>
        </a:p>
      </dgm:t>
    </dgm:pt>
    <dgm:pt modelId="{E67FF06D-4BA8-47C0-88F9-598CCC81441D}" type="sibTrans" cxnId="{B77C101A-6743-4202-9E54-E55B5F41AEBE}">
      <dgm:prSet/>
      <dgm:spPr/>
      <dgm:t>
        <a:bodyPr/>
        <a:lstStyle/>
        <a:p>
          <a:endParaRPr lang="en-US"/>
        </a:p>
      </dgm:t>
    </dgm:pt>
    <dgm:pt modelId="{8EC2AB03-1A2E-4BEC-95C5-2E2CD608DC52}">
      <dgm:prSet/>
      <dgm:spPr/>
      <dgm:t>
        <a:bodyPr/>
        <a:lstStyle/>
        <a:p>
          <a:r>
            <a:rPr lang="en-US"/>
            <a:t>Transform Data: Extract or reorganize data for better usability.</a:t>
          </a:r>
        </a:p>
      </dgm:t>
    </dgm:pt>
    <dgm:pt modelId="{A82B573A-6BD5-4C8D-A897-C1636648F367}" type="parTrans" cxnId="{560C59B6-512D-446D-90BC-8326A70912E5}">
      <dgm:prSet/>
      <dgm:spPr/>
      <dgm:t>
        <a:bodyPr/>
        <a:lstStyle/>
        <a:p>
          <a:endParaRPr lang="en-US"/>
        </a:p>
      </dgm:t>
    </dgm:pt>
    <dgm:pt modelId="{C0DC5C63-DBE0-47DF-8F30-6EA45863636B}" type="sibTrans" cxnId="{560C59B6-512D-446D-90BC-8326A70912E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48B2C7A-D4BB-4BE2-A53A-17ADF79AE283}" type="pres">
      <dgm:prSet presAssocID="{E8CFF508-D7BD-4133-9491-28484C9C22EC}" presName="Name0" presStyleCnt="0">
        <dgm:presLayoutVars>
          <dgm:animLvl val="lvl"/>
          <dgm:resizeHandles val="exact"/>
        </dgm:presLayoutVars>
      </dgm:prSet>
      <dgm:spPr/>
    </dgm:pt>
    <dgm:pt modelId="{677C6484-8ADF-4022-BB7F-9D39DDE438EC}" type="pres">
      <dgm:prSet presAssocID="{1B7E6DAB-B502-44AD-BF8D-36D3FBCB1257}" presName="compositeNode" presStyleCnt="0">
        <dgm:presLayoutVars>
          <dgm:bulletEnabled val="1"/>
        </dgm:presLayoutVars>
      </dgm:prSet>
      <dgm:spPr/>
    </dgm:pt>
    <dgm:pt modelId="{235DDA1E-7189-459E-88FE-8164D04C2C67}" type="pres">
      <dgm:prSet presAssocID="{1B7E6DAB-B502-44AD-BF8D-36D3FBCB1257}" presName="bgRect" presStyleLbl="bgAccFollowNode1" presStyleIdx="0" presStyleCnt="4"/>
      <dgm:spPr/>
    </dgm:pt>
    <dgm:pt modelId="{66B5CE92-B37B-4C53-BAFF-3B3884315B7B}" type="pres">
      <dgm:prSet presAssocID="{551A1170-34F2-4919-AE34-92A4203B7E7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2885285-5C49-4911-A315-7513AE5B7AC0}" type="pres">
      <dgm:prSet presAssocID="{1B7E6DAB-B502-44AD-BF8D-36D3FBCB1257}" presName="bottomLine" presStyleLbl="alignNode1" presStyleIdx="1" presStyleCnt="8">
        <dgm:presLayoutVars/>
      </dgm:prSet>
      <dgm:spPr/>
    </dgm:pt>
    <dgm:pt modelId="{856B1CC1-8480-47A4-A2FD-33A51DFF4643}" type="pres">
      <dgm:prSet presAssocID="{1B7E6DAB-B502-44AD-BF8D-36D3FBCB1257}" presName="nodeText" presStyleLbl="bgAccFollowNode1" presStyleIdx="0" presStyleCnt="4">
        <dgm:presLayoutVars>
          <dgm:bulletEnabled val="1"/>
        </dgm:presLayoutVars>
      </dgm:prSet>
      <dgm:spPr/>
    </dgm:pt>
    <dgm:pt modelId="{172C498D-798F-4ED6-8C31-4970A0E5BA3D}" type="pres">
      <dgm:prSet presAssocID="{551A1170-34F2-4919-AE34-92A4203B7E73}" presName="sibTrans" presStyleCnt="0"/>
      <dgm:spPr/>
    </dgm:pt>
    <dgm:pt modelId="{C8C624D6-A2A8-4DE5-95DD-EACF2129F147}" type="pres">
      <dgm:prSet presAssocID="{A368D385-7103-4D9D-8BA5-79415E8CE283}" presName="compositeNode" presStyleCnt="0">
        <dgm:presLayoutVars>
          <dgm:bulletEnabled val="1"/>
        </dgm:presLayoutVars>
      </dgm:prSet>
      <dgm:spPr/>
    </dgm:pt>
    <dgm:pt modelId="{6EE1025D-6C1E-4C96-B397-7927C67A862F}" type="pres">
      <dgm:prSet presAssocID="{A368D385-7103-4D9D-8BA5-79415E8CE283}" presName="bgRect" presStyleLbl="bgAccFollowNode1" presStyleIdx="1" presStyleCnt="4"/>
      <dgm:spPr/>
    </dgm:pt>
    <dgm:pt modelId="{C6DCE4A9-42F8-40F4-A28D-8FCEB6E6AF55}" type="pres">
      <dgm:prSet presAssocID="{B14B99EE-8DC5-4CEC-833F-0EDE514B512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78CF2D3-BF8C-44F2-B311-A98F613A61C1}" type="pres">
      <dgm:prSet presAssocID="{A368D385-7103-4D9D-8BA5-79415E8CE283}" presName="bottomLine" presStyleLbl="alignNode1" presStyleIdx="3" presStyleCnt="8">
        <dgm:presLayoutVars/>
      </dgm:prSet>
      <dgm:spPr/>
    </dgm:pt>
    <dgm:pt modelId="{7C8405FA-61B2-4D89-B281-BFA6C1B3671E}" type="pres">
      <dgm:prSet presAssocID="{A368D385-7103-4D9D-8BA5-79415E8CE283}" presName="nodeText" presStyleLbl="bgAccFollowNode1" presStyleIdx="1" presStyleCnt="4">
        <dgm:presLayoutVars>
          <dgm:bulletEnabled val="1"/>
        </dgm:presLayoutVars>
      </dgm:prSet>
      <dgm:spPr/>
    </dgm:pt>
    <dgm:pt modelId="{B04EB637-EB6D-4F5E-AF68-D640C2F68B26}" type="pres">
      <dgm:prSet presAssocID="{B14B99EE-8DC5-4CEC-833F-0EDE514B512E}" presName="sibTrans" presStyleCnt="0"/>
      <dgm:spPr/>
    </dgm:pt>
    <dgm:pt modelId="{22D4793A-1A11-430C-A837-3617DDF2359C}" type="pres">
      <dgm:prSet presAssocID="{7209445F-C322-446E-8150-848E1F9EE4B3}" presName="compositeNode" presStyleCnt="0">
        <dgm:presLayoutVars>
          <dgm:bulletEnabled val="1"/>
        </dgm:presLayoutVars>
      </dgm:prSet>
      <dgm:spPr/>
    </dgm:pt>
    <dgm:pt modelId="{980008A0-EEF6-4A79-B293-3672E6A5C0A7}" type="pres">
      <dgm:prSet presAssocID="{7209445F-C322-446E-8150-848E1F9EE4B3}" presName="bgRect" presStyleLbl="bgAccFollowNode1" presStyleIdx="2" presStyleCnt="4"/>
      <dgm:spPr/>
    </dgm:pt>
    <dgm:pt modelId="{D6CE6442-839A-4185-9E48-437A0A22B9CA}" type="pres">
      <dgm:prSet presAssocID="{51C98CA4-3780-47F1-B46B-B22FFDF96B7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0988BFF-B2D3-4990-9023-04383096EA5B}" type="pres">
      <dgm:prSet presAssocID="{7209445F-C322-446E-8150-848E1F9EE4B3}" presName="bottomLine" presStyleLbl="alignNode1" presStyleIdx="5" presStyleCnt="8">
        <dgm:presLayoutVars/>
      </dgm:prSet>
      <dgm:spPr/>
    </dgm:pt>
    <dgm:pt modelId="{F528D59E-0E63-4B27-97F9-A6FE10E9F3DD}" type="pres">
      <dgm:prSet presAssocID="{7209445F-C322-446E-8150-848E1F9EE4B3}" presName="nodeText" presStyleLbl="bgAccFollowNode1" presStyleIdx="2" presStyleCnt="4">
        <dgm:presLayoutVars>
          <dgm:bulletEnabled val="1"/>
        </dgm:presLayoutVars>
      </dgm:prSet>
      <dgm:spPr/>
    </dgm:pt>
    <dgm:pt modelId="{EAC40325-9EC8-41E2-99D8-7DBF923F75C0}" type="pres">
      <dgm:prSet presAssocID="{51C98CA4-3780-47F1-B46B-B22FFDF96B78}" presName="sibTrans" presStyleCnt="0"/>
      <dgm:spPr/>
    </dgm:pt>
    <dgm:pt modelId="{0441B290-D769-4485-BD06-CC3E4CA6D9E4}" type="pres">
      <dgm:prSet presAssocID="{8EC2AB03-1A2E-4BEC-95C5-2E2CD608DC52}" presName="compositeNode" presStyleCnt="0">
        <dgm:presLayoutVars>
          <dgm:bulletEnabled val="1"/>
        </dgm:presLayoutVars>
      </dgm:prSet>
      <dgm:spPr/>
    </dgm:pt>
    <dgm:pt modelId="{E81B35CE-6E4C-4368-B84B-620CEB8C07D8}" type="pres">
      <dgm:prSet presAssocID="{8EC2AB03-1A2E-4BEC-95C5-2E2CD608DC52}" presName="bgRect" presStyleLbl="bgAccFollowNode1" presStyleIdx="3" presStyleCnt="4"/>
      <dgm:spPr/>
    </dgm:pt>
    <dgm:pt modelId="{25A1EC3C-2832-4373-B132-711C40033C73}" type="pres">
      <dgm:prSet presAssocID="{C0DC5C63-DBE0-47DF-8F30-6EA45863636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5440049-25E8-4148-B7FB-590489997450}" type="pres">
      <dgm:prSet presAssocID="{8EC2AB03-1A2E-4BEC-95C5-2E2CD608DC52}" presName="bottomLine" presStyleLbl="alignNode1" presStyleIdx="7" presStyleCnt="8">
        <dgm:presLayoutVars/>
      </dgm:prSet>
      <dgm:spPr/>
    </dgm:pt>
    <dgm:pt modelId="{68B37AEB-D55F-4AED-B911-EF81385308FD}" type="pres">
      <dgm:prSet presAssocID="{8EC2AB03-1A2E-4BEC-95C5-2E2CD608DC5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3CA6914-0B4E-47BC-830E-3C77AE680D5C}" type="presOf" srcId="{7209445F-C322-446E-8150-848E1F9EE4B3}" destId="{980008A0-EEF6-4A79-B293-3672E6A5C0A7}" srcOrd="0" destOrd="0" presId="urn:microsoft.com/office/officeart/2016/7/layout/BasicLinearProcessNumbered#1"/>
    <dgm:cxn modelId="{B77C101A-6743-4202-9E54-E55B5F41AEBE}" srcId="{7209445F-C322-446E-8150-848E1F9EE4B3}" destId="{BE51B4F8-CD25-41F7-906F-678FAE76C9EE}" srcOrd="1" destOrd="0" parTransId="{961E1B77-0B00-4C21-8AEC-56358CB6905F}" sibTransId="{E67FF06D-4BA8-47C0-88F9-598CCC81441D}"/>
    <dgm:cxn modelId="{6B31F329-83FF-49EF-A13D-3E94BEF5FE78}" srcId="{A368D385-7103-4D9D-8BA5-79415E8CE283}" destId="{42780C0D-B599-451B-9CD2-B9763778C5AC}" srcOrd="1" destOrd="0" parTransId="{51D165CD-6C9B-45A0-8CC7-927EDEE0B494}" sibTransId="{3AA42992-9863-49A9-9CC8-D8E6AEE58486}"/>
    <dgm:cxn modelId="{B0EA7232-8869-49B0-9BF3-86EF22A64A86}" type="presOf" srcId="{1B7E6DAB-B502-44AD-BF8D-36D3FBCB1257}" destId="{856B1CC1-8480-47A4-A2FD-33A51DFF4643}" srcOrd="1" destOrd="0" presId="urn:microsoft.com/office/officeart/2016/7/layout/BasicLinearProcessNumbered#1"/>
    <dgm:cxn modelId="{FF50585C-3865-4448-90CF-B012D408B5E0}" type="presOf" srcId="{BE51B4F8-CD25-41F7-906F-678FAE76C9EE}" destId="{F528D59E-0E63-4B27-97F9-A6FE10E9F3DD}" srcOrd="0" destOrd="2" presId="urn:microsoft.com/office/officeart/2016/7/layout/BasicLinearProcessNumbered#1"/>
    <dgm:cxn modelId="{A4AD1D64-C3D0-4DE2-B424-68D0B9A8D848}" srcId="{E8CFF508-D7BD-4133-9491-28484C9C22EC}" destId="{7209445F-C322-446E-8150-848E1F9EE4B3}" srcOrd="2" destOrd="0" parTransId="{225308AC-F315-4D31-BD74-22CD8C7F5DDE}" sibTransId="{51C98CA4-3780-47F1-B46B-B22FFDF96B78}"/>
    <dgm:cxn modelId="{01608D85-53E6-4645-A143-50BB004E09BE}" type="presOf" srcId="{B14B99EE-8DC5-4CEC-833F-0EDE514B512E}" destId="{C6DCE4A9-42F8-40F4-A28D-8FCEB6E6AF55}" srcOrd="0" destOrd="0" presId="urn:microsoft.com/office/officeart/2016/7/layout/BasicLinearProcessNumbered#1"/>
    <dgm:cxn modelId="{8B705B97-4E39-40E0-840D-D8055A53D200}" type="presOf" srcId="{1B7E6DAB-B502-44AD-BF8D-36D3FBCB1257}" destId="{235DDA1E-7189-459E-88FE-8164D04C2C67}" srcOrd="0" destOrd="0" presId="urn:microsoft.com/office/officeart/2016/7/layout/BasicLinearProcessNumbered#1"/>
    <dgm:cxn modelId="{85652A99-6C75-4504-A31A-F1E45303BFC0}" type="presOf" srcId="{8EC2AB03-1A2E-4BEC-95C5-2E2CD608DC52}" destId="{68B37AEB-D55F-4AED-B911-EF81385308FD}" srcOrd="1" destOrd="0" presId="urn:microsoft.com/office/officeart/2016/7/layout/BasicLinearProcessNumbered#1"/>
    <dgm:cxn modelId="{DA1D119A-320F-416F-9D6A-4176F2D6F989}" srcId="{7209445F-C322-446E-8150-848E1F9EE4B3}" destId="{CAFAED9A-C195-4990-AD07-129CD01602AD}" srcOrd="0" destOrd="0" parTransId="{0E73BA61-3C60-4C54-A575-308DCC448BA6}" sibTransId="{3AA54A0F-C11B-4EE2-8A06-5A8BEA264F1C}"/>
    <dgm:cxn modelId="{93447A9E-6E07-48D2-AAB9-FEBA6CEF680A}" type="presOf" srcId="{C0DC5C63-DBE0-47DF-8F30-6EA45863636B}" destId="{25A1EC3C-2832-4373-B132-711C40033C73}" srcOrd="0" destOrd="0" presId="urn:microsoft.com/office/officeart/2016/7/layout/BasicLinearProcessNumbered#1"/>
    <dgm:cxn modelId="{3AF85BA7-781E-4A78-9F94-7C7635CB4BCE}" srcId="{E8CFF508-D7BD-4133-9491-28484C9C22EC}" destId="{A368D385-7103-4D9D-8BA5-79415E8CE283}" srcOrd="1" destOrd="0" parTransId="{4EE288CD-C038-48DE-881F-A919EBF5284A}" sibTransId="{B14B99EE-8DC5-4CEC-833F-0EDE514B512E}"/>
    <dgm:cxn modelId="{560C59B6-512D-446D-90BC-8326A70912E5}" srcId="{E8CFF508-D7BD-4133-9491-28484C9C22EC}" destId="{8EC2AB03-1A2E-4BEC-95C5-2E2CD608DC52}" srcOrd="3" destOrd="0" parTransId="{A82B573A-6BD5-4C8D-A897-C1636648F367}" sibTransId="{C0DC5C63-DBE0-47DF-8F30-6EA45863636B}"/>
    <dgm:cxn modelId="{C9C1CFBE-0C97-45E5-87D7-43BDCE5C59FB}" type="presOf" srcId="{7209445F-C322-446E-8150-848E1F9EE4B3}" destId="{F528D59E-0E63-4B27-97F9-A6FE10E9F3DD}" srcOrd="1" destOrd="0" presId="urn:microsoft.com/office/officeart/2016/7/layout/BasicLinearProcessNumbered#1"/>
    <dgm:cxn modelId="{CA886BC7-76F5-42D2-B639-04F8A21208EE}" type="presOf" srcId="{A368D385-7103-4D9D-8BA5-79415E8CE283}" destId="{7C8405FA-61B2-4D89-B281-BFA6C1B3671E}" srcOrd="1" destOrd="0" presId="urn:microsoft.com/office/officeart/2016/7/layout/BasicLinearProcessNumbered#1"/>
    <dgm:cxn modelId="{A4E507CA-9C88-4CD8-BCD9-41759C369883}" srcId="{E8CFF508-D7BD-4133-9491-28484C9C22EC}" destId="{1B7E6DAB-B502-44AD-BF8D-36D3FBCB1257}" srcOrd="0" destOrd="0" parTransId="{AB2C277D-5AB2-42E1-B499-B34965373A4D}" sibTransId="{551A1170-34F2-4919-AE34-92A4203B7E73}"/>
    <dgm:cxn modelId="{C02D7ACB-5141-49C3-92FB-27FDE624A977}" type="presOf" srcId="{51C98CA4-3780-47F1-B46B-B22FFDF96B78}" destId="{D6CE6442-839A-4185-9E48-437A0A22B9CA}" srcOrd="0" destOrd="0" presId="urn:microsoft.com/office/officeart/2016/7/layout/BasicLinearProcessNumbered#1"/>
    <dgm:cxn modelId="{A46BD8D8-1F7D-4774-8892-977627A4F7FE}" srcId="{A368D385-7103-4D9D-8BA5-79415E8CE283}" destId="{EDA72032-4662-4B26-BFC3-59C8F7D83B03}" srcOrd="0" destOrd="0" parTransId="{CC7B421F-7E55-485A-A2D2-C01BF0E63257}" sibTransId="{802F1934-5339-406F-A5DD-C7B1CAF6AB46}"/>
    <dgm:cxn modelId="{7167DCDC-76F1-49B4-A2D5-7DEDA6BBD765}" type="presOf" srcId="{42780C0D-B599-451B-9CD2-B9763778C5AC}" destId="{7C8405FA-61B2-4D89-B281-BFA6C1B3671E}" srcOrd="0" destOrd="2" presId="urn:microsoft.com/office/officeart/2016/7/layout/BasicLinearProcessNumbered#1"/>
    <dgm:cxn modelId="{FD6100EA-ED6B-4EE1-BC62-4AF5CBA1DF82}" type="presOf" srcId="{A368D385-7103-4D9D-8BA5-79415E8CE283}" destId="{6EE1025D-6C1E-4C96-B397-7927C67A862F}" srcOrd="0" destOrd="0" presId="urn:microsoft.com/office/officeart/2016/7/layout/BasicLinearProcessNumbered#1"/>
    <dgm:cxn modelId="{718A23EF-FC4B-4DC9-8997-7F3B0AFE5D73}" type="presOf" srcId="{551A1170-34F2-4919-AE34-92A4203B7E73}" destId="{66B5CE92-B37B-4C53-BAFF-3B3884315B7B}" srcOrd="0" destOrd="0" presId="urn:microsoft.com/office/officeart/2016/7/layout/BasicLinearProcessNumbered#1"/>
    <dgm:cxn modelId="{53FB3FF2-73CE-4539-8A29-BFA9796E054A}" type="presOf" srcId="{CAFAED9A-C195-4990-AD07-129CD01602AD}" destId="{F528D59E-0E63-4B27-97F9-A6FE10E9F3DD}" srcOrd="0" destOrd="1" presId="urn:microsoft.com/office/officeart/2016/7/layout/BasicLinearProcessNumbered#1"/>
    <dgm:cxn modelId="{FAD333F4-8BD0-4707-95B6-8AFF52619D43}" type="presOf" srcId="{8EC2AB03-1A2E-4BEC-95C5-2E2CD608DC52}" destId="{E81B35CE-6E4C-4368-B84B-620CEB8C07D8}" srcOrd="0" destOrd="0" presId="urn:microsoft.com/office/officeart/2016/7/layout/BasicLinearProcessNumbered#1"/>
    <dgm:cxn modelId="{F374CBF9-AD04-427C-9795-5E38053B385D}" type="presOf" srcId="{E8CFF508-D7BD-4133-9491-28484C9C22EC}" destId="{E48B2C7A-D4BB-4BE2-A53A-17ADF79AE283}" srcOrd="0" destOrd="0" presId="urn:microsoft.com/office/officeart/2016/7/layout/BasicLinearProcessNumbered#1"/>
    <dgm:cxn modelId="{0C0566FA-E698-461F-9FD2-422ADDB15534}" type="presOf" srcId="{EDA72032-4662-4B26-BFC3-59C8F7D83B03}" destId="{7C8405FA-61B2-4D89-B281-BFA6C1B3671E}" srcOrd="0" destOrd="1" presId="urn:microsoft.com/office/officeart/2016/7/layout/BasicLinearProcessNumbered#1"/>
    <dgm:cxn modelId="{F1C76F06-E403-4A84-875A-D38FCA856BB6}" type="presParOf" srcId="{E48B2C7A-D4BB-4BE2-A53A-17ADF79AE283}" destId="{677C6484-8ADF-4022-BB7F-9D39DDE438EC}" srcOrd="0" destOrd="0" presId="urn:microsoft.com/office/officeart/2016/7/layout/BasicLinearProcessNumbered#1"/>
    <dgm:cxn modelId="{6F0DF3A3-3401-400E-9FDB-AC254A05020C}" type="presParOf" srcId="{677C6484-8ADF-4022-BB7F-9D39DDE438EC}" destId="{235DDA1E-7189-459E-88FE-8164D04C2C67}" srcOrd="0" destOrd="0" presId="urn:microsoft.com/office/officeart/2016/7/layout/BasicLinearProcessNumbered#1"/>
    <dgm:cxn modelId="{FADD0F06-7644-48B9-9454-8DC78D626218}" type="presParOf" srcId="{677C6484-8ADF-4022-BB7F-9D39DDE438EC}" destId="{66B5CE92-B37B-4C53-BAFF-3B3884315B7B}" srcOrd="1" destOrd="0" presId="urn:microsoft.com/office/officeart/2016/7/layout/BasicLinearProcessNumbered#1"/>
    <dgm:cxn modelId="{1D463B74-3FBD-4A59-8689-7E5E00143FE5}" type="presParOf" srcId="{677C6484-8ADF-4022-BB7F-9D39DDE438EC}" destId="{22885285-5C49-4911-A315-7513AE5B7AC0}" srcOrd="2" destOrd="0" presId="urn:microsoft.com/office/officeart/2016/7/layout/BasicLinearProcessNumbered#1"/>
    <dgm:cxn modelId="{4406537E-75EF-4413-A92C-FE8B1B5A2920}" type="presParOf" srcId="{677C6484-8ADF-4022-BB7F-9D39DDE438EC}" destId="{856B1CC1-8480-47A4-A2FD-33A51DFF4643}" srcOrd="3" destOrd="0" presId="urn:microsoft.com/office/officeart/2016/7/layout/BasicLinearProcessNumbered#1"/>
    <dgm:cxn modelId="{14CE1952-57EB-4B74-A8AF-04C5D304573B}" type="presParOf" srcId="{E48B2C7A-D4BB-4BE2-A53A-17ADF79AE283}" destId="{172C498D-798F-4ED6-8C31-4970A0E5BA3D}" srcOrd="1" destOrd="0" presId="urn:microsoft.com/office/officeart/2016/7/layout/BasicLinearProcessNumbered#1"/>
    <dgm:cxn modelId="{2B7F2500-A283-4BB8-A3F7-47C86B2176BC}" type="presParOf" srcId="{E48B2C7A-D4BB-4BE2-A53A-17ADF79AE283}" destId="{C8C624D6-A2A8-4DE5-95DD-EACF2129F147}" srcOrd="2" destOrd="0" presId="urn:microsoft.com/office/officeart/2016/7/layout/BasicLinearProcessNumbered#1"/>
    <dgm:cxn modelId="{504BF056-2E4D-4B80-BBE0-5DC6BE666DEB}" type="presParOf" srcId="{C8C624D6-A2A8-4DE5-95DD-EACF2129F147}" destId="{6EE1025D-6C1E-4C96-B397-7927C67A862F}" srcOrd="0" destOrd="0" presId="urn:microsoft.com/office/officeart/2016/7/layout/BasicLinearProcessNumbered#1"/>
    <dgm:cxn modelId="{0EFDE246-0CB8-432C-BC01-028351CF72C1}" type="presParOf" srcId="{C8C624D6-A2A8-4DE5-95DD-EACF2129F147}" destId="{C6DCE4A9-42F8-40F4-A28D-8FCEB6E6AF55}" srcOrd="1" destOrd="0" presId="urn:microsoft.com/office/officeart/2016/7/layout/BasicLinearProcessNumbered#1"/>
    <dgm:cxn modelId="{17C9C46F-9E8D-4BB6-92A9-8CFE04395AC6}" type="presParOf" srcId="{C8C624D6-A2A8-4DE5-95DD-EACF2129F147}" destId="{378CF2D3-BF8C-44F2-B311-A98F613A61C1}" srcOrd="2" destOrd="0" presId="urn:microsoft.com/office/officeart/2016/7/layout/BasicLinearProcessNumbered#1"/>
    <dgm:cxn modelId="{F1007B06-0087-4864-9F0C-BDAFBC4801CC}" type="presParOf" srcId="{C8C624D6-A2A8-4DE5-95DD-EACF2129F147}" destId="{7C8405FA-61B2-4D89-B281-BFA6C1B3671E}" srcOrd="3" destOrd="0" presId="urn:microsoft.com/office/officeart/2016/7/layout/BasicLinearProcessNumbered#1"/>
    <dgm:cxn modelId="{879371F4-06A7-48B7-926E-5DE78EE59084}" type="presParOf" srcId="{E48B2C7A-D4BB-4BE2-A53A-17ADF79AE283}" destId="{B04EB637-EB6D-4F5E-AF68-D640C2F68B26}" srcOrd="3" destOrd="0" presId="urn:microsoft.com/office/officeart/2016/7/layout/BasicLinearProcessNumbered#1"/>
    <dgm:cxn modelId="{B6F8390C-D196-4C98-A7A0-9CF1AD8C2601}" type="presParOf" srcId="{E48B2C7A-D4BB-4BE2-A53A-17ADF79AE283}" destId="{22D4793A-1A11-430C-A837-3617DDF2359C}" srcOrd="4" destOrd="0" presId="urn:microsoft.com/office/officeart/2016/7/layout/BasicLinearProcessNumbered#1"/>
    <dgm:cxn modelId="{B0EBCC55-17CE-4CDD-9CA4-1DB6CC5818DE}" type="presParOf" srcId="{22D4793A-1A11-430C-A837-3617DDF2359C}" destId="{980008A0-EEF6-4A79-B293-3672E6A5C0A7}" srcOrd="0" destOrd="0" presId="urn:microsoft.com/office/officeart/2016/7/layout/BasicLinearProcessNumbered#1"/>
    <dgm:cxn modelId="{2C963DF3-5890-486B-8B96-2130F26F3F43}" type="presParOf" srcId="{22D4793A-1A11-430C-A837-3617DDF2359C}" destId="{D6CE6442-839A-4185-9E48-437A0A22B9CA}" srcOrd="1" destOrd="0" presId="urn:microsoft.com/office/officeart/2016/7/layout/BasicLinearProcessNumbered#1"/>
    <dgm:cxn modelId="{1FF6BD5D-EC45-4D23-B945-17B9525FC3FF}" type="presParOf" srcId="{22D4793A-1A11-430C-A837-3617DDF2359C}" destId="{E0988BFF-B2D3-4990-9023-04383096EA5B}" srcOrd="2" destOrd="0" presId="urn:microsoft.com/office/officeart/2016/7/layout/BasicLinearProcessNumbered#1"/>
    <dgm:cxn modelId="{463AA77A-A75F-45F1-BE2E-88CB419E560E}" type="presParOf" srcId="{22D4793A-1A11-430C-A837-3617DDF2359C}" destId="{F528D59E-0E63-4B27-97F9-A6FE10E9F3DD}" srcOrd="3" destOrd="0" presId="urn:microsoft.com/office/officeart/2016/7/layout/BasicLinearProcessNumbered#1"/>
    <dgm:cxn modelId="{43DCFDBC-5708-46B0-9BBC-40C94D420A5B}" type="presParOf" srcId="{E48B2C7A-D4BB-4BE2-A53A-17ADF79AE283}" destId="{EAC40325-9EC8-41E2-99D8-7DBF923F75C0}" srcOrd="5" destOrd="0" presId="urn:microsoft.com/office/officeart/2016/7/layout/BasicLinearProcessNumbered#1"/>
    <dgm:cxn modelId="{A8A3420D-B092-40DC-8F8C-3E1D39E5BAF4}" type="presParOf" srcId="{E48B2C7A-D4BB-4BE2-A53A-17ADF79AE283}" destId="{0441B290-D769-4485-BD06-CC3E4CA6D9E4}" srcOrd="6" destOrd="0" presId="urn:microsoft.com/office/officeart/2016/7/layout/BasicLinearProcessNumbered#1"/>
    <dgm:cxn modelId="{6BEA267D-224E-48D0-B472-871355755AB6}" type="presParOf" srcId="{0441B290-D769-4485-BD06-CC3E4CA6D9E4}" destId="{E81B35CE-6E4C-4368-B84B-620CEB8C07D8}" srcOrd="0" destOrd="0" presId="urn:microsoft.com/office/officeart/2016/7/layout/BasicLinearProcessNumbered#1"/>
    <dgm:cxn modelId="{332709DA-DD00-4FA6-86B0-B6C43881B689}" type="presParOf" srcId="{0441B290-D769-4485-BD06-CC3E4CA6D9E4}" destId="{25A1EC3C-2832-4373-B132-711C40033C73}" srcOrd="1" destOrd="0" presId="urn:microsoft.com/office/officeart/2016/7/layout/BasicLinearProcessNumbered#1"/>
    <dgm:cxn modelId="{C4E27C48-D2C0-4B03-94D2-ED2DDEE7854D}" type="presParOf" srcId="{0441B290-D769-4485-BD06-CC3E4CA6D9E4}" destId="{55440049-25E8-4148-B7FB-590489997450}" srcOrd="2" destOrd="0" presId="urn:microsoft.com/office/officeart/2016/7/layout/BasicLinearProcessNumbered#1"/>
    <dgm:cxn modelId="{BF6EE910-E123-4FF8-9EB9-6B02552784E5}" type="presParOf" srcId="{0441B290-D769-4485-BD06-CC3E4CA6D9E4}" destId="{68B37AEB-D55F-4AED-B911-EF81385308FD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E9036-6026-43BA-989B-B091CFCEBA65}" type="doc">
      <dgm:prSet loTypeId="urn:microsoft.com/office/officeart/2018/2/layout/IconVerticalSolidList" loCatId="icon" qsTypeId="urn:microsoft.com/office/officeart/2005/8/quickstyle/simple1#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94CDF0-5744-4D01-92DB-4655FDC48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slide outlines the step-by-step methodology used in the project, providing clarity on how the analysis was conducted.</a:t>
          </a:r>
        </a:p>
      </dgm:t>
    </dgm:pt>
    <dgm:pt modelId="{9CE5F24A-D25C-4678-8926-C4211220F065}" type="parTrans" cxnId="{5EF718D1-15D6-4DB8-A895-DB56AFE21D59}">
      <dgm:prSet/>
      <dgm:spPr/>
      <dgm:t>
        <a:bodyPr/>
        <a:lstStyle/>
        <a:p>
          <a:endParaRPr lang="en-US" sz="1400"/>
        </a:p>
      </dgm:t>
    </dgm:pt>
    <dgm:pt modelId="{61CE0F96-B02D-4592-A2AD-89A32D000F2E}" type="sibTrans" cxnId="{5EF718D1-15D6-4DB8-A895-DB56AFE21D59}">
      <dgm:prSet/>
      <dgm:spPr/>
      <dgm:t>
        <a:bodyPr/>
        <a:lstStyle/>
        <a:p>
          <a:endParaRPr lang="en-US"/>
        </a:p>
      </dgm:t>
    </dgm:pt>
    <dgm:pt modelId="{549CF8FA-36E6-43DA-879A-AC2A883AC4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1. Data Loading:</a:t>
          </a:r>
          <a:endParaRPr lang="en-US" dirty="0"/>
        </a:p>
      </dgm:t>
    </dgm:pt>
    <dgm:pt modelId="{AA92691C-4504-4E1C-9665-5A59E591C4AD}" type="parTrans" cxnId="{3E34C882-E981-4187-9CDF-627FA6EB87A5}">
      <dgm:prSet/>
      <dgm:spPr/>
      <dgm:t>
        <a:bodyPr/>
        <a:lstStyle/>
        <a:p>
          <a:endParaRPr lang="en-US" sz="1400"/>
        </a:p>
      </dgm:t>
    </dgm:pt>
    <dgm:pt modelId="{B6CDBD2E-62EF-4BC7-86E9-71CF101B692C}" type="sibTrans" cxnId="{3E34C882-E981-4187-9CDF-627FA6EB87A5}">
      <dgm:prSet/>
      <dgm:spPr/>
      <dgm:t>
        <a:bodyPr/>
        <a:lstStyle/>
        <a:p>
          <a:endParaRPr lang="en-US"/>
        </a:p>
      </dgm:t>
    </dgm:pt>
    <dgm:pt modelId="{353C40FB-4493-421F-897D-B7B043832B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Imported the dataset into Power BI for visualization and analysis.</a:t>
          </a:r>
        </a:p>
      </dgm:t>
    </dgm:pt>
    <dgm:pt modelId="{D8A4193E-49F4-41D1-86B6-AED442180024}" type="parTrans" cxnId="{CAA9F8AD-540E-4164-B35A-EA91A13E40C6}">
      <dgm:prSet/>
      <dgm:spPr/>
      <dgm:t>
        <a:bodyPr/>
        <a:lstStyle/>
        <a:p>
          <a:endParaRPr lang="en-US" sz="1400"/>
        </a:p>
      </dgm:t>
    </dgm:pt>
    <dgm:pt modelId="{5CAEA0FC-0396-4E62-A9FC-CE8E3A77A776}" type="sibTrans" cxnId="{CAA9F8AD-540E-4164-B35A-EA91A13E40C6}">
      <dgm:prSet/>
      <dgm:spPr/>
      <dgm:t>
        <a:bodyPr/>
        <a:lstStyle/>
        <a:p>
          <a:endParaRPr lang="en-US"/>
        </a:p>
      </dgm:t>
    </dgm:pt>
    <dgm:pt modelId="{16E83CF1-63E3-4229-8D9F-1D985D1D2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2. Data Cleaning:</a:t>
          </a:r>
          <a:endParaRPr lang="en-US"/>
        </a:p>
      </dgm:t>
    </dgm:pt>
    <dgm:pt modelId="{A09327FD-570B-4A36-B9F9-83694C3B8790}" type="parTrans" cxnId="{9FEE770C-8E80-4A65-B3DF-BB8D04AEB0C1}">
      <dgm:prSet/>
      <dgm:spPr/>
      <dgm:t>
        <a:bodyPr/>
        <a:lstStyle/>
        <a:p>
          <a:endParaRPr lang="en-US" sz="1400"/>
        </a:p>
      </dgm:t>
    </dgm:pt>
    <dgm:pt modelId="{93CC12BF-C94D-438F-9BEF-83424AC1CB7A}" type="sibTrans" cxnId="{9FEE770C-8E80-4A65-B3DF-BB8D04AEB0C1}">
      <dgm:prSet/>
      <dgm:spPr/>
      <dgm:t>
        <a:bodyPr/>
        <a:lstStyle/>
        <a:p>
          <a:endParaRPr lang="en-US"/>
        </a:p>
      </dgm:t>
    </dgm:pt>
    <dgm:pt modelId="{5BAF1C6D-9924-49B1-835B-A4BE8CC8E9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Addressed missing or inconsistent values to ensure accuracy.</a:t>
          </a:r>
        </a:p>
      </dgm:t>
    </dgm:pt>
    <dgm:pt modelId="{ED4C51F8-5F9D-45C7-B1DF-FABFCA78BE53}" type="parTrans" cxnId="{0EFD167B-E851-4AB6-B3C6-06A5A2EC1DAC}">
      <dgm:prSet/>
      <dgm:spPr/>
      <dgm:t>
        <a:bodyPr/>
        <a:lstStyle/>
        <a:p>
          <a:endParaRPr lang="en-US" sz="1400"/>
        </a:p>
      </dgm:t>
    </dgm:pt>
    <dgm:pt modelId="{FF25F0A5-C8EC-4AB4-8114-EC53F52BAF10}" type="sibTrans" cxnId="{0EFD167B-E851-4AB6-B3C6-06A5A2EC1DAC}">
      <dgm:prSet/>
      <dgm:spPr/>
      <dgm:t>
        <a:bodyPr/>
        <a:lstStyle/>
        <a:p>
          <a:endParaRPr lang="en-US"/>
        </a:p>
      </dgm:t>
    </dgm:pt>
    <dgm:pt modelId="{B5957F7E-EA18-4A13-BB64-570182E269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Example: Deleting the missing columns like episodes/durations.</a:t>
          </a:r>
          <a:endParaRPr lang="en-US" dirty="0"/>
        </a:p>
      </dgm:t>
    </dgm:pt>
    <dgm:pt modelId="{B00A2E5F-5C02-4D82-B9C1-97006F42F444}" type="parTrans" cxnId="{6BCDBC62-6B39-4443-9D98-FBCDF4A5267B}">
      <dgm:prSet/>
      <dgm:spPr/>
      <dgm:t>
        <a:bodyPr/>
        <a:lstStyle/>
        <a:p>
          <a:endParaRPr lang="en-US" sz="1400"/>
        </a:p>
      </dgm:t>
    </dgm:pt>
    <dgm:pt modelId="{113F1BE3-7E0C-4F2C-A5CC-82AA889DE927}" type="sibTrans" cxnId="{6BCDBC62-6B39-4443-9D98-FBCDF4A5267B}">
      <dgm:prSet/>
      <dgm:spPr/>
      <dgm:t>
        <a:bodyPr/>
        <a:lstStyle/>
        <a:p>
          <a:endParaRPr lang="en-US"/>
        </a:p>
      </dgm:t>
    </dgm:pt>
    <dgm:pt modelId="{080EB735-46C2-4F1E-A9B4-D8A83FE4F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3. Data Visualization:</a:t>
          </a:r>
          <a:endParaRPr lang="en-US"/>
        </a:p>
      </dgm:t>
    </dgm:pt>
    <dgm:pt modelId="{61B6BB65-F3DD-45BC-A175-130DCCD45421}" type="parTrans" cxnId="{9DD84D0E-881C-411A-A55F-396AB23C4AA3}">
      <dgm:prSet/>
      <dgm:spPr/>
      <dgm:t>
        <a:bodyPr/>
        <a:lstStyle/>
        <a:p>
          <a:endParaRPr lang="en-US" sz="1400"/>
        </a:p>
      </dgm:t>
    </dgm:pt>
    <dgm:pt modelId="{4E691FBA-337B-4C8A-8A77-3B27A77DEB91}" type="sibTrans" cxnId="{9DD84D0E-881C-411A-A55F-396AB23C4AA3}">
      <dgm:prSet/>
      <dgm:spPr/>
      <dgm:t>
        <a:bodyPr/>
        <a:lstStyle/>
        <a:p>
          <a:endParaRPr lang="en-US"/>
        </a:p>
      </dgm:t>
    </dgm:pt>
    <dgm:pt modelId="{CEA5E45B-F417-4BE4-BF71-64C1D1772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Created charts like bar, line, and scatter plots to analyze trends and patterns.</a:t>
          </a:r>
        </a:p>
      </dgm:t>
    </dgm:pt>
    <dgm:pt modelId="{B92B15BC-FDA6-4029-8C5F-97FE30A97589}" type="parTrans" cxnId="{9702EEF8-4816-4A58-8CD9-370F6BD844B3}">
      <dgm:prSet/>
      <dgm:spPr/>
      <dgm:t>
        <a:bodyPr/>
        <a:lstStyle/>
        <a:p>
          <a:endParaRPr lang="en-US" sz="1400"/>
        </a:p>
      </dgm:t>
    </dgm:pt>
    <dgm:pt modelId="{2EBB4D7D-999B-48A4-9ABA-4FDD3C6310ED}" type="sibTrans" cxnId="{9702EEF8-4816-4A58-8CD9-370F6BD844B3}">
      <dgm:prSet/>
      <dgm:spPr/>
      <dgm:t>
        <a:bodyPr/>
        <a:lstStyle/>
        <a:p>
          <a:endParaRPr lang="en-US"/>
        </a:p>
      </dgm:t>
    </dgm:pt>
    <dgm:pt modelId="{ACE54DBF-F437-4D67-B26B-7E8383157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Example:</a:t>
          </a:r>
          <a:r>
            <a:rPr lang="en-US"/>
            <a:t> A bar chart showing the count of movies by genre.</a:t>
          </a:r>
        </a:p>
      </dgm:t>
    </dgm:pt>
    <dgm:pt modelId="{6FE1FF39-6BC9-4B60-9608-218CAEAA2239}" type="parTrans" cxnId="{1A6DB430-091C-4A6C-AB7F-C80FE093361D}">
      <dgm:prSet/>
      <dgm:spPr/>
      <dgm:t>
        <a:bodyPr/>
        <a:lstStyle/>
        <a:p>
          <a:endParaRPr lang="en-US" sz="1400"/>
        </a:p>
      </dgm:t>
    </dgm:pt>
    <dgm:pt modelId="{F6618145-3591-4A02-A113-A43ECD4E03AF}" type="sibTrans" cxnId="{1A6DB430-091C-4A6C-AB7F-C80FE093361D}">
      <dgm:prSet/>
      <dgm:spPr/>
      <dgm:t>
        <a:bodyPr/>
        <a:lstStyle/>
        <a:p>
          <a:endParaRPr lang="en-US"/>
        </a:p>
      </dgm:t>
    </dgm:pt>
    <dgm:pt modelId="{27A0BA55-9EE6-4469-B00D-56EF771EB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4. Exploratory Data Analysis (EDA):</a:t>
          </a:r>
          <a:endParaRPr lang="en-US"/>
        </a:p>
      </dgm:t>
    </dgm:pt>
    <dgm:pt modelId="{2C09B750-D468-413D-9D09-33C3D574C53B}" type="parTrans" cxnId="{10B5EC8A-9AEE-4D80-A63B-9823F7FF68EA}">
      <dgm:prSet/>
      <dgm:spPr/>
      <dgm:t>
        <a:bodyPr/>
        <a:lstStyle/>
        <a:p>
          <a:endParaRPr lang="en-US" sz="1400"/>
        </a:p>
      </dgm:t>
    </dgm:pt>
    <dgm:pt modelId="{6BD6AB47-3085-4E43-9ACD-434D877138BC}" type="sibTrans" cxnId="{10B5EC8A-9AEE-4D80-A63B-9823F7FF68EA}">
      <dgm:prSet/>
      <dgm:spPr/>
      <dgm:t>
        <a:bodyPr/>
        <a:lstStyle/>
        <a:p>
          <a:endParaRPr lang="en-US"/>
        </a:p>
      </dgm:t>
    </dgm:pt>
    <dgm:pt modelId="{A45AF9E6-5A5E-4358-B153-796034942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Explored data relationships, distributions, and trends.</a:t>
          </a:r>
        </a:p>
      </dgm:t>
    </dgm:pt>
    <dgm:pt modelId="{53C81CCC-081D-4692-AD79-142BD1632815}" type="parTrans" cxnId="{491187E4-CADA-425C-928C-56EAB39A15E1}">
      <dgm:prSet/>
      <dgm:spPr/>
      <dgm:t>
        <a:bodyPr/>
        <a:lstStyle/>
        <a:p>
          <a:endParaRPr lang="en-US" sz="1400"/>
        </a:p>
      </dgm:t>
    </dgm:pt>
    <dgm:pt modelId="{837424C8-6C7E-4023-A7A3-6B8E5856F1C0}" type="sibTrans" cxnId="{491187E4-CADA-425C-928C-56EAB39A15E1}">
      <dgm:prSet/>
      <dgm:spPr/>
      <dgm:t>
        <a:bodyPr/>
        <a:lstStyle/>
        <a:p>
          <a:endParaRPr lang="en-US"/>
        </a:p>
      </dgm:t>
    </dgm:pt>
    <dgm:pt modelId="{7E57C048-6C81-4223-9372-EE635B112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Example:</a:t>
          </a:r>
          <a:r>
            <a:rPr lang="en-US" dirty="0"/>
            <a:t> Analyzed how running times vary across genres.</a:t>
          </a:r>
        </a:p>
      </dgm:t>
    </dgm:pt>
    <dgm:pt modelId="{FDDE8998-1369-464F-954E-C166CF32A355}" type="parTrans" cxnId="{2BC8BC50-852E-4695-85EA-5BF52870E8AC}">
      <dgm:prSet/>
      <dgm:spPr/>
      <dgm:t>
        <a:bodyPr/>
        <a:lstStyle/>
        <a:p>
          <a:endParaRPr lang="en-US" sz="1400"/>
        </a:p>
      </dgm:t>
    </dgm:pt>
    <dgm:pt modelId="{BAFBA4DC-B8FB-4D98-91FA-BAD3591FACA0}" type="sibTrans" cxnId="{2BC8BC50-852E-4695-85EA-5BF52870E8AC}">
      <dgm:prSet/>
      <dgm:spPr/>
      <dgm:t>
        <a:bodyPr/>
        <a:lstStyle/>
        <a:p>
          <a:endParaRPr lang="en-US"/>
        </a:p>
      </dgm:t>
    </dgm:pt>
    <dgm:pt modelId="{DD2AE31E-19FE-4832-AC3E-12AD363E6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5. Documentation:</a:t>
          </a:r>
          <a:endParaRPr lang="en-US"/>
        </a:p>
      </dgm:t>
    </dgm:pt>
    <dgm:pt modelId="{A71BA920-0F16-4D8E-8630-AFA08C8E17A2}" type="parTrans" cxnId="{A7B20AC7-A437-4877-881E-0FBE35A11648}">
      <dgm:prSet/>
      <dgm:spPr/>
      <dgm:t>
        <a:bodyPr/>
        <a:lstStyle/>
        <a:p>
          <a:endParaRPr lang="en-US" sz="1400"/>
        </a:p>
      </dgm:t>
    </dgm:pt>
    <dgm:pt modelId="{DC3E233D-095A-44F5-A0A3-87C41240DCF8}" type="sibTrans" cxnId="{A7B20AC7-A437-4877-881E-0FBE35A11648}">
      <dgm:prSet/>
      <dgm:spPr/>
      <dgm:t>
        <a:bodyPr/>
        <a:lstStyle/>
        <a:p>
          <a:endParaRPr lang="en-US"/>
        </a:p>
      </dgm:t>
    </dgm:pt>
    <dgm:pt modelId="{AB977065-8852-4E43-99F1-37A0E766B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Summarized findings and insights in an easy-to-understand format using dashboards and reports.</a:t>
          </a:r>
        </a:p>
      </dgm:t>
    </dgm:pt>
    <dgm:pt modelId="{04A4A3DA-9A29-439F-AA56-4DD46EE8209C}" type="parTrans" cxnId="{3C771B27-B33B-4CF1-A481-103DD77A0648}">
      <dgm:prSet/>
      <dgm:spPr/>
      <dgm:t>
        <a:bodyPr/>
        <a:lstStyle/>
        <a:p>
          <a:endParaRPr lang="en-US" sz="1400"/>
        </a:p>
      </dgm:t>
    </dgm:pt>
    <dgm:pt modelId="{AF534A66-6E13-4219-B35D-122B4F0B2CB3}" type="sibTrans" cxnId="{3C771B27-B33B-4CF1-A481-103DD77A0648}">
      <dgm:prSet/>
      <dgm:spPr/>
      <dgm:t>
        <a:bodyPr/>
        <a:lstStyle/>
        <a:p>
          <a:endParaRPr lang="en-US"/>
        </a:p>
      </dgm:t>
    </dgm:pt>
    <dgm:pt modelId="{C226CFA8-72DC-4374-AAF3-E9C022E0AD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Purpose:</a:t>
          </a:r>
          <a:endParaRPr lang="en-US" dirty="0"/>
        </a:p>
      </dgm:t>
    </dgm:pt>
    <dgm:pt modelId="{C5C8EDDD-8D2B-4DC5-AD6E-3E97DAD3FDF5}" type="parTrans" cxnId="{9FA7D3AF-91C8-4837-9ED3-22CAF061AD46}">
      <dgm:prSet/>
      <dgm:spPr/>
      <dgm:t>
        <a:bodyPr/>
        <a:lstStyle/>
        <a:p>
          <a:endParaRPr lang="en-US" sz="1400"/>
        </a:p>
      </dgm:t>
    </dgm:pt>
    <dgm:pt modelId="{FE6B4026-9E53-433D-9396-19CDF0EF6AEC}" type="sibTrans" cxnId="{9FA7D3AF-91C8-4837-9ED3-22CAF061AD46}">
      <dgm:prSet/>
      <dgm:spPr/>
      <dgm:t>
        <a:bodyPr/>
        <a:lstStyle/>
        <a:p>
          <a:endParaRPr lang="en-US"/>
        </a:p>
      </dgm:t>
    </dgm:pt>
    <dgm:pt modelId="{FE33FAEA-15C8-46F7-BDB4-700F44D699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structured approach ensures that the analysis is comprehensive, accurate, and actionable for business use.</a:t>
          </a:r>
        </a:p>
      </dgm:t>
    </dgm:pt>
    <dgm:pt modelId="{0D6B6FE5-3785-4DB4-B577-747FC490F99B}" type="parTrans" cxnId="{DCDA897A-E1D5-436D-8A46-78131519B748}">
      <dgm:prSet/>
      <dgm:spPr/>
      <dgm:t>
        <a:bodyPr/>
        <a:lstStyle/>
        <a:p>
          <a:endParaRPr lang="en-US" sz="1400"/>
        </a:p>
      </dgm:t>
    </dgm:pt>
    <dgm:pt modelId="{C9BF713D-FB33-4967-958F-C7E31B10EF5C}" type="sibTrans" cxnId="{DCDA897A-E1D5-436D-8A46-78131519B748}">
      <dgm:prSet/>
      <dgm:spPr/>
      <dgm:t>
        <a:bodyPr/>
        <a:lstStyle/>
        <a:p>
          <a:endParaRPr lang="en-US"/>
        </a:p>
      </dgm:t>
    </dgm:pt>
    <dgm:pt modelId="{B9E84DFD-68EF-485F-99CC-238167AB063E}" type="pres">
      <dgm:prSet presAssocID="{474E9036-6026-43BA-989B-B091CFCEBA65}" presName="root" presStyleCnt="0">
        <dgm:presLayoutVars>
          <dgm:dir/>
          <dgm:resizeHandles val="exact"/>
        </dgm:presLayoutVars>
      </dgm:prSet>
      <dgm:spPr/>
    </dgm:pt>
    <dgm:pt modelId="{000E86AC-B134-4ED5-A015-9B576F70BB99}" type="pres">
      <dgm:prSet presAssocID="{B294CDF0-5744-4D01-92DB-4655FDC4895F}" presName="compNode" presStyleCnt="0"/>
      <dgm:spPr/>
    </dgm:pt>
    <dgm:pt modelId="{2AC9F4DA-6ECF-4606-894F-023ED463F7C5}" type="pres">
      <dgm:prSet presAssocID="{B294CDF0-5744-4D01-92DB-4655FDC4895F}" presName="bgRect" presStyleLbl="bgShp" presStyleIdx="0" presStyleCnt="8"/>
      <dgm:spPr/>
    </dgm:pt>
    <dgm:pt modelId="{804407B6-3104-4FE9-B4DD-5C9EFB4DCFDC}" type="pres">
      <dgm:prSet presAssocID="{B294CDF0-5744-4D01-92DB-4655FDC4895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6970F8FB-E201-48B6-B540-C0ABC60C8DD9}" type="pres">
      <dgm:prSet presAssocID="{B294CDF0-5744-4D01-92DB-4655FDC4895F}" presName="spaceRect" presStyleCnt="0"/>
      <dgm:spPr/>
    </dgm:pt>
    <dgm:pt modelId="{30FFEB21-F96B-4685-B28D-DBF202699702}" type="pres">
      <dgm:prSet presAssocID="{B294CDF0-5744-4D01-92DB-4655FDC4895F}" presName="parTx" presStyleLbl="revTx" presStyleIdx="0" presStyleCnt="13">
        <dgm:presLayoutVars>
          <dgm:chMax val="0"/>
          <dgm:chPref val="0"/>
        </dgm:presLayoutVars>
      </dgm:prSet>
      <dgm:spPr/>
    </dgm:pt>
    <dgm:pt modelId="{4971B155-1302-4995-905A-5CE7E7AC81C3}" type="pres">
      <dgm:prSet presAssocID="{61CE0F96-B02D-4592-A2AD-89A32D000F2E}" presName="sibTrans" presStyleCnt="0"/>
      <dgm:spPr/>
    </dgm:pt>
    <dgm:pt modelId="{01D371E3-F8F6-4120-AD75-059024378F08}" type="pres">
      <dgm:prSet presAssocID="{549CF8FA-36E6-43DA-879A-AC2A883AC463}" presName="compNode" presStyleCnt="0"/>
      <dgm:spPr/>
    </dgm:pt>
    <dgm:pt modelId="{34AA685F-9001-44AB-83C5-AD112272F01F}" type="pres">
      <dgm:prSet presAssocID="{549CF8FA-36E6-43DA-879A-AC2A883AC463}" presName="bgRect" presStyleLbl="bgShp" presStyleIdx="1" presStyleCnt="8"/>
      <dgm:spPr/>
    </dgm:pt>
    <dgm:pt modelId="{DB066125-71BB-4EE7-A4C2-78CF69A30288}" type="pres">
      <dgm:prSet presAssocID="{549CF8FA-36E6-43DA-879A-AC2A883AC46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2DAEC11-C357-478B-9457-39CDDD4B63D0}" type="pres">
      <dgm:prSet presAssocID="{549CF8FA-36E6-43DA-879A-AC2A883AC463}" presName="spaceRect" presStyleCnt="0"/>
      <dgm:spPr/>
    </dgm:pt>
    <dgm:pt modelId="{D481C080-E338-47A3-A7DF-33EA4ADA13AF}" type="pres">
      <dgm:prSet presAssocID="{549CF8FA-36E6-43DA-879A-AC2A883AC463}" presName="parTx" presStyleLbl="revTx" presStyleIdx="1" presStyleCnt="13">
        <dgm:presLayoutVars>
          <dgm:chMax val="0"/>
          <dgm:chPref val="0"/>
        </dgm:presLayoutVars>
      </dgm:prSet>
      <dgm:spPr/>
    </dgm:pt>
    <dgm:pt modelId="{AFFED76F-8124-47A6-85CA-152BE6544CD9}" type="pres">
      <dgm:prSet presAssocID="{549CF8FA-36E6-43DA-879A-AC2A883AC463}" presName="desTx" presStyleLbl="revTx" presStyleIdx="2" presStyleCnt="13" custScaleX="134709">
        <dgm:presLayoutVars/>
      </dgm:prSet>
      <dgm:spPr/>
    </dgm:pt>
    <dgm:pt modelId="{AA441632-3160-4F93-951A-5B0EEC61ABF4}" type="pres">
      <dgm:prSet presAssocID="{B6CDBD2E-62EF-4BC7-86E9-71CF101B692C}" presName="sibTrans" presStyleCnt="0"/>
      <dgm:spPr/>
    </dgm:pt>
    <dgm:pt modelId="{49434E53-BA8D-45B8-B846-BEBB58529E34}" type="pres">
      <dgm:prSet presAssocID="{16E83CF1-63E3-4229-8D9F-1D985D1D2692}" presName="compNode" presStyleCnt="0"/>
      <dgm:spPr/>
    </dgm:pt>
    <dgm:pt modelId="{DC2569F5-9C69-4CCD-AA44-E3462971B0A8}" type="pres">
      <dgm:prSet presAssocID="{16E83CF1-63E3-4229-8D9F-1D985D1D2692}" presName="bgRect" presStyleLbl="bgShp" presStyleIdx="2" presStyleCnt="8"/>
      <dgm:spPr/>
    </dgm:pt>
    <dgm:pt modelId="{7962E7F3-C518-451F-AA44-9A3FA513B23D}" type="pres">
      <dgm:prSet presAssocID="{16E83CF1-63E3-4229-8D9F-1D985D1D269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515582F-0C45-4384-AF19-A5E826729824}" type="pres">
      <dgm:prSet presAssocID="{16E83CF1-63E3-4229-8D9F-1D985D1D2692}" presName="spaceRect" presStyleCnt="0"/>
      <dgm:spPr/>
    </dgm:pt>
    <dgm:pt modelId="{748AB834-C12E-4F13-B664-F73334E7F614}" type="pres">
      <dgm:prSet presAssocID="{16E83CF1-63E3-4229-8D9F-1D985D1D2692}" presName="parTx" presStyleLbl="revTx" presStyleIdx="3" presStyleCnt="13">
        <dgm:presLayoutVars>
          <dgm:chMax val="0"/>
          <dgm:chPref val="0"/>
        </dgm:presLayoutVars>
      </dgm:prSet>
      <dgm:spPr/>
    </dgm:pt>
    <dgm:pt modelId="{AE1702CF-D2C7-4FB1-A39D-52F526EED52E}" type="pres">
      <dgm:prSet presAssocID="{16E83CF1-63E3-4229-8D9F-1D985D1D2692}" presName="desTx" presStyleLbl="revTx" presStyleIdx="4" presStyleCnt="13" custScaleX="136793">
        <dgm:presLayoutVars/>
      </dgm:prSet>
      <dgm:spPr/>
    </dgm:pt>
    <dgm:pt modelId="{792C816A-66C3-4642-A65E-ADEDAF3BADE4}" type="pres">
      <dgm:prSet presAssocID="{93CC12BF-C94D-438F-9BEF-83424AC1CB7A}" presName="sibTrans" presStyleCnt="0"/>
      <dgm:spPr/>
    </dgm:pt>
    <dgm:pt modelId="{9453AE62-BB80-4B11-9CBF-7CB44B418367}" type="pres">
      <dgm:prSet presAssocID="{080EB735-46C2-4F1E-A9B4-D8A83FE4F62A}" presName="compNode" presStyleCnt="0"/>
      <dgm:spPr/>
    </dgm:pt>
    <dgm:pt modelId="{CAB9C864-0BC1-4304-B341-E268A839A650}" type="pres">
      <dgm:prSet presAssocID="{080EB735-46C2-4F1E-A9B4-D8A83FE4F62A}" presName="bgRect" presStyleLbl="bgShp" presStyleIdx="3" presStyleCnt="8"/>
      <dgm:spPr/>
    </dgm:pt>
    <dgm:pt modelId="{AA539048-028B-482B-90C2-5250A749C2A7}" type="pres">
      <dgm:prSet presAssocID="{080EB735-46C2-4F1E-A9B4-D8A83FE4F62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635CF64B-83F3-4B65-B452-9A286870785F}" type="pres">
      <dgm:prSet presAssocID="{080EB735-46C2-4F1E-A9B4-D8A83FE4F62A}" presName="spaceRect" presStyleCnt="0"/>
      <dgm:spPr/>
    </dgm:pt>
    <dgm:pt modelId="{6AE133BE-E88E-4574-AEFB-6890F291CCF8}" type="pres">
      <dgm:prSet presAssocID="{080EB735-46C2-4F1E-A9B4-D8A83FE4F62A}" presName="parTx" presStyleLbl="revTx" presStyleIdx="5" presStyleCnt="13">
        <dgm:presLayoutVars>
          <dgm:chMax val="0"/>
          <dgm:chPref val="0"/>
        </dgm:presLayoutVars>
      </dgm:prSet>
      <dgm:spPr/>
    </dgm:pt>
    <dgm:pt modelId="{AB74CE16-B23B-4D27-AD74-38B804589EFA}" type="pres">
      <dgm:prSet presAssocID="{080EB735-46C2-4F1E-A9B4-D8A83FE4F62A}" presName="desTx" presStyleLbl="revTx" presStyleIdx="6" presStyleCnt="13" custScaleX="119422" custLinFactNeighborX="-9610">
        <dgm:presLayoutVars/>
      </dgm:prSet>
      <dgm:spPr/>
    </dgm:pt>
    <dgm:pt modelId="{79F83AE5-E1F6-4237-930F-A4D8693B58A6}" type="pres">
      <dgm:prSet presAssocID="{4E691FBA-337B-4C8A-8A77-3B27A77DEB91}" presName="sibTrans" presStyleCnt="0"/>
      <dgm:spPr/>
    </dgm:pt>
    <dgm:pt modelId="{7FE5B9D0-B2C4-4CAC-8B74-0950924150D2}" type="pres">
      <dgm:prSet presAssocID="{27A0BA55-9EE6-4469-B00D-56EF771EBE52}" presName="compNode" presStyleCnt="0"/>
      <dgm:spPr/>
    </dgm:pt>
    <dgm:pt modelId="{E912DEDA-A403-4B38-9D38-B085A40B4A0E}" type="pres">
      <dgm:prSet presAssocID="{27A0BA55-9EE6-4469-B00D-56EF771EBE52}" presName="bgRect" presStyleLbl="bgShp" presStyleIdx="4" presStyleCnt="8"/>
      <dgm:spPr/>
    </dgm:pt>
    <dgm:pt modelId="{9DCABE3B-61CC-4ECC-97AD-889725933166}" type="pres">
      <dgm:prSet presAssocID="{27A0BA55-9EE6-4469-B00D-56EF771EBE5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A14E2F95-8E98-4CEF-8568-C80831366A15}" type="pres">
      <dgm:prSet presAssocID="{27A0BA55-9EE6-4469-B00D-56EF771EBE52}" presName="spaceRect" presStyleCnt="0"/>
      <dgm:spPr/>
    </dgm:pt>
    <dgm:pt modelId="{14423EDE-2CA6-41CD-85B9-872B6F492773}" type="pres">
      <dgm:prSet presAssocID="{27A0BA55-9EE6-4469-B00D-56EF771EBE52}" presName="parTx" presStyleLbl="revTx" presStyleIdx="7" presStyleCnt="13">
        <dgm:presLayoutVars>
          <dgm:chMax val="0"/>
          <dgm:chPref val="0"/>
        </dgm:presLayoutVars>
      </dgm:prSet>
      <dgm:spPr/>
    </dgm:pt>
    <dgm:pt modelId="{AE192031-53EC-4857-B92F-A887132A0412}" type="pres">
      <dgm:prSet presAssocID="{27A0BA55-9EE6-4469-B00D-56EF771EBE52}" presName="desTx" presStyleLbl="revTx" presStyleIdx="8" presStyleCnt="13" custScaleX="114097">
        <dgm:presLayoutVars/>
      </dgm:prSet>
      <dgm:spPr/>
    </dgm:pt>
    <dgm:pt modelId="{A4F9296E-3D1D-4436-8A21-770A4C5FE5E6}" type="pres">
      <dgm:prSet presAssocID="{6BD6AB47-3085-4E43-9ACD-434D877138BC}" presName="sibTrans" presStyleCnt="0"/>
      <dgm:spPr/>
    </dgm:pt>
    <dgm:pt modelId="{BC80838B-805D-4F4A-A3AF-3CF4271ACD12}" type="pres">
      <dgm:prSet presAssocID="{DD2AE31E-19FE-4832-AC3E-12AD363E6DFB}" presName="compNode" presStyleCnt="0"/>
      <dgm:spPr/>
    </dgm:pt>
    <dgm:pt modelId="{22044397-86C7-4409-A7E2-F5784DA692D5}" type="pres">
      <dgm:prSet presAssocID="{DD2AE31E-19FE-4832-AC3E-12AD363E6DFB}" presName="bgRect" presStyleLbl="bgShp" presStyleIdx="5" presStyleCnt="8"/>
      <dgm:spPr/>
    </dgm:pt>
    <dgm:pt modelId="{ADA7E4F9-87EF-4341-A3DE-6167FDAF7C3D}" type="pres">
      <dgm:prSet presAssocID="{DD2AE31E-19FE-4832-AC3E-12AD363E6DF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79A473D3-EA28-41A6-ACF3-4E8366F50065}" type="pres">
      <dgm:prSet presAssocID="{DD2AE31E-19FE-4832-AC3E-12AD363E6DFB}" presName="spaceRect" presStyleCnt="0"/>
      <dgm:spPr/>
    </dgm:pt>
    <dgm:pt modelId="{36E5C4B1-BC75-42EA-A95B-352751F192F4}" type="pres">
      <dgm:prSet presAssocID="{DD2AE31E-19FE-4832-AC3E-12AD363E6DFB}" presName="parTx" presStyleLbl="revTx" presStyleIdx="9" presStyleCnt="13">
        <dgm:presLayoutVars>
          <dgm:chMax val="0"/>
          <dgm:chPref val="0"/>
        </dgm:presLayoutVars>
      </dgm:prSet>
      <dgm:spPr/>
    </dgm:pt>
    <dgm:pt modelId="{69D40410-7B16-431E-B743-92EF8257A08A}" type="pres">
      <dgm:prSet presAssocID="{DD2AE31E-19FE-4832-AC3E-12AD363E6DFB}" presName="desTx" presStyleLbl="revTx" presStyleIdx="10" presStyleCnt="13" custScaleX="121681" custLinFactNeighborX="-2024">
        <dgm:presLayoutVars/>
      </dgm:prSet>
      <dgm:spPr/>
    </dgm:pt>
    <dgm:pt modelId="{14A5D527-E733-49A6-81EE-386E34F6B357}" type="pres">
      <dgm:prSet presAssocID="{DC3E233D-095A-44F5-A0A3-87C41240DCF8}" presName="sibTrans" presStyleCnt="0"/>
      <dgm:spPr/>
    </dgm:pt>
    <dgm:pt modelId="{FFA0002E-9A1B-4FF5-86C8-DB945B07AED2}" type="pres">
      <dgm:prSet presAssocID="{C226CFA8-72DC-4374-AAF3-E9C022E0ADDA}" presName="compNode" presStyleCnt="0"/>
      <dgm:spPr/>
    </dgm:pt>
    <dgm:pt modelId="{0A78DED4-E68F-48C4-B0AF-5B5C697CD5EF}" type="pres">
      <dgm:prSet presAssocID="{C226CFA8-72DC-4374-AAF3-E9C022E0ADDA}" presName="bgRect" presStyleLbl="bgShp" presStyleIdx="6" presStyleCnt="8"/>
      <dgm:spPr/>
    </dgm:pt>
    <dgm:pt modelId="{8DC7FF4D-A1B7-448D-A89B-968914FABF82}" type="pres">
      <dgm:prSet presAssocID="{C226CFA8-72DC-4374-AAF3-E9C022E0ADDA}" presName="iconRect" presStyleLbl="node1" presStyleIdx="6" presStyleCnt="8" custLinFactX="188070" custLinFactNeighborX="200000" custLinFactNeighborY="607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</dgm:pt>
    <dgm:pt modelId="{535C2D4D-A986-447D-AA0C-55EA7071DB7B}" type="pres">
      <dgm:prSet presAssocID="{C226CFA8-72DC-4374-AAF3-E9C022E0ADDA}" presName="spaceRect" presStyleCnt="0"/>
      <dgm:spPr/>
    </dgm:pt>
    <dgm:pt modelId="{05B91BA8-2C89-44CC-8BC4-E74CCB745C59}" type="pres">
      <dgm:prSet presAssocID="{C226CFA8-72DC-4374-AAF3-E9C022E0ADDA}" presName="parTx" presStyleLbl="revTx" presStyleIdx="11" presStyleCnt="13" custFlipHor="1" custScaleX="64850">
        <dgm:presLayoutVars>
          <dgm:chMax val="0"/>
          <dgm:chPref val="0"/>
        </dgm:presLayoutVars>
      </dgm:prSet>
      <dgm:spPr/>
    </dgm:pt>
    <dgm:pt modelId="{139B1689-06DA-495C-A56A-72256FB160AB}" type="pres">
      <dgm:prSet presAssocID="{FE6B4026-9E53-433D-9396-19CDF0EF6AEC}" presName="sibTrans" presStyleCnt="0"/>
      <dgm:spPr/>
    </dgm:pt>
    <dgm:pt modelId="{49AD60E9-D200-48DA-8476-467F68E1436A}" type="pres">
      <dgm:prSet presAssocID="{FE33FAEA-15C8-46F7-BDB4-700F44D699EB}" presName="compNode" presStyleCnt="0"/>
      <dgm:spPr/>
    </dgm:pt>
    <dgm:pt modelId="{788FC2C2-6FEB-4A9A-983A-30D55DC08990}" type="pres">
      <dgm:prSet presAssocID="{FE33FAEA-15C8-46F7-BDB4-700F44D699EB}" presName="bgRect" presStyleLbl="bgShp" presStyleIdx="7" presStyleCnt="8"/>
      <dgm:spPr/>
    </dgm:pt>
    <dgm:pt modelId="{B77B46C2-0980-442E-98B6-459EE8A1D6B4}" type="pres">
      <dgm:prSet presAssocID="{FE33FAEA-15C8-46F7-BDB4-700F44D699E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</dgm:pt>
    <dgm:pt modelId="{4AC70871-0E63-4EA2-BC1C-E8EF365C5FE5}" type="pres">
      <dgm:prSet presAssocID="{FE33FAEA-15C8-46F7-BDB4-700F44D699EB}" presName="spaceRect" presStyleCnt="0"/>
      <dgm:spPr/>
    </dgm:pt>
    <dgm:pt modelId="{A7C45558-C011-4659-B3C6-A01129538C0C}" type="pres">
      <dgm:prSet presAssocID="{FE33FAEA-15C8-46F7-BDB4-700F44D699EB}" presName="parTx" presStyleLbl="revTx" presStyleIdx="12" presStyleCnt="13">
        <dgm:presLayoutVars>
          <dgm:chMax val="0"/>
          <dgm:chPref val="0"/>
        </dgm:presLayoutVars>
      </dgm:prSet>
      <dgm:spPr/>
    </dgm:pt>
  </dgm:ptLst>
  <dgm:cxnLst>
    <dgm:cxn modelId="{9FEE770C-8E80-4A65-B3DF-BB8D04AEB0C1}" srcId="{474E9036-6026-43BA-989B-B091CFCEBA65}" destId="{16E83CF1-63E3-4229-8D9F-1D985D1D2692}" srcOrd="2" destOrd="0" parTransId="{A09327FD-570B-4A36-B9F9-83694C3B8790}" sibTransId="{93CC12BF-C94D-438F-9BEF-83424AC1CB7A}"/>
    <dgm:cxn modelId="{9DD84D0E-881C-411A-A55F-396AB23C4AA3}" srcId="{474E9036-6026-43BA-989B-B091CFCEBA65}" destId="{080EB735-46C2-4F1E-A9B4-D8A83FE4F62A}" srcOrd="3" destOrd="0" parTransId="{61B6BB65-F3DD-45BC-A175-130DCCD45421}" sibTransId="{4E691FBA-337B-4C8A-8A77-3B27A77DEB91}"/>
    <dgm:cxn modelId="{E4E1091F-81EF-4FE7-BF36-55C590882D6E}" type="presOf" srcId="{474E9036-6026-43BA-989B-B091CFCEBA65}" destId="{B9E84DFD-68EF-485F-99CC-238167AB063E}" srcOrd="0" destOrd="0" presId="urn:microsoft.com/office/officeart/2018/2/layout/IconVerticalSolidList"/>
    <dgm:cxn modelId="{3C771B27-B33B-4CF1-A481-103DD77A0648}" srcId="{DD2AE31E-19FE-4832-AC3E-12AD363E6DFB}" destId="{AB977065-8852-4E43-99F1-37A0E766BA73}" srcOrd="0" destOrd="0" parTransId="{04A4A3DA-9A29-439F-AA56-4DD46EE8209C}" sibTransId="{AF534A66-6E13-4219-B35D-122B4F0B2CB3}"/>
    <dgm:cxn modelId="{1A6DB430-091C-4A6C-AB7F-C80FE093361D}" srcId="{080EB735-46C2-4F1E-A9B4-D8A83FE4F62A}" destId="{ACE54DBF-F437-4D67-B26B-7E838315779E}" srcOrd="1" destOrd="0" parTransId="{6FE1FF39-6BC9-4B60-9608-218CAEAA2239}" sibTransId="{F6618145-3591-4A02-A113-A43ECD4E03AF}"/>
    <dgm:cxn modelId="{C2D7C25D-2F4C-4E37-A740-F3901F85CF4A}" type="presOf" srcId="{A45AF9E6-5A5E-4358-B153-796034942A65}" destId="{AE192031-53EC-4857-B92F-A887132A0412}" srcOrd="0" destOrd="0" presId="urn:microsoft.com/office/officeart/2018/2/layout/IconVerticalSolidList"/>
    <dgm:cxn modelId="{6BCDBC62-6B39-4443-9D98-FBCDF4A5267B}" srcId="{16E83CF1-63E3-4229-8D9F-1D985D1D2692}" destId="{B5957F7E-EA18-4A13-BB64-570182E2697D}" srcOrd="1" destOrd="0" parTransId="{B00A2E5F-5C02-4D82-B9C1-97006F42F444}" sibTransId="{113F1BE3-7E0C-4F2C-A5CC-82AA889DE927}"/>
    <dgm:cxn modelId="{718E1068-D515-4CD9-9268-BDAEA6416991}" type="presOf" srcId="{ACE54DBF-F437-4D67-B26B-7E838315779E}" destId="{AB74CE16-B23B-4D27-AD74-38B804589EFA}" srcOrd="0" destOrd="1" presId="urn:microsoft.com/office/officeart/2018/2/layout/IconVerticalSolidList"/>
    <dgm:cxn modelId="{2BC8BC50-852E-4695-85EA-5BF52870E8AC}" srcId="{27A0BA55-9EE6-4469-B00D-56EF771EBE52}" destId="{7E57C048-6C81-4223-9372-EE635B1123B7}" srcOrd="1" destOrd="0" parTransId="{FDDE8998-1369-464F-954E-C166CF32A355}" sibTransId="{BAFBA4DC-B8FB-4D98-91FA-BAD3591FACA0}"/>
    <dgm:cxn modelId="{F78ED656-3453-401D-B879-5355FD4C3036}" type="presOf" srcId="{B294CDF0-5744-4D01-92DB-4655FDC4895F}" destId="{30FFEB21-F96B-4685-B28D-DBF202699702}" srcOrd="0" destOrd="0" presId="urn:microsoft.com/office/officeart/2018/2/layout/IconVerticalSolidList"/>
    <dgm:cxn modelId="{DCDA897A-E1D5-436D-8A46-78131519B748}" srcId="{474E9036-6026-43BA-989B-B091CFCEBA65}" destId="{FE33FAEA-15C8-46F7-BDB4-700F44D699EB}" srcOrd="7" destOrd="0" parTransId="{0D6B6FE5-3785-4DB4-B577-747FC490F99B}" sibTransId="{C9BF713D-FB33-4967-958F-C7E31B10EF5C}"/>
    <dgm:cxn modelId="{0EFD167B-E851-4AB6-B3C6-06A5A2EC1DAC}" srcId="{16E83CF1-63E3-4229-8D9F-1D985D1D2692}" destId="{5BAF1C6D-9924-49B1-835B-A4BE8CC8E9AF}" srcOrd="0" destOrd="0" parTransId="{ED4C51F8-5F9D-45C7-B1DF-FABFCA78BE53}" sibTransId="{FF25F0A5-C8EC-4AB4-8114-EC53F52BAF10}"/>
    <dgm:cxn modelId="{A1A0D980-6B0E-47B2-99FF-29A2CA61624A}" type="presOf" srcId="{CEA5E45B-F417-4BE4-BF71-64C1D1772935}" destId="{AB74CE16-B23B-4D27-AD74-38B804589EFA}" srcOrd="0" destOrd="0" presId="urn:microsoft.com/office/officeart/2018/2/layout/IconVerticalSolidList"/>
    <dgm:cxn modelId="{3E34C882-E981-4187-9CDF-627FA6EB87A5}" srcId="{474E9036-6026-43BA-989B-B091CFCEBA65}" destId="{549CF8FA-36E6-43DA-879A-AC2A883AC463}" srcOrd="1" destOrd="0" parTransId="{AA92691C-4504-4E1C-9665-5A59E591C4AD}" sibTransId="{B6CDBD2E-62EF-4BC7-86E9-71CF101B692C}"/>
    <dgm:cxn modelId="{10B5EC8A-9AEE-4D80-A63B-9823F7FF68EA}" srcId="{474E9036-6026-43BA-989B-B091CFCEBA65}" destId="{27A0BA55-9EE6-4469-B00D-56EF771EBE52}" srcOrd="4" destOrd="0" parTransId="{2C09B750-D468-413D-9D09-33C3D574C53B}" sibTransId="{6BD6AB47-3085-4E43-9ACD-434D877138BC}"/>
    <dgm:cxn modelId="{7BEE908B-905E-4C15-B4B5-62DC4E369782}" type="presOf" srcId="{549CF8FA-36E6-43DA-879A-AC2A883AC463}" destId="{D481C080-E338-47A3-A7DF-33EA4ADA13AF}" srcOrd="0" destOrd="0" presId="urn:microsoft.com/office/officeart/2018/2/layout/IconVerticalSolidList"/>
    <dgm:cxn modelId="{DB7835A6-C94D-43AA-95F8-64208E69FB4B}" type="presOf" srcId="{7E57C048-6C81-4223-9372-EE635B1123B7}" destId="{AE192031-53EC-4857-B92F-A887132A0412}" srcOrd="0" destOrd="1" presId="urn:microsoft.com/office/officeart/2018/2/layout/IconVerticalSolidList"/>
    <dgm:cxn modelId="{CAA9F8AD-540E-4164-B35A-EA91A13E40C6}" srcId="{549CF8FA-36E6-43DA-879A-AC2A883AC463}" destId="{353C40FB-4493-421F-897D-B7B043832BF6}" srcOrd="0" destOrd="0" parTransId="{D8A4193E-49F4-41D1-86B6-AED442180024}" sibTransId="{5CAEA0FC-0396-4E62-A9FC-CE8E3A77A776}"/>
    <dgm:cxn modelId="{9FA7D3AF-91C8-4837-9ED3-22CAF061AD46}" srcId="{474E9036-6026-43BA-989B-B091CFCEBA65}" destId="{C226CFA8-72DC-4374-AAF3-E9C022E0ADDA}" srcOrd="6" destOrd="0" parTransId="{C5C8EDDD-8D2B-4DC5-AD6E-3E97DAD3FDF5}" sibTransId="{FE6B4026-9E53-433D-9396-19CDF0EF6AEC}"/>
    <dgm:cxn modelId="{14BE99B3-B0A3-46FB-BE38-3F9E64436F9F}" type="presOf" srcId="{27A0BA55-9EE6-4469-B00D-56EF771EBE52}" destId="{14423EDE-2CA6-41CD-85B9-872B6F492773}" srcOrd="0" destOrd="0" presId="urn:microsoft.com/office/officeart/2018/2/layout/IconVerticalSolidList"/>
    <dgm:cxn modelId="{212238B9-0480-41BC-AF1D-ED3D42DE6239}" type="presOf" srcId="{080EB735-46C2-4F1E-A9B4-D8A83FE4F62A}" destId="{6AE133BE-E88E-4574-AEFB-6890F291CCF8}" srcOrd="0" destOrd="0" presId="urn:microsoft.com/office/officeart/2018/2/layout/IconVerticalSolidList"/>
    <dgm:cxn modelId="{F221DAB9-4175-472D-A033-58A7C451BA8A}" type="presOf" srcId="{C226CFA8-72DC-4374-AAF3-E9C022E0ADDA}" destId="{05B91BA8-2C89-44CC-8BC4-E74CCB745C59}" srcOrd="0" destOrd="0" presId="urn:microsoft.com/office/officeart/2018/2/layout/IconVerticalSolidList"/>
    <dgm:cxn modelId="{DF562BBC-EC99-4476-8E1E-19D542DFA20F}" type="presOf" srcId="{AB977065-8852-4E43-99F1-37A0E766BA73}" destId="{69D40410-7B16-431E-B743-92EF8257A08A}" srcOrd="0" destOrd="0" presId="urn:microsoft.com/office/officeart/2018/2/layout/IconVerticalSolidList"/>
    <dgm:cxn modelId="{A7B20AC7-A437-4877-881E-0FBE35A11648}" srcId="{474E9036-6026-43BA-989B-B091CFCEBA65}" destId="{DD2AE31E-19FE-4832-AC3E-12AD363E6DFB}" srcOrd="5" destOrd="0" parTransId="{A71BA920-0F16-4D8E-8630-AFA08C8E17A2}" sibTransId="{DC3E233D-095A-44F5-A0A3-87C41240DCF8}"/>
    <dgm:cxn modelId="{069FB9CA-EA45-476A-B17D-87541FAB427C}" type="presOf" srcId="{DD2AE31E-19FE-4832-AC3E-12AD363E6DFB}" destId="{36E5C4B1-BC75-42EA-A95B-352751F192F4}" srcOrd="0" destOrd="0" presId="urn:microsoft.com/office/officeart/2018/2/layout/IconVerticalSolidList"/>
    <dgm:cxn modelId="{5EF718D1-15D6-4DB8-A895-DB56AFE21D59}" srcId="{474E9036-6026-43BA-989B-B091CFCEBA65}" destId="{B294CDF0-5744-4D01-92DB-4655FDC4895F}" srcOrd="0" destOrd="0" parTransId="{9CE5F24A-D25C-4678-8926-C4211220F065}" sibTransId="{61CE0F96-B02D-4592-A2AD-89A32D000F2E}"/>
    <dgm:cxn modelId="{2BE485D5-1F49-4AFE-9DF8-EAF4A6E3F605}" type="presOf" srcId="{16E83CF1-63E3-4229-8D9F-1D985D1D2692}" destId="{748AB834-C12E-4F13-B664-F73334E7F614}" srcOrd="0" destOrd="0" presId="urn:microsoft.com/office/officeart/2018/2/layout/IconVerticalSolidList"/>
    <dgm:cxn modelId="{EA8895DD-CF4A-43A4-B9D8-7CC5845CF843}" type="presOf" srcId="{353C40FB-4493-421F-897D-B7B043832BF6}" destId="{AFFED76F-8124-47A6-85CA-152BE6544CD9}" srcOrd="0" destOrd="0" presId="urn:microsoft.com/office/officeart/2018/2/layout/IconVerticalSolidList"/>
    <dgm:cxn modelId="{491187E4-CADA-425C-928C-56EAB39A15E1}" srcId="{27A0BA55-9EE6-4469-B00D-56EF771EBE52}" destId="{A45AF9E6-5A5E-4358-B153-796034942A65}" srcOrd="0" destOrd="0" parTransId="{53C81CCC-081D-4692-AD79-142BD1632815}" sibTransId="{837424C8-6C7E-4023-A7A3-6B8E5856F1C0}"/>
    <dgm:cxn modelId="{DF12DEE9-15D1-4891-9BC4-0C5E10167814}" type="presOf" srcId="{B5957F7E-EA18-4A13-BB64-570182E2697D}" destId="{AE1702CF-D2C7-4FB1-A39D-52F526EED52E}" srcOrd="0" destOrd="1" presId="urn:microsoft.com/office/officeart/2018/2/layout/IconVerticalSolidList"/>
    <dgm:cxn modelId="{6657E2F4-0E76-4115-AB7D-9B78DFEC01E9}" type="presOf" srcId="{5BAF1C6D-9924-49B1-835B-A4BE8CC8E9AF}" destId="{AE1702CF-D2C7-4FB1-A39D-52F526EED52E}" srcOrd="0" destOrd="0" presId="urn:microsoft.com/office/officeart/2018/2/layout/IconVerticalSolidList"/>
    <dgm:cxn modelId="{9702EEF8-4816-4A58-8CD9-370F6BD844B3}" srcId="{080EB735-46C2-4F1E-A9B4-D8A83FE4F62A}" destId="{CEA5E45B-F417-4BE4-BF71-64C1D1772935}" srcOrd="0" destOrd="0" parTransId="{B92B15BC-FDA6-4029-8C5F-97FE30A97589}" sibTransId="{2EBB4D7D-999B-48A4-9ABA-4FDD3C6310ED}"/>
    <dgm:cxn modelId="{A7DA95FA-9D54-4138-A7DD-65B6F5583B59}" type="presOf" srcId="{FE33FAEA-15C8-46F7-BDB4-700F44D699EB}" destId="{A7C45558-C011-4659-B3C6-A01129538C0C}" srcOrd="0" destOrd="0" presId="urn:microsoft.com/office/officeart/2018/2/layout/IconVerticalSolidList"/>
    <dgm:cxn modelId="{C84806A4-EBA6-404C-92C3-CB36101AD134}" type="presParOf" srcId="{B9E84DFD-68EF-485F-99CC-238167AB063E}" destId="{000E86AC-B134-4ED5-A015-9B576F70BB99}" srcOrd="0" destOrd="0" presId="urn:microsoft.com/office/officeart/2018/2/layout/IconVerticalSolidList"/>
    <dgm:cxn modelId="{F88AD832-741A-4917-BA3C-E007631A6E89}" type="presParOf" srcId="{000E86AC-B134-4ED5-A015-9B576F70BB99}" destId="{2AC9F4DA-6ECF-4606-894F-023ED463F7C5}" srcOrd="0" destOrd="0" presId="urn:microsoft.com/office/officeart/2018/2/layout/IconVerticalSolidList"/>
    <dgm:cxn modelId="{26DC50C6-E841-40AB-A810-E083DB9DFEDF}" type="presParOf" srcId="{000E86AC-B134-4ED5-A015-9B576F70BB99}" destId="{804407B6-3104-4FE9-B4DD-5C9EFB4DCFDC}" srcOrd="1" destOrd="0" presId="urn:microsoft.com/office/officeart/2018/2/layout/IconVerticalSolidList"/>
    <dgm:cxn modelId="{A1F03B8D-5C91-4B54-BE98-CB13F4FF60F0}" type="presParOf" srcId="{000E86AC-B134-4ED5-A015-9B576F70BB99}" destId="{6970F8FB-E201-48B6-B540-C0ABC60C8DD9}" srcOrd="2" destOrd="0" presId="urn:microsoft.com/office/officeart/2018/2/layout/IconVerticalSolidList"/>
    <dgm:cxn modelId="{8FB38072-AC3F-49BC-804E-BAB4BB907F73}" type="presParOf" srcId="{000E86AC-B134-4ED5-A015-9B576F70BB99}" destId="{30FFEB21-F96B-4685-B28D-DBF202699702}" srcOrd="3" destOrd="0" presId="urn:microsoft.com/office/officeart/2018/2/layout/IconVerticalSolidList"/>
    <dgm:cxn modelId="{551BB396-B4E4-4903-93F5-987843CCF2B6}" type="presParOf" srcId="{B9E84DFD-68EF-485F-99CC-238167AB063E}" destId="{4971B155-1302-4995-905A-5CE7E7AC81C3}" srcOrd="1" destOrd="0" presId="urn:microsoft.com/office/officeart/2018/2/layout/IconVerticalSolidList"/>
    <dgm:cxn modelId="{17DBCE36-64E5-4F98-B9FB-831856FD207D}" type="presParOf" srcId="{B9E84DFD-68EF-485F-99CC-238167AB063E}" destId="{01D371E3-F8F6-4120-AD75-059024378F08}" srcOrd="2" destOrd="0" presId="urn:microsoft.com/office/officeart/2018/2/layout/IconVerticalSolidList"/>
    <dgm:cxn modelId="{DC4A5DD6-B479-4C80-AA42-C4D3F618C401}" type="presParOf" srcId="{01D371E3-F8F6-4120-AD75-059024378F08}" destId="{34AA685F-9001-44AB-83C5-AD112272F01F}" srcOrd="0" destOrd="0" presId="urn:microsoft.com/office/officeart/2018/2/layout/IconVerticalSolidList"/>
    <dgm:cxn modelId="{F490C8E8-08CA-40B4-8BD0-819D4EA40DA0}" type="presParOf" srcId="{01D371E3-F8F6-4120-AD75-059024378F08}" destId="{DB066125-71BB-4EE7-A4C2-78CF69A30288}" srcOrd="1" destOrd="0" presId="urn:microsoft.com/office/officeart/2018/2/layout/IconVerticalSolidList"/>
    <dgm:cxn modelId="{23A2EBD3-4A99-4D34-A2B3-DFC03C477018}" type="presParOf" srcId="{01D371E3-F8F6-4120-AD75-059024378F08}" destId="{D2DAEC11-C357-478B-9457-39CDDD4B63D0}" srcOrd="2" destOrd="0" presId="urn:microsoft.com/office/officeart/2018/2/layout/IconVerticalSolidList"/>
    <dgm:cxn modelId="{01E6572B-FA08-4516-82A5-6667C8250CF0}" type="presParOf" srcId="{01D371E3-F8F6-4120-AD75-059024378F08}" destId="{D481C080-E338-47A3-A7DF-33EA4ADA13AF}" srcOrd="3" destOrd="0" presId="urn:microsoft.com/office/officeart/2018/2/layout/IconVerticalSolidList"/>
    <dgm:cxn modelId="{C88640D1-A470-4FB0-9AD1-7FFCF5B722D6}" type="presParOf" srcId="{01D371E3-F8F6-4120-AD75-059024378F08}" destId="{AFFED76F-8124-47A6-85CA-152BE6544CD9}" srcOrd="4" destOrd="0" presId="urn:microsoft.com/office/officeart/2018/2/layout/IconVerticalSolidList"/>
    <dgm:cxn modelId="{7A8585E1-B4E6-443F-B457-21972A4B3485}" type="presParOf" srcId="{B9E84DFD-68EF-485F-99CC-238167AB063E}" destId="{AA441632-3160-4F93-951A-5B0EEC61ABF4}" srcOrd="3" destOrd="0" presId="urn:microsoft.com/office/officeart/2018/2/layout/IconVerticalSolidList"/>
    <dgm:cxn modelId="{313243F2-B686-4554-AE41-2DDCD3FFE8E0}" type="presParOf" srcId="{B9E84DFD-68EF-485F-99CC-238167AB063E}" destId="{49434E53-BA8D-45B8-B846-BEBB58529E34}" srcOrd="4" destOrd="0" presId="urn:microsoft.com/office/officeart/2018/2/layout/IconVerticalSolidList"/>
    <dgm:cxn modelId="{A3B0AA5D-3F7C-4069-BC25-E4B9C3A0BCE1}" type="presParOf" srcId="{49434E53-BA8D-45B8-B846-BEBB58529E34}" destId="{DC2569F5-9C69-4CCD-AA44-E3462971B0A8}" srcOrd="0" destOrd="0" presId="urn:microsoft.com/office/officeart/2018/2/layout/IconVerticalSolidList"/>
    <dgm:cxn modelId="{3C67BE8C-11D4-420C-8037-CFC974CA8450}" type="presParOf" srcId="{49434E53-BA8D-45B8-B846-BEBB58529E34}" destId="{7962E7F3-C518-451F-AA44-9A3FA513B23D}" srcOrd="1" destOrd="0" presId="urn:microsoft.com/office/officeart/2018/2/layout/IconVerticalSolidList"/>
    <dgm:cxn modelId="{65405098-F77B-4C7D-B27A-286F1CB48A60}" type="presParOf" srcId="{49434E53-BA8D-45B8-B846-BEBB58529E34}" destId="{0515582F-0C45-4384-AF19-A5E826729824}" srcOrd="2" destOrd="0" presId="urn:microsoft.com/office/officeart/2018/2/layout/IconVerticalSolidList"/>
    <dgm:cxn modelId="{1B77155F-94AB-41DE-9E11-F64EAA3EAAFC}" type="presParOf" srcId="{49434E53-BA8D-45B8-B846-BEBB58529E34}" destId="{748AB834-C12E-4F13-B664-F73334E7F614}" srcOrd="3" destOrd="0" presId="urn:microsoft.com/office/officeart/2018/2/layout/IconVerticalSolidList"/>
    <dgm:cxn modelId="{330C8A92-5566-4A50-BC1D-EC51347C9B5B}" type="presParOf" srcId="{49434E53-BA8D-45B8-B846-BEBB58529E34}" destId="{AE1702CF-D2C7-4FB1-A39D-52F526EED52E}" srcOrd="4" destOrd="0" presId="urn:microsoft.com/office/officeart/2018/2/layout/IconVerticalSolidList"/>
    <dgm:cxn modelId="{39E147BD-8596-4CEE-855D-749E14D91EF6}" type="presParOf" srcId="{B9E84DFD-68EF-485F-99CC-238167AB063E}" destId="{792C816A-66C3-4642-A65E-ADEDAF3BADE4}" srcOrd="5" destOrd="0" presId="urn:microsoft.com/office/officeart/2018/2/layout/IconVerticalSolidList"/>
    <dgm:cxn modelId="{09C8AB58-DF8F-4E0E-A609-A81FF42AE4A8}" type="presParOf" srcId="{B9E84DFD-68EF-485F-99CC-238167AB063E}" destId="{9453AE62-BB80-4B11-9CBF-7CB44B418367}" srcOrd="6" destOrd="0" presId="urn:microsoft.com/office/officeart/2018/2/layout/IconVerticalSolidList"/>
    <dgm:cxn modelId="{AB32A4EE-CF14-4CD0-ABC5-E8744989DDEC}" type="presParOf" srcId="{9453AE62-BB80-4B11-9CBF-7CB44B418367}" destId="{CAB9C864-0BC1-4304-B341-E268A839A650}" srcOrd="0" destOrd="0" presId="urn:microsoft.com/office/officeart/2018/2/layout/IconVerticalSolidList"/>
    <dgm:cxn modelId="{AA58061B-7837-429A-8FC4-42542EB0C480}" type="presParOf" srcId="{9453AE62-BB80-4B11-9CBF-7CB44B418367}" destId="{AA539048-028B-482B-90C2-5250A749C2A7}" srcOrd="1" destOrd="0" presId="urn:microsoft.com/office/officeart/2018/2/layout/IconVerticalSolidList"/>
    <dgm:cxn modelId="{86EF74F0-A49B-4100-A379-2B1E1CA0B70E}" type="presParOf" srcId="{9453AE62-BB80-4B11-9CBF-7CB44B418367}" destId="{635CF64B-83F3-4B65-B452-9A286870785F}" srcOrd="2" destOrd="0" presId="urn:microsoft.com/office/officeart/2018/2/layout/IconVerticalSolidList"/>
    <dgm:cxn modelId="{D7618DF7-F2F2-4550-82C1-3A2D3B83AE9C}" type="presParOf" srcId="{9453AE62-BB80-4B11-9CBF-7CB44B418367}" destId="{6AE133BE-E88E-4574-AEFB-6890F291CCF8}" srcOrd="3" destOrd="0" presId="urn:microsoft.com/office/officeart/2018/2/layout/IconVerticalSolidList"/>
    <dgm:cxn modelId="{5DAA65AD-2B67-49A9-839E-608CF7F4D854}" type="presParOf" srcId="{9453AE62-BB80-4B11-9CBF-7CB44B418367}" destId="{AB74CE16-B23B-4D27-AD74-38B804589EFA}" srcOrd="4" destOrd="0" presId="urn:microsoft.com/office/officeart/2018/2/layout/IconVerticalSolidList"/>
    <dgm:cxn modelId="{83842130-936A-441E-ADAE-91E690EF5964}" type="presParOf" srcId="{B9E84DFD-68EF-485F-99CC-238167AB063E}" destId="{79F83AE5-E1F6-4237-930F-A4D8693B58A6}" srcOrd="7" destOrd="0" presId="urn:microsoft.com/office/officeart/2018/2/layout/IconVerticalSolidList"/>
    <dgm:cxn modelId="{A8AA5533-4BBA-48DB-A304-86B911C68A8D}" type="presParOf" srcId="{B9E84DFD-68EF-485F-99CC-238167AB063E}" destId="{7FE5B9D0-B2C4-4CAC-8B74-0950924150D2}" srcOrd="8" destOrd="0" presId="urn:microsoft.com/office/officeart/2018/2/layout/IconVerticalSolidList"/>
    <dgm:cxn modelId="{4351FC11-B6FC-4F58-963E-78522E35E6AD}" type="presParOf" srcId="{7FE5B9D0-B2C4-4CAC-8B74-0950924150D2}" destId="{E912DEDA-A403-4B38-9D38-B085A40B4A0E}" srcOrd="0" destOrd="0" presId="urn:microsoft.com/office/officeart/2018/2/layout/IconVerticalSolidList"/>
    <dgm:cxn modelId="{34F09938-A73A-48CC-8585-003FCD21FA75}" type="presParOf" srcId="{7FE5B9D0-B2C4-4CAC-8B74-0950924150D2}" destId="{9DCABE3B-61CC-4ECC-97AD-889725933166}" srcOrd="1" destOrd="0" presId="urn:microsoft.com/office/officeart/2018/2/layout/IconVerticalSolidList"/>
    <dgm:cxn modelId="{4ACCC91A-23DF-400D-9994-E0B62A0E49E5}" type="presParOf" srcId="{7FE5B9D0-B2C4-4CAC-8B74-0950924150D2}" destId="{A14E2F95-8E98-4CEF-8568-C80831366A15}" srcOrd="2" destOrd="0" presId="urn:microsoft.com/office/officeart/2018/2/layout/IconVerticalSolidList"/>
    <dgm:cxn modelId="{70382EEE-E3D7-4A12-8C03-C55EA97E0ADE}" type="presParOf" srcId="{7FE5B9D0-B2C4-4CAC-8B74-0950924150D2}" destId="{14423EDE-2CA6-41CD-85B9-872B6F492773}" srcOrd="3" destOrd="0" presId="urn:microsoft.com/office/officeart/2018/2/layout/IconVerticalSolidList"/>
    <dgm:cxn modelId="{419682F4-598D-470F-AA61-17EF80D6F759}" type="presParOf" srcId="{7FE5B9D0-B2C4-4CAC-8B74-0950924150D2}" destId="{AE192031-53EC-4857-B92F-A887132A0412}" srcOrd="4" destOrd="0" presId="urn:microsoft.com/office/officeart/2018/2/layout/IconVerticalSolidList"/>
    <dgm:cxn modelId="{FF3E96D9-383E-4BAD-B264-7BFE51D6BB0B}" type="presParOf" srcId="{B9E84DFD-68EF-485F-99CC-238167AB063E}" destId="{A4F9296E-3D1D-4436-8A21-770A4C5FE5E6}" srcOrd="9" destOrd="0" presId="urn:microsoft.com/office/officeart/2018/2/layout/IconVerticalSolidList"/>
    <dgm:cxn modelId="{1FAB3443-65F0-432F-BD80-3F9F62E4CA36}" type="presParOf" srcId="{B9E84DFD-68EF-485F-99CC-238167AB063E}" destId="{BC80838B-805D-4F4A-A3AF-3CF4271ACD12}" srcOrd="10" destOrd="0" presId="urn:microsoft.com/office/officeart/2018/2/layout/IconVerticalSolidList"/>
    <dgm:cxn modelId="{DF70A224-A68B-4993-8BF9-7F3F010AF769}" type="presParOf" srcId="{BC80838B-805D-4F4A-A3AF-3CF4271ACD12}" destId="{22044397-86C7-4409-A7E2-F5784DA692D5}" srcOrd="0" destOrd="0" presId="urn:microsoft.com/office/officeart/2018/2/layout/IconVerticalSolidList"/>
    <dgm:cxn modelId="{A69F5C3D-025A-46E4-AD77-700DF5F66FC8}" type="presParOf" srcId="{BC80838B-805D-4F4A-A3AF-3CF4271ACD12}" destId="{ADA7E4F9-87EF-4341-A3DE-6167FDAF7C3D}" srcOrd="1" destOrd="0" presId="urn:microsoft.com/office/officeart/2018/2/layout/IconVerticalSolidList"/>
    <dgm:cxn modelId="{98163E7D-5C2B-42A5-8798-9BFA374FAD52}" type="presParOf" srcId="{BC80838B-805D-4F4A-A3AF-3CF4271ACD12}" destId="{79A473D3-EA28-41A6-ACF3-4E8366F50065}" srcOrd="2" destOrd="0" presId="urn:microsoft.com/office/officeart/2018/2/layout/IconVerticalSolidList"/>
    <dgm:cxn modelId="{1A68094B-294F-4B6C-BBB5-9D6EEB7DBB66}" type="presParOf" srcId="{BC80838B-805D-4F4A-A3AF-3CF4271ACD12}" destId="{36E5C4B1-BC75-42EA-A95B-352751F192F4}" srcOrd="3" destOrd="0" presId="urn:microsoft.com/office/officeart/2018/2/layout/IconVerticalSolidList"/>
    <dgm:cxn modelId="{D1AB8852-2D82-4EF0-ACE9-9DF1071C7A87}" type="presParOf" srcId="{BC80838B-805D-4F4A-A3AF-3CF4271ACD12}" destId="{69D40410-7B16-431E-B743-92EF8257A08A}" srcOrd="4" destOrd="0" presId="urn:microsoft.com/office/officeart/2018/2/layout/IconVerticalSolidList"/>
    <dgm:cxn modelId="{5F12D480-BA3F-43DF-B2A5-5651556C39CD}" type="presParOf" srcId="{B9E84DFD-68EF-485F-99CC-238167AB063E}" destId="{14A5D527-E733-49A6-81EE-386E34F6B357}" srcOrd="11" destOrd="0" presId="urn:microsoft.com/office/officeart/2018/2/layout/IconVerticalSolidList"/>
    <dgm:cxn modelId="{F97EB4B8-B095-4E60-8BC2-25580AF5167A}" type="presParOf" srcId="{B9E84DFD-68EF-485F-99CC-238167AB063E}" destId="{FFA0002E-9A1B-4FF5-86C8-DB945B07AED2}" srcOrd="12" destOrd="0" presId="urn:microsoft.com/office/officeart/2018/2/layout/IconVerticalSolidList"/>
    <dgm:cxn modelId="{5CC8A0BC-028F-4961-972A-B159516C6D41}" type="presParOf" srcId="{FFA0002E-9A1B-4FF5-86C8-DB945B07AED2}" destId="{0A78DED4-E68F-48C4-B0AF-5B5C697CD5EF}" srcOrd="0" destOrd="0" presId="urn:microsoft.com/office/officeart/2018/2/layout/IconVerticalSolidList"/>
    <dgm:cxn modelId="{EB27A85C-7103-4588-9361-716C53203F9A}" type="presParOf" srcId="{FFA0002E-9A1B-4FF5-86C8-DB945B07AED2}" destId="{8DC7FF4D-A1B7-448D-A89B-968914FABF82}" srcOrd="1" destOrd="0" presId="urn:microsoft.com/office/officeart/2018/2/layout/IconVerticalSolidList"/>
    <dgm:cxn modelId="{55E52E04-D4F8-4F8A-91F3-5A05D0826BB8}" type="presParOf" srcId="{FFA0002E-9A1B-4FF5-86C8-DB945B07AED2}" destId="{535C2D4D-A986-447D-AA0C-55EA7071DB7B}" srcOrd="2" destOrd="0" presId="urn:microsoft.com/office/officeart/2018/2/layout/IconVerticalSolidList"/>
    <dgm:cxn modelId="{C215BA94-5E92-461B-A60F-AA2ABA9F8938}" type="presParOf" srcId="{FFA0002E-9A1B-4FF5-86C8-DB945B07AED2}" destId="{05B91BA8-2C89-44CC-8BC4-E74CCB745C59}" srcOrd="3" destOrd="0" presId="urn:microsoft.com/office/officeart/2018/2/layout/IconVerticalSolidList"/>
    <dgm:cxn modelId="{EC218C5F-032A-46DA-8FAA-CD21E0E45A71}" type="presParOf" srcId="{B9E84DFD-68EF-485F-99CC-238167AB063E}" destId="{139B1689-06DA-495C-A56A-72256FB160AB}" srcOrd="13" destOrd="0" presId="urn:microsoft.com/office/officeart/2018/2/layout/IconVerticalSolidList"/>
    <dgm:cxn modelId="{A2FF1DCF-823B-4140-A6D1-0CB2B38BC5DB}" type="presParOf" srcId="{B9E84DFD-68EF-485F-99CC-238167AB063E}" destId="{49AD60E9-D200-48DA-8476-467F68E1436A}" srcOrd="14" destOrd="0" presId="urn:microsoft.com/office/officeart/2018/2/layout/IconVerticalSolidList"/>
    <dgm:cxn modelId="{8A25098B-1EDD-4F15-AFD4-DE5EA8AB49EC}" type="presParOf" srcId="{49AD60E9-D200-48DA-8476-467F68E1436A}" destId="{788FC2C2-6FEB-4A9A-983A-30D55DC08990}" srcOrd="0" destOrd="0" presId="urn:microsoft.com/office/officeart/2018/2/layout/IconVerticalSolidList"/>
    <dgm:cxn modelId="{2248E37E-05F9-4A71-8A7E-09303E7C9F50}" type="presParOf" srcId="{49AD60E9-D200-48DA-8476-467F68E1436A}" destId="{B77B46C2-0980-442E-98B6-459EE8A1D6B4}" srcOrd="1" destOrd="0" presId="urn:microsoft.com/office/officeart/2018/2/layout/IconVerticalSolidList"/>
    <dgm:cxn modelId="{83EE4661-BEA2-4977-A8E1-BC47E8A90497}" type="presParOf" srcId="{49AD60E9-D200-48DA-8476-467F68E1436A}" destId="{4AC70871-0E63-4EA2-BC1C-E8EF365C5FE5}" srcOrd="2" destOrd="0" presId="urn:microsoft.com/office/officeart/2018/2/layout/IconVerticalSolidList"/>
    <dgm:cxn modelId="{BA1D9D2D-1180-4928-BDB1-5186EE2C0181}" type="presParOf" srcId="{49AD60E9-D200-48DA-8476-467F68E1436A}" destId="{A7C45558-C011-4659-B3C6-A01129538C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A4B0AE-FEAE-4D48-8755-1134C4A79BE8}" type="doc">
      <dgm:prSet loTypeId="urn:microsoft.com/office/officeart/2005/8/layout/vList5" loCatId="list" qsTypeId="urn:microsoft.com/office/officeart/2005/8/quickstyle/simple1#3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17FCDEBA-B70E-4791-9035-9FA0B4413B46}">
      <dgm:prSet/>
      <dgm:spPr/>
      <dgm:t>
        <a:bodyPr/>
        <a:lstStyle/>
        <a:p>
          <a:pPr algn="ctr"/>
          <a:r>
            <a:rPr lang="en-US" dirty="0"/>
            <a:t>This slide emphasizes the final outcomes of the project and their significance.</a:t>
          </a:r>
        </a:p>
      </dgm:t>
    </dgm:pt>
    <dgm:pt modelId="{04F4968F-F037-4EC3-82EF-3B9838DEFC6C}" type="parTrans" cxnId="{4F2DB55C-C7D3-4213-9733-EAB168C55B04}">
      <dgm:prSet/>
      <dgm:spPr/>
      <dgm:t>
        <a:bodyPr/>
        <a:lstStyle/>
        <a:p>
          <a:pPr algn="ctr"/>
          <a:endParaRPr lang="en-US"/>
        </a:p>
      </dgm:t>
    </dgm:pt>
    <dgm:pt modelId="{02DE0BF2-9C58-43F6-8AD9-84F5D812CF1F}" type="sibTrans" cxnId="{4F2DB55C-C7D3-4213-9733-EAB168C55B04}">
      <dgm:prSet/>
      <dgm:spPr/>
      <dgm:t>
        <a:bodyPr/>
        <a:lstStyle/>
        <a:p>
          <a:pPr algn="ctr"/>
          <a:endParaRPr lang="en-US"/>
        </a:p>
      </dgm:t>
    </dgm:pt>
    <dgm:pt modelId="{2992DF5D-0199-4D8B-A497-56C1A926E4DA}">
      <dgm:prSet/>
      <dgm:spPr/>
      <dgm:t>
        <a:bodyPr/>
        <a:lstStyle/>
        <a:p>
          <a:pPr algn="ctr"/>
          <a:r>
            <a:rPr lang="en-US" b="1"/>
            <a:t>1. Visual Insights:</a:t>
          </a:r>
          <a:endParaRPr lang="en-US"/>
        </a:p>
      </dgm:t>
    </dgm:pt>
    <dgm:pt modelId="{748D8861-60D8-4A43-B05A-A0EE1B9BB723}" type="parTrans" cxnId="{BE120D04-AF16-49BA-8DC6-52A5A9E98A4F}">
      <dgm:prSet/>
      <dgm:spPr/>
      <dgm:t>
        <a:bodyPr/>
        <a:lstStyle/>
        <a:p>
          <a:pPr algn="ctr"/>
          <a:endParaRPr lang="en-US"/>
        </a:p>
      </dgm:t>
    </dgm:pt>
    <dgm:pt modelId="{1831D2A0-102E-456D-B79E-15C5C0247FBE}" type="sibTrans" cxnId="{BE120D04-AF16-49BA-8DC6-52A5A9E98A4F}">
      <dgm:prSet/>
      <dgm:spPr/>
      <dgm:t>
        <a:bodyPr/>
        <a:lstStyle/>
        <a:p>
          <a:pPr algn="ctr"/>
          <a:endParaRPr lang="en-US"/>
        </a:p>
      </dgm:t>
    </dgm:pt>
    <dgm:pt modelId="{62332204-83E1-4ABE-BBFA-34073922BFDB}">
      <dgm:prSet/>
      <dgm:spPr/>
      <dgm:t>
        <a:bodyPr/>
        <a:lstStyle/>
        <a:p>
          <a:pPr algn="ctr"/>
          <a:r>
            <a:rPr lang="en-US" dirty="0"/>
            <a:t>Created clear, interactive visualizations such as bar charts, line graphs, scatter plots.</a:t>
          </a:r>
        </a:p>
      </dgm:t>
    </dgm:pt>
    <dgm:pt modelId="{AA121147-50A5-47EE-828D-E66A891D217D}" type="parTrans" cxnId="{C19C9027-8841-4E86-A217-BEC2897F66B6}">
      <dgm:prSet/>
      <dgm:spPr/>
      <dgm:t>
        <a:bodyPr/>
        <a:lstStyle/>
        <a:p>
          <a:pPr algn="ctr"/>
          <a:endParaRPr lang="en-US"/>
        </a:p>
      </dgm:t>
    </dgm:pt>
    <dgm:pt modelId="{B4C5E98E-85E1-4032-893F-E0BF08429121}" type="sibTrans" cxnId="{C19C9027-8841-4E86-A217-BEC2897F66B6}">
      <dgm:prSet/>
      <dgm:spPr/>
      <dgm:t>
        <a:bodyPr/>
        <a:lstStyle/>
        <a:p>
          <a:pPr algn="ctr"/>
          <a:endParaRPr lang="en-US"/>
        </a:p>
      </dgm:t>
    </dgm:pt>
    <dgm:pt modelId="{1A6E4A80-9C59-434D-A22B-1DE8CAFA0ADB}">
      <dgm:prSet/>
      <dgm:spPr/>
      <dgm:t>
        <a:bodyPr/>
        <a:lstStyle/>
        <a:p>
          <a:pPr algn="ctr"/>
          <a:r>
            <a:rPr lang="en-US" i="1"/>
            <a:t>Example:</a:t>
          </a:r>
          <a:r>
            <a:rPr lang="en-US"/>
            <a:t> A bar chart showing the most popular genres.</a:t>
          </a:r>
        </a:p>
      </dgm:t>
    </dgm:pt>
    <dgm:pt modelId="{1BC2C13E-5318-488C-9D0E-FEE9175C587C}" type="parTrans" cxnId="{E8CA07B5-DCEA-4310-B0C2-2D805C41261C}">
      <dgm:prSet/>
      <dgm:spPr/>
      <dgm:t>
        <a:bodyPr/>
        <a:lstStyle/>
        <a:p>
          <a:pPr algn="ctr"/>
          <a:endParaRPr lang="en-US"/>
        </a:p>
      </dgm:t>
    </dgm:pt>
    <dgm:pt modelId="{F1F16569-426C-41E8-8720-47FEC8240C04}" type="sibTrans" cxnId="{E8CA07B5-DCEA-4310-B0C2-2D805C41261C}">
      <dgm:prSet/>
      <dgm:spPr/>
      <dgm:t>
        <a:bodyPr/>
        <a:lstStyle/>
        <a:p>
          <a:pPr algn="ctr"/>
          <a:endParaRPr lang="en-US"/>
        </a:p>
      </dgm:t>
    </dgm:pt>
    <dgm:pt modelId="{8AF27766-0D0D-4ADB-9D3F-0646D98CF49F}">
      <dgm:prSet/>
      <dgm:spPr/>
      <dgm:t>
        <a:bodyPr/>
        <a:lstStyle/>
        <a:p>
          <a:pPr algn="ctr"/>
          <a:r>
            <a:rPr lang="en-US" b="1"/>
            <a:t>2. Data-Driven Understanding:</a:t>
          </a:r>
          <a:endParaRPr lang="en-US"/>
        </a:p>
      </dgm:t>
    </dgm:pt>
    <dgm:pt modelId="{A49FE24D-DDDF-41E1-B2B1-2C11B75A8E5A}" type="parTrans" cxnId="{EB27DA84-3087-4FA4-BB2D-BE8129E8C2A6}">
      <dgm:prSet/>
      <dgm:spPr/>
      <dgm:t>
        <a:bodyPr/>
        <a:lstStyle/>
        <a:p>
          <a:pPr algn="ctr"/>
          <a:endParaRPr lang="en-US"/>
        </a:p>
      </dgm:t>
    </dgm:pt>
    <dgm:pt modelId="{3F4FA8BC-3638-495D-80AD-F9448957D5C1}" type="sibTrans" cxnId="{EB27DA84-3087-4FA4-BB2D-BE8129E8C2A6}">
      <dgm:prSet/>
      <dgm:spPr/>
      <dgm:t>
        <a:bodyPr/>
        <a:lstStyle/>
        <a:p>
          <a:pPr algn="ctr"/>
          <a:endParaRPr lang="en-US"/>
        </a:p>
      </dgm:t>
    </dgm:pt>
    <dgm:pt modelId="{FB8ECF5B-30E4-40AF-82BE-54B56E2EBC19}">
      <dgm:prSet/>
      <dgm:spPr/>
      <dgm:t>
        <a:bodyPr/>
        <a:lstStyle/>
        <a:p>
          <a:pPr algn="ctr"/>
          <a:r>
            <a:rPr lang="en-US"/>
            <a:t>Provided insights into movie distribution by genre, running time, release year, and age ratings.</a:t>
          </a:r>
        </a:p>
      </dgm:t>
    </dgm:pt>
    <dgm:pt modelId="{AA0B8F3E-7668-45F3-8C35-E423951F04D3}" type="parTrans" cxnId="{46054658-641E-4476-96DF-4F1AC19D9FF8}">
      <dgm:prSet/>
      <dgm:spPr/>
      <dgm:t>
        <a:bodyPr/>
        <a:lstStyle/>
        <a:p>
          <a:pPr algn="ctr"/>
          <a:endParaRPr lang="en-US"/>
        </a:p>
      </dgm:t>
    </dgm:pt>
    <dgm:pt modelId="{17EDB94F-8BD5-4598-9A7D-2279C3F0F83D}" type="sibTrans" cxnId="{46054658-641E-4476-96DF-4F1AC19D9FF8}">
      <dgm:prSet/>
      <dgm:spPr/>
      <dgm:t>
        <a:bodyPr/>
        <a:lstStyle/>
        <a:p>
          <a:pPr algn="ctr"/>
          <a:endParaRPr lang="en-US"/>
        </a:p>
      </dgm:t>
    </dgm:pt>
    <dgm:pt modelId="{86515A05-36C8-4696-BD4F-6DC141D033B4}">
      <dgm:prSet/>
      <dgm:spPr/>
      <dgm:t>
        <a:bodyPr/>
        <a:lstStyle/>
        <a:p>
          <a:pPr algn="ctr"/>
          <a:r>
            <a:rPr lang="en-US" i="1"/>
            <a:t>Example:</a:t>
          </a:r>
          <a:r>
            <a:rPr lang="en-US"/>
            <a:t> Identified the most common running time for movies.</a:t>
          </a:r>
        </a:p>
      </dgm:t>
    </dgm:pt>
    <dgm:pt modelId="{81A92E25-2178-4616-8372-40D8614920AC}" type="parTrans" cxnId="{B614CF9F-6A11-4A51-8AD8-BCDD256E2DFC}">
      <dgm:prSet/>
      <dgm:spPr/>
      <dgm:t>
        <a:bodyPr/>
        <a:lstStyle/>
        <a:p>
          <a:pPr algn="ctr"/>
          <a:endParaRPr lang="en-US"/>
        </a:p>
      </dgm:t>
    </dgm:pt>
    <dgm:pt modelId="{CBAD70E5-2850-46FD-927E-6F60764D2813}" type="sibTrans" cxnId="{B614CF9F-6A11-4A51-8AD8-BCDD256E2DFC}">
      <dgm:prSet/>
      <dgm:spPr/>
      <dgm:t>
        <a:bodyPr/>
        <a:lstStyle/>
        <a:p>
          <a:pPr algn="ctr"/>
          <a:endParaRPr lang="en-US"/>
        </a:p>
      </dgm:t>
    </dgm:pt>
    <dgm:pt modelId="{4F7E865F-484B-4E41-92DE-76758787EB53}">
      <dgm:prSet/>
      <dgm:spPr/>
      <dgm:t>
        <a:bodyPr/>
        <a:lstStyle/>
        <a:p>
          <a:pPr algn="ctr"/>
          <a:r>
            <a:rPr lang="en-US" b="1"/>
            <a:t>3. Trend Analysis:</a:t>
          </a:r>
          <a:endParaRPr lang="en-US"/>
        </a:p>
      </dgm:t>
    </dgm:pt>
    <dgm:pt modelId="{2808D28C-6F88-4B4C-BA48-0B4E737A8D4A}" type="parTrans" cxnId="{6B918798-A4FB-4484-B8D1-6C4781B922C0}">
      <dgm:prSet/>
      <dgm:spPr/>
      <dgm:t>
        <a:bodyPr/>
        <a:lstStyle/>
        <a:p>
          <a:pPr algn="ctr"/>
          <a:endParaRPr lang="en-US"/>
        </a:p>
      </dgm:t>
    </dgm:pt>
    <dgm:pt modelId="{AC3C8BC4-6BA0-47E3-BFA0-D679BBBA8F93}" type="sibTrans" cxnId="{6B918798-A4FB-4484-B8D1-6C4781B922C0}">
      <dgm:prSet/>
      <dgm:spPr/>
      <dgm:t>
        <a:bodyPr/>
        <a:lstStyle/>
        <a:p>
          <a:pPr algn="ctr"/>
          <a:endParaRPr lang="en-US"/>
        </a:p>
      </dgm:t>
    </dgm:pt>
    <dgm:pt modelId="{A92D4949-7042-4134-A95A-2151037A743F}">
      <dgm:prSet/>
      <dgm:spPr/>
      <dgm:t>
        <a:bodyPr/>
        <a:lstStyle/>
        <a:p>
          <a:pPr algn="ctr"/>
          <a:r>
            <a:rPr lang="en-US"/>
            <a:t>Highlighted patterns like the rise of specific genres over time.</a:t>
          </a:r>
        </a:p>
      </dgm:t>
    </dgm:pt>
    <dgm:pt modelId="{C6DB95A6-BB60-4EB7-A00C-3DE883FB8A8F}" type="parTrans" cxnId="{5929ABA5-B5D8-4249-8BE8-F91EBB52D85E}">
      <dgm:prSet/>
      <dgm:spPr/>
      <dgm:t>
        <a:bodyPr/>
        <a:lstStyle/>
        <a:p>
          <a:pPr algn="ctr"/>
          <a:endParaRPr lang="en-US"/>
        </a:p>
      </dgm:t>
    </dgm:pt>
    <dgm:pt modelId="{086C1F0B-86C8-4358-998F-B6EF3530C8C2}" type="sibTrans" cxnId="{5929ABA5-B5D8-4249-8BE8-F91EBB52D85E}">
      <dgm:prSet/>
      <dgm:spPr/>
      <dgm:t>
        <a:bodyPr/>
        <a:lstStyle/>
        <a:p>
          <a:pPr algn="ctr"/>
          <a:endParaRPr lang="en-US"/>
        </a:p>
      </dgm:t>
    </dgm:pt>
    <dgm:pt modelId="{47B7AFF1-7CB0-4BFC-B894-9F3FC791EC65}">
      <dgm:prSet/>
      <dgm:spPr/>
      <dgm:t>
        <a:bodyPr/>
        <a:lstStyle/>
        <a:p>
          <a:pPr algn="ctr"/>
          <a:r>
            <a:rPr lang="en-US" i="1"/>
            <a:t>Example:</a:t>
          </a:r>
          <a:r>
            <a:rPr lang="en-US"/>
            <a:t> Growth in demand for animated movies in recent years.</a:t>
          </a:r>
        </a:p>
      </dgm:t>
    </dgm:pt>
    <dgm:pt modelId="{A39B887E-1317-4191-850C-F5100E7CD6DC}" type="parTrans" cxnId="{8AA53F80-5861-47C2-8A06-4A40BC67B208}">
      <dgm:prSet/>
      <dgm:spPr/>
      <dgm:t>
        <a:bodyPr/>
        <a:lstStyle/>
        <a:p>
          <a:pPr algn="ctr"/>
          <a:endParaRPr lang="en-US"/>
        </a:p>
      </dgm:t>
    </dgm:pt>
    <dgm:pt modelId="{AF053AF0-7EEE-4351-AE87-79AAED8704FB}" type="sibTrans" cxnId="{8AA53F80-5861-47C2-8A06-4A40BC67B208}">
      <dgm:prSet/>
      <dgm:spPr/>
      <dgm:t>
        <a:bodyPr/>
        <a:lstStyle/>
        <a:p>
          <a:pPr algn="ctr"/>
          <a:endParaRPr lang="en-US"/>
        </a:p>
      </dgm:t>
    </dgm:pt>
    <dgm:pt modelId="{5DF5F961-7E21-45AB-BA12-D25D0953F7EE}">
      <dgm:prSet/>
      <dgm:spPr/>
      <dgm:t>
        <a:bodyPr/>
        <a:lstStyle/>
        <a:p>
          <a:pPr algn="ctr"/>
          <a:r>
            <a:rPr lang="en-US" b="1"/>
            <a:t>4. Business Insights:</a:t>
          </a:r>
          <a:endParaRPr lang="en-US"/>
        </a:p>
      </dgm:t>
    </dgm:pt>
    <dgm:pt modelId="{F68A586A-515E-4BB1-82A7-855A12A61DCA}" type="parTrans" cxnId="{EA9EA05A-DB5E-4E90-8F54-DFBD305D2A26}">
      <dgm:prSet/>
      <dgm:spPr/>
      <dgm:t>
        <a:bodyPr/>
        <a:lstStyle/>
        <a:p>
          <a:pPr algn="ctr"/>
          <a:endParaRPr lang="en-US"/>
        </a:p>
      </dgm:t>
    </dgm:pt>
    <dgm:pt modelId="{E04127F0-C8D7-4138-83B5-F28B78E8B5AB}" type="sibTrans" cxnId="{EA9EA05A-DB5E-4E90-8F54-DFBD305D2A26}">
      <dgm:prSet/>
      <dgm:spPr/>
      <dgm:t>
        <a:bodyPr/>
        <a:lstStyle/>
        <a:p>
          <a:pPr algn="ctr"/>
          <a:endParaRPr lang="en-US"/>
        </a:p>
      </dgm:t>
    </dgm:pt>
    <dgm:pt modelId="{62EE373E-DC45-45AE-B859-BEF0ED048AEF}">
      <dgm:prSet/>
      <dgm:spPr/>
      <dgm:t>
        <a:bodyPr/>
        <a:lstStyle/>
        <a:p>
          <a:pPr algn="ctr"/>
          <a:r>
            <a:rPr lang="en-US"/>
            <a:t>Delivered actionable insights to aid in content strategy, audience segmentation, and marketing efforts.</a:t>
          </a:r>
        </a:p>
      </dgm:t>
    </dgm:pt>
    <dgm:pt modelId="{18E48E85-C70F-4D18-B5F7-5F266C24067D}" type="parTrans" cxnId="{663FCA2C-9200-43F8-8910-CF2A531FA250}">
      <dgm:prSet/>
      <dgm:spPr/>
      <dgm:t>
        <a:bodyPr/>
        <a:lstStyle/>
        <a:p>
          <a:pPr algn="ctr"/>
          <a:endParaRPr lang="en-US"/>
        </a:p>
      </dgm:t>
    </dgm:pt>
    <dgm:pt modelId="{17D202DA-BE47-4B55-8413-69A6EF0FACE4}" type="sibTrans" cxnId="{663FCA2C-9200-43F8-8910-CF2A531FA250}">
      <dgm:prSet/>
      <dgm:spPr/>
      <dgm:t>
        <a:bodyPr/>
        <a:lstStyle/>
        <a:p>
          <a:pPr algn="ctr"/>
          <a:endParaRPr lang="en-US"/>
        </a:p>
      </dgm:t>
    </dgm:pt>
    <dgm:pt modelId="{B0C79DB1-C48A-4CFA-B825-225499472469}">
      <dgm:prSet/>
      <dgm:spPr/>
      <dgm:t>
        <a:bodyPr/>
        <a:lstStyle/>
        <a:p>
          <a:pPr algn="ctr"/>
          <a:r>
            <a:rPr lang="en-US" i="1"/>
            <a:t>Example:</a:t>
          </a:r>
          <a:r>
            <a:rPr lang="en-US"/>
            <a:t> Targeting campaigns for family-friendly content based on PG movie trends.</a:t>
          </a:r>
        </a:p>
      </dgm:t>
    </dgm:pt>
    <dgm:pt modelId="{083CF451-C0CC-4C4F-BE21-43C4F821E0DB}" type="parTrans" cxnId="{8091B4CE-CBE3-4327-AFBA-F3B4217148C4}">
      <dgm:prSet/>
      <dgm:spPr/>
      <dgm:t>
        <a:bodyPr/>
        <a:lstStyle/>
        <a:p>
          <a:pPr algn="ctr"/>
          <a:endParaRPr lang="en-US"/>
        </a:p>
      </dgm:t>
    </dgm:pt>
    <dgm:pt modelId="{0FFF6C44-2BCE-4C38-9B48-E8520AC8D22F}" type="sibTrans" cxnId="{8091B4CE-CBE3-4327-AFBA-F3B4217148C4}">
      <dgm:prSet/>
      <dgm:spPr/>
      <dgm:t>
        <a:bodyPr/>
        <a:lstStyle/>
        <a:p>
          <a:pPr algn="ctr"/>
          <a:endParaRPr lang="en-US"/>
        </a:p>
      </dgm:t>
    </dgm:pt>
    <dgm:pt modelId="{EF762C17-1883-4C61-9E99-4E176C9780E2}">
      <dgm:prSet/>
      <dgm:spPr/>
      <dgm:t>
        <a:bodyPr/>
        <a:lstStyle/>
        <a:p>
          <a:pPr algn="ctr"/>
          <a:r>
            <a:rPr lang="en-US" dirty="0"/>
            <a:t>The results showcase how analysis can provide valuable guidance for decision-making and strategy development at </a:t>
          </a:r>
          <a:r>
            <a:rPr lang="en-US" dirty="0" err="1"/>
            <a:t>Disney+Hotstar</a:t>
          </a:r>
          <a:r>
            <a:rPr lang="en-US" dirty="0"/>
            <a:t>.</a:t>
          </a:r>
        </a:p>
      </dgm:t>
    </dgm:pt>
    <dgm:pt modelId="{91BC7781-10D4-4BA0-81EF-0089BB98063B}" type="parTrans" cxnId="{C6A7D39D-2CF1-4048-A288-595F340DDE21}">
      <dgm:prSet/>
      <dgm:spPr/>
      <dgm:t>
        <a:bodyPr/>
        <a:lstStyle/>
        <a:p>
          <a:pPr algn="ctr"/>
          <a:endParaRPr lang="en-US"/>
        </a:p>
      </dgm:t>
    </dgm:pt>
    <dgm:pt modelId="{25F7C4A8-0253-4434-8E04-ABAE4E5FDDC5}" type="sibTrans" cxnId="{C6A7D39D-2CF1-4048-A288-595F340DDE21}">
      <dgm:prSet/>
      <dgm:spPr/>
      <dgm:t>
        <a:bodyPr/>
        <a:lstStyle/>
        <a:p>
          <a:pPr algn="ctr"/>
          <a:endParaRPr lang="en-US"/>
        </a:p>
      </dgm:t>
    </dgm:pt>
    <dgm:pt modelId="{83E3DE7C-AFB3-46B4-BC44-29F00B70B09D}" type="pres">
      <dgm:prSet presAssocID="{36A4B0AE-FEAE-4D48-8755-1134C4A79BE8}" presName="Name0" presStyleCnt="0">
        <dgm:presLayoutVars>
          <dgm:dir/>
          <dgm:animLvl val="lvl"/>
          <dgm:resizeHandles val="exact"/>
        </dgm:presLayoutVars>
      </dgm:prSet>
      <dgm:spPr/>
    </dgm:pt>
    <dgm:pt modelId="{AEC6FAF1-767E-4474-AA69-F50079839F8B}" type="pres">
      <dgm:prSet presAssocID="{17FCDEBA-B70E-4791-9035-9FA0B4413B46}" presName="linNode" presStyleCnt="0"/>
      <dgm:spPr/>
    </dgm:pt>
    <dgm:pt modelId="{F862E25B-40A8-487C-94BA-990E9894AB67}" type="pres">
      <dgm:prSet presAssocID="{17FCDEBA-B70E-4791-9035-9FA0B4413B46}" presName="parentText" presStyleLbl="node1" presStyleIdx="0" presStyleCnt="6" custScaleX="277778">
        <dgm:presLayoutVars>
          <dgm:chMax val="1"/>
          <dgm:bulletEnabled val="1"/>
        </dgm:presLayoutVars>
      </dgm:prSet>
      <dgm:spPr/>
    </dgm:pt>
    <dgm:pt modelId="{BBF8D3DB-2025-44D6-A6F7-E54D1E37CF18}" type="pres">
      <dgm:prSet presAssocID="{02DE0BF2-9C58-43F6-8AD9-84F5D812CF1F}" presName="sp" presStyleCnt="0"/>
      <dgm:spPr/>
    </dgm:pt>
    <dgm:pt modelId="{D0B811B3-3821-4E3A-A94B-5810DB4A2BEC}" type="pres">
      <dgm:prSet presAssocID="{2992DF5D-0199-4D8B-A497-56C1A926E4DA}" presName="linNode" presStyleCnt="0"/>
      <dgm:spPr/>
    </dgm:pt>
    <dgm:pt modelId="{20F279F2-389B-4D39-AAB0-AC6E6E9F8AA6}" type="pres">
      <dgm:prSet presAssocID="{2992DF5D-0199-4D8B-A497-56C1A926E4D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9F6B7B4-FC52-4742-8CDB-5856C983C726}" type="pres">
      <dgm:prSet presAssocID="{2992DF5D-0199-4D8B-A497-56C1A926E4DA}" presName="descendantText" presStyleLbl="alignAccFollowNode1" presStyleIdx="0" presStyleCnt="4">
        <dgm:presLayoutVars>
          <dgm:bulletEnabled val="1"/>
        </dgm:presLayoutVars>
      </dgm:prSet>
      <dgm:spPr/>
    </dgm:pt>
    <dgm:pt modelId="{8B172D93-3216-43C1-8CFA-4D38F67A8FB8}" type="pres">
      <dgm:prSet presAssocID="{1831D2A0-102E-456D-B79E-15C5C0247FBE}" presName="sp" presStyleCnt="0"/>
      <dgm:spPr/>
    </dgm:pt>
    <dgm:pt modelId="{8BFDDB65-A105-4D27-B6DD-0A0B1C126F17}" type="pres">
      <dgm:prSet presAssocID="{8AF27766-0D0D-4ADB-9D3F-0646D98CF49F}" presName="linNode" presStyleCnt="0"/>
      <dgm:spPr/>
    </dgm:pt>
    <dgm:pt modelId="{98C9D515-A16F-4176-ABAA-5CF00CE80F6F}" type="pres">
      <dgm:prSet presAssocID="{8AF27766-0D0D-4ADB-9D3F-0646D98CF49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F16601F-71D2-4C18-9CCD-C66FBF4C8911}" type="pres">
      <dgm:prSet presAssocID="{8AF27766-0D0D-4ADB-9D3F-0646D98CF49F}" presName="descendantText" presStyleLbl="alignAccFollowNode1" presStyleIdx="1" presStyleCnt="4">
        <dgm:presLayoutVars>
          <dgm:bulletEnabled val="1"/>
        </dgm:presLayoutVars>
      </dgm:prSet>
      <dgm:spPr/>
    </dgm:pt>
    <dgm:pt modelId="{C72F9608-E39B-4E6D-A0C0-496EA2B67129}" type="pres">
      <dgm:prSet presAssocID="{3F4FA8BC-3638-495D-80AD-F9448957D5C1}" presName="sp" presStyleCnt="0"/>
      <dgm:spPr/>
    </dgm:pt>
    <dgm:pt modelId="{748B11CD-8ECC-45EA-ABB0-1A42B241322B}" type="pres">
      <dgm:prSet presAssocID="{4F7E865F-484B-4E41-92DE-76758787EB53}" presName="linNode" presStyleCnt="0"/>
      <dgm:spPr/>
    </dgm:pt>
    <dgm:pt modelId="{AA4842C6-F847-47E8-83D0-DDFBB4A03F2D}" type="pres">
      <dgm:prSet presAssocID="{4F7E865F-484B-4E41-92DE-76758787EB5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5300D72F-B38B-400F-B85F-72946C7072D7}" type="pres">
      <dgm:prSet presAssocID="{4F7E865F-484B-4E41-92DE-76758787EB53}" presName="descendantText" presStyleLbl="alignAccFollowNode1" presStyleIdx="2" presStyleCnt="4">
        <dgm:presLayoutVars>
          <dgm:bulletEnabled val="1"/>
        </dgm:presLayoutVars>
      </dgm:prSet>
      <dgm:spPr/>
    </dgm:pt>
    <dgm:pt modelId="{7878359F-D65A-4723-A44D-96EAB85046C0}" type="pres">
      <dgm:prSet presAssocID="{AC3C8BC4-6BA0-47E3-BFA0-D679BBBA8F93}" presName="sp" presStyleCnt="0"/>
      <dgm:spPr/>
    </dgm:pt>
    <dgm:pt modelId="{D6DE543F-9D7C-4F01-A24A-4CB259144039}" type="pres">
      <dgm:prSet presAssocID="{5DF5F961-7E21-45AB-BA12-D25D0953F7EE}" presName="linNode" presStyleCnt="0"/>
      <dgm:spPr/>
    </dgm:pt>
    <dgm:pt modelId="{D431B1B8-018D-455B-844F-2ADDA968666F}" type="pres">
      <dgm:prSet presAssocID="{5DF5F961-7E21-45AB-BA12-D25D0953F7E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49A6220-D821-4A03-B95A-2A3A1E1DDD3B}" type="pres">
      <dgm:prSet presAssocID="{5DF5F961-7E21-45AB-BA12-D25D0953F7EE}" presName="descendantText" presStyleLbl="alignAccFollowNode1" presStyleIdx="3" presStyleCnt="4">
        <dgm:presLayoutVars>
          <dgm:bulletEnabled val="1"/>
        </dgm:presLayoutVars>
      </dgm:prSet>
      <dgm:spPr/>
    </dgm:pt>
    <dgm:pt modelId="{DCD57F3C-1686-4B14-BD31-E0E13421E6E3}" type="pres">
      <dgm:prSet presAssocID="{E04127F0-C8D7-4138-83B5-F28B78E8B5AB}" presName="sp" presStyleCnt="0"/>
      <dgm:spPr/>
    </dgm:pt>
    <dgm:pt modelId="{40534FA5-FEC6-4401-A1E1-30EAEC14F1AD}" type="pres">
      <dgm:prSet presAssocID="{EF762C17-1883-4C61-9E99-4E176C9780E2}" presName="linNode" presStyleCnt="0"/>
      <dgm:spPr/>
    </dgm:pt>
    <dgm:pt modelId="{7DFA701B-31B0-4B8F-8769-F3CB75FBA898}" type="pres">
      <dgm:prSet presAssocID="{EF762C17-1883-4C61-9E99-4E176C9780E2}" presName="parentText" presStyleLbl="node1" presStyleIdx="5" presStyleCnt="6" custScaleX="277778">
        <dgm:presLayoutVars>
          <dgm:chMax val="1"/>
          <dgm:bulletEnabled val="1"/>
        </dgm:presLayoutVars>
      </dgm:prSet>
      <dgm:spPr/>
    </dgm:pt>
  </dgm:ptLst>
  <dgm:cxnLst>
    <dgm:cxn modelId="{BE120D04-AF16-49BA-8DC6-52A5A9E98A4F}" srcId="{36A4B0AE-FEAE-4D48-8755-1134C4A79BE8}" destId="{2992DF5D-0199-4D8B-A497-56C1A926E4DA}" srcOrd="1" destOrd="0" parTransId="{748D8861-60D8-4A43-B05A-A0EE1B9BB723}" sibTransId="{1831D2A0-102E-456D-B79E-15C5C0247FBE}"/>
    <dgm:cxn modelId="{94DE5619-DE05-4831-BC6F-DB177103DB78}" type="presOf" srcId="{B0C79DB1-C48A-4CFA-B825-225499472469}" destId="{149A6220-D821-4A03-B95A-2A3A1E1DDD3B}" srcOrd="0" destOrd="1" presId="urn:microsoft.com/office/officeart/2005/8/layout/vList5"/>
    <dgm:cxn modelId="{AD29221D-EC34-46C1-AD52-E0AD87E0A6D5}" type="presOf" srcId="{8AF27766-0D0D-4ADB-9D3F-0646D98CF49F}" destId="{98C9D515-A16F-4176-ABAA-5CF00CE80F6F}" srcOrd="0" destOrd="0" presId="urn:microsoft.com/office/officeart/2005/8/layout/vList5"/>
    <dgm:cxn modelId="{C19C9027-8841-4E86-A217-BEC2897F66B6}" srcId="{2992DF5D-0199-4D8B-A497-56C1A926E4DA}" destId="{62332204-83E1-4ABE-BBFA-34073922BFDB}" srcOrd="0" destOrd="0" parTransId="{AA121147-50A5-47EE-828D-E66A891D217D}" sibTransId="{B4C5E98E-85E1-4032-893F-E0BF08429121}"/>
    <dgm:cxn modelId="{663FCA2C-9200-43F8-8910-CF2A531FA250}" srcId="{5DF5F961-7E21-45AB-BA12-D25D0953F7EE}" destId="{62EE373E-DC45-45AE-B859-BEF0ED048AEF}" srcOrd="0" destOrd="0" parTransId="{18E48E85-C70F-4D18-B5F7-5F266C24067D}" sibTransId="{17D202DA-BE47-4B55-8413-69A6EF0FACE4}"/>
    <dgm:cxn modelId="{E7A28938-8442-4580-B5F2-4A3B8F91A0FA}" type="presOf" srcId="{2992DF5D-0199-4D8B-A497-56C1A926E4DA}" destId="{20F279F2-389B-4D39-AAB0-AC6E6E9F8AA6}" srcOrd="0" destOrd="0" presId="urn:microsoft.com/office/officeart/2005/8/layout/vList5"/>
    <dgm:cxn modelId="{A463615C-165E-4E14-95D7-ABE0C6C8490C}" type="presOf" srcId="{FB8ECF5B-30E4-40AF-82BE-54B56E2EBC19}" destId="{FF16601F-71D2-4C18-9CCD-C66FBF4C8911}" srcOrd="0" destOrd="0" presId="urn:microsoft.com/office/officeart/2005/8/layout/vList5"/>
    <dgm:cxn modelId="{4F2DB55C-C7D3-4213-9733-EAB168C55B04}" srcId="{36A4B0AE-FEAE-4D48-8755-1134C4A79BE8}" destId="{17FCDEBA-B70E-4791-9035-9FA0B4413B46}" srcOrd="0" destOrd="0" parTransId="{04F4968F-F037-4EC3-82EF-3B9838DEFC6C}" sibTransId="{02DE0BF2-9C58-43F6-8AD9-84F5D812CF1F}"/>
    <dgm:cxn modelId="{F4A24276-76F4-4DE8-80D5-C7B8AA0AD0E9}" type="presOf" srcId="{86515A05-36C8-4696-BD4F-6DC141D033B4}" destId="{FF16601F-71D2-4C18-9CCD-C66FBF4C8911}" srcOrd="0" destOrd="1" presId="urn:microsoft.com/office/officeart/2005/8/layout/vList5"/>
    <dgm:cxn modelId="{46054658-641E-4476-96DF-4F1AC19D9FF8}" srcId="{8AF27766-0D0D-4ADB-9D3F-0646D98CF49F}" destId="{FB8ECF5B-30E4-40AF-82BE-54B56E2EBC19}" srcOrd="0" destOrd="0" parTransId="{AA0B8F3E-7668-45F3-8C35-E423951F04D3}" sibTransId="{17EDB94F-8BD5-4598-9A7D-2279C3F0F83D}"/>
    <dgm:cxn modelId="{EA9EA05A-DB5E-4E90-8F54-DFBD305D2A26}" srcId="{36A4B0AE-FEAE-4D48-8755-1134C4A79BE8}" destId="{5DF5F961-7E21-45AB-BA12-D25D0953F7EE}" srcOrd="4" destOrd="0" parTransId="{F68A586A-515E-4BB1-82A7-855A12A61DCA}" sibTransId="{E04127F0-C8D7-4138-83B5-F28B78E8B5AB}"/>
    <dgm:cxn modelId="{15234E7B-7FD5-42A7-A444-A87638B2EC3F}" type="presOf" srcId="{1A6E4A80-9C59-434D-A22B-1DE8CAFA0ADB}" destId="{F9F6B7B4-FC52-4742-8CDB-5856C983C726}" srcOrd="0" destOrd="1" presId="urn:microsoft.com/office/officeart/2005/8/layout/vList5"/>
    <dgm:cxn modelId="{8AA53F80-5861-47C2-8A06-4A40BC67B208}" srcId="{4F7E865F-484B-4E41-92DE-76758787EB53}" destId="{47B7AFF1-7CB0-4BFC-B894-9F3FC791EC65}" srcOrd="1" destOrd="0" parTransId="{A39B887E-1317-4191-850C-F5100E7CD6DC}" sibTransId="{AF053AF0-7EEE-4351-AE87-79AAED8704FB}"/>
    <dgm:cxn modelId="{EB27DA84-3087-4FA4-BB2D-BE8129E8C2A6}" srcId="{36A4B0AE-FEAE-4D48-8755-1134C4A79BE8}" destId="{8AF27766-0D0D-4ADB-9D3F-0646D98CF49F}" srcOrd="2" destOrd="0" parTransId="{A49FE24D-DDDF-41E1-B2B1-2C11B75A8E5A}" sibTransId="{3F4FA8BC-3638-495D-80AD-F9448957D5C1}"/>
    <dgm:cxn modelId="{6B918798-A4FB-4484-B8D1-6C4781B922C0}" srcId="{36A4B0AE-FEAE-4D48-8755-1134C4A79BE8}" destId="{4F7E865F-484B-4E41-92DE-76758787EB53}" srcOrd="3" destOrd="0" parTransId="{2808D28C-6F88-4B4C-BA48-0B4E737A8D4A}" sibTransId="{AC3C8BC4-6BA0-47E3-BFA0-D679BBBA8F93}"/>
    <dgm:cxn modelId="{C6A7D39D-2CF1-4048-A288-595F340DDE21}" srcId="{36A4B0AE-FEAE-4D48-8755-1134C4A79BE8}" destId="{EF762C17-1883-4C61-9E99-4E176C9780E2}" srcOrd="5" destOrd="0" parTransId="{91BC7781-10D4-4BA0-81EF-0089BB98063B}" sibTransId="{25F7C4A8-0253-4434-8E04-ABAE4E5FDDC5}"/>
    <dgm:cxn modelId="{B614CF9F-6A11-4A51-8AD8-BCDD256E2DFC}" srcId="{8AF27766-0D0D-4ADB-9D3F-0646D98CF49F}" destId="{86515A05-36C8-4696-BD4F-6DC141D033B4}" srcOrd="1" destOrd="0" parTransId="{81A92E25-2178-4616-8372-40D8614920AC}" sibTransId="{CBAD70E5-2850-46FD-927E-6F60764D2813}"/>
    <dgm:cxn modelId="{5929ABA5-B5D8-4249-8BE8-F91EBB52D85E}" srcId="{4F7E865F-484B-4E41-92DE-76758787EB53}" destId="{A92D4949-7042-4134-A95A-2151037A743F}" srcOrd="0" destOrd="0" parTransId="{C6DB95A6-BB60-4EB7-A00C-3DE883FB8A8F}" sibTransId="{086C1F0B-86C8-4358-998F-B6EF3530C8C2}"/>
    <dgm:cxn modelId="{E8CA07B5-DCEA-4310-B0C2-2D805C41261C}" srcId="{2992DF5D-0199-4D8B-A497-56C1A926E4DA}" destId="{1A6E4A80-9C59-434D-A22B-1DE8CAFA0ADB}" srcOrd="1" destOrd="0" parTransId="{1BC2C13E-5318-488C-9D0E-FEE9175C587C}" sibTransId="{F1F16569-426C-41E8-8720-47FEC8240C04}"/>
    <dgm:cxn modelId="{3E4CB2B5-C166-491A-B1A9-AE79689A3BC6}" type="presOf" srcId="{17FCDEBA-B70E-4791-9035-9FA0B4413B46}" destId="{F862E25B-40A8-487C-94BA-990E9894AB67}" srcOrd="0" destOrd="0" presId="urn:microsoft.com/office/officeart/2005/8/layout/vList5"/>
    <dgm:cxn modelId="{A0268EB8-DD62-4405-B52C-EF41EAD733C9}" type="presOf" srcId="{47B7AFF1-7CB0-4BFC-B894-9F3FC791EC65}" destId="{5300D72F-B38B-400F-B85F-72946C7072D7}" srcOrd="0" destOrd="1" presId="urn:microsoft.com/office/officeart/2005/8/layout/vList5"/>
    <dgm:cxn modelId="{0389F1B8-D6D6-4E3B-A639-3EDE4EA56D6C}" type="presOf" srcId="{4F7E865F-484B-4E41-92DE-76758787EB53}" destId="{AA4842C6-F847-47E8-83D0-DDFBB4A03F2D}" srcOrd="0" destOrd="0" presId="urn:microsoft.com/office/officeart/2005/8/layout/vList5"/>
    <dgm:cxn modelId="{465AADC0-BF9C-4034-A8DA-3B38B6211E48}" type="presOf" srcId="{36A4B0AE-FEAE-4D48-8755-1134C4A79BE8}" destId="{83E3DE7C-AFB3-46B4-BC44-29F00B70B09D}" srcOrd="0" destOrd="0" presId="urn:microsoft.com/office/officeart/2005/8/layout/vList5"/>
    <dgm:cxn modelId="{8091B4CE-CBE3-4327-AFBA-F3B4217148C4}" srcId="{5DF5F961-7E21-45AB-BA12-D25D0953F7EE}" destId="{B0C79DB1-C48A-4CFA-B825-225499472469}" srcOrd="1" destOrd="0" parTransId="{083CF451-C0CC-4C4F-BE21-43C4F821E0DB}" sibTransId="{0FFF6C44-2BCE-4C38-9B48-E8520AC8D22F}"/>
    <dgm:cxn modelId="{507C0FD0-0148-4433-9C9F-E1B9ABF88644}" type="presOf" srcId="{62EE373E-DC45-45AE-B859-BEF0ED048AEF}" destId="{149A6220-D821-4A03-B95A-2A3A1E1DDD3B}" srcOrd="0" destOrd="0" presId="urn:microsoft.com/office/officeart/2005/8/layout/vList5"/>
    <dgm:cxn modelId="{186606D5-C530-4C3C-A35D-6DCE15A3D2C6}" type="presOf" srcId="{62332204-83E1-4ABE-BBFA-34073922BFDB}" destId="{F9F6B7B4-FC52-4742-8CDB-5856C983C726}" srcOrd="0" destOrd="0" presId="urn:microsoft.com/office/officeart/2005/8/layout/vList5"/>
    <dgm:cxn modelId="{46AB8AD7-D530-481A-9814-036DAAB65CBF}" type="presOf" srcId="{5DF5F961-7E21-45AB-BA12-D25D0953F7EE}" destId="{D431B1B8-018D-455B-844F-2ADDA968666F}" srcOrd="0" destOrd="0" presId="urn:microsoft.com/office/officeart/2005/8/layout/vList5"/>
    <dgm:cxn modelId="{86F135E7-F765-479E-A2BB-1CCB12D3641A}" type="presOf" srcId="{EF762C17-1883-4C61-9E99-4E176C9780E2}" destId="{7DFA701B-31B0-4B8F-8769-F3CB75FBA898}" srcOrd="0" destOrd="0" presId="urn:microsoft.com/office/officeart/2005/8/layout/vList5"/>
    <dgm:cxn modelId="{926EEBEF-6E3A-4F18-8D8F-3C8618DF431A}" type="presOf" srcId="{A92D4949-7042-4134-A95A-2151037A743F}" destId="{5300D72F-B38B-400F-B85F-72946C7072D7}" srcOrd="0" destOrd="0" presId="urn:microsoft.com/office/officeart/2005/8/layout/vList5"/>
    <dgm:cxn modelId="{32EB0B7A-9E88-44D1-B165-C90A7EE5C952}" type="presParOf" srcId="{83E3DE7C-AFB3-46B4-BC44-29F00B70B09D}" destId="{AEC6FAF1-767E-4474-AA69-F50079839F8B}" srcOrd="0" destOrd="0" presId="urn:microsoft.com/office/officeart/2005/8/layout/vList5"/>
    <dgm:cxn modelId="{75CEC598-F0E7-4468-B2EF-A8925B86FCD5}" type="presParOf" srcId="{AEC6FAF1-767E-4474-AA69-F50079839F8B}" destId="{F862E25B-40A8-487C-94BA-990E9894AB67}" srcOrd="0" destOrd="0" presId="urn:microsoft.com/office/officeart/2005/8/layout/vList5"/>
    <dgm:cxn modelId="{4CC1DCB5-5CE9-4318-BAA8-CD05AAA73130}" type="presParOf" srcId="{83E3DE7C-AFB3-46B4-BC44-29F00B70B09D}" destId="{BBF8D3DB-2025-44D6-A6F7-E54D1E37CF18}" srcOrd="1" destOrd="0" presId="urn:microsoft.com/office/officeart/2005/8/layout/vList5"/>
    <dgm:cxn modelId="{9A4CBCB0-0840-43A9-BD4F-7CF20746E403}" type="presParOf" srcId="{83E3DE7C-AFB3-46B4-BC44-29F00B70B09D}" destId="{D0B811B3-3821-4E3A-A94B-5810DB4A2BEC}" srcOrd="2" destOrd="0" presId="urn:microsoft.com/office/officeart/2005/8/layout/vList5"/>
    <dgm:cxn modelId="{03F93D6F-A2D4-4149-B8C5-473C4935FB92}" type="presParOf" srcId="{D0B811B3-3821-4E3A-A94B-5810DB4A2BEC}" destId="{20F279F2-389B-4D39-AAB0-AC6E6E9F8AA6}" srcOrd="0" destOrd="0" presId="urn:microsoft.com/office/officeart/2005/8/layout/vList5"/>
    <dgm:cxn modelId="{A1B54844-3CE6-4AB9-9528-4E998B222279}" type="presParOf" srcId="{D0B811B3-3821-4E3A-A94B-5810DB4A2BEC}" destId="{F9F6B7B4-FC52-4742-8CDB-5856C983C726}" srcOrd="1" destOrd="0" presId="urn:microsoft.com/office/officeart/2005/8/layout/vList5"/>
    <dgm:cxn modelId="{C9FA6AEA-858A-4368-AC49-814250DAB830}" type="presParOf" srcId="{83E3DE7C-AFB3-46B4-BC44-29F00B70B09D}" destId="{8B172D93-3216-43C1-8CFA-4D38F67A8FB8}" srcOrd="3" destOrd="0" presId="urn:microsoft.com/office/officeart/2005/8/layout/vList5"/>
    <dgm:cxn modelId="{14F8D825-F2E0-4295-83BB-AFF0A8C1DAFC}" type="presParOf" srcId="{83E3DE7C-AFB3-46B4-BC44-29F00B70B09D}" destId="{8BFDDB65-A105-4D27-B6DD-0A0B1C126F17}" srcOrd="4" destOrd="0" presId="urn:microsoft.com/office/officeart/2005/8/layout/vList5"/>
    <dgm:cxn modelId="{2CA59FDC-7FA9-4771-B374-235308F32281}" type="presParOf" srcId="{8BFDDB65-A105-4D27-B6DD-0A0B1C126F17}" destId="{98C9D515-A16F-4176-ABAA-5CF00CE80F6F}" srcOrd="0" destOrd="0" presId="urn:microsoft.com/office/officeart/2005/8/layout/vList5"/>
    <dgm:cxn modelId="{329EB409-C52E-4394-9256-FE7E3B0FE0D4}" type="presParOf" srcId="{8BFDDB65-A105-4D27-B6DD-0A0B1C126F17}" destId="{FF16601F-71D2-4C18-9CCD-C66FBF4C8911}" srcOrd="1" destOrd="0" presId="urn:microsoft.com/office/officeart/2005/8/layout/vList5"/>
    <dgm:cxn modelId="{15C1CA88-6924-46DB-A533-DDC277C20ACA}" type="presParOf" srcId="{83E3DE7C-AFB3-46B4-BC44-29F00B70B09D}" destId="{C72F9608-E39B-4E6D-A0C0-496EA2B67129}" srcOrd="5" destOrd="0" presId="urn:microsoft.com/office/officeart/2005/8/layout/vList5"/>
    <dgm:cxn modelId="{AC53B92F-ED91-443C-8B66-D796CDC67178}" type="presParOf" srcId="{83E3DE7C-AFB3-46B4-BC44-29F00B70B09D}" destId="{748B11CD-8ECC-45EA-ABB0-1A42B241322B}" srcOrd="6" destOrd="0" presId="urn:microsoft.com/office/officeart/2005/8/layout/vList5"/>
    <dgm:cxn modelId="{16827B1E-20CA-4750-85FF-6007EF7290F2}" type="presParOf" srcId="{748B11CD-8ECC-45EA-ABB0-1A42B241322B}" destId="{AA4842C6-F847-47E8-83D0-DDFBB4A03F2D}" srcOrd="0" destOrd="0" presId="urn:microsoft.com/office/officeart/2005/8/layout/vList5"/>
    <dgm:cxn modelId="{3F4BB40A-88FB-4700-ADD9-B21063561036}" type="presParOf" srcId="{748B11CD-8ECC-45EA-ABB0-1A42B241322B}" destId="{5300D72F-B38B-400F-B85F-72946C7072D7}" srcOrd="1" destOrd="0" presId="urn:microsoft.com/office/officeart/2005/8/layout/vList5"/>
    <dgm:cxn modelId="{273C8A87-FE0D-48EB-809F-968B41C29151}" type="presParOf" srcId="{83E3DE7C-AFB3-46B4-BC44-29F00B70B09D}" destId="{7878359F-D65A-4723-A44D-96EAB85046C0}" srcOrd="7" destOrd="0" presId="urn:microsoft.com/office/officeart/2005/8/layout/vList5"/>
    <dgm:cxn modelId="{81AB1124-A72F-43BE-82E7-7F352B738B9D}" type="presParOf" srcId="{83E3DE7C-AFB3-46B4-BC44-29F00B70B09D}" destId="{D6DE543F-9D7C-4F01-A24A-4CB259144039}" srcOrd="8" destOrd="0" presId="urn:microsoft.com/office/officeart/2005/8/layout/vList5"/>
    <dgm:cxn modelId="{087C72E6-9DF0-426B-81E5-2352A63BBC27}" type="presParOf" srcId="{D6DE543F-9D7C-4F01-A24A-4CB259144039}" destId="{D431B1B8-018D-455B-844F-2ADDA968666F}" srcOrd="0" destOrd="0" presId="urn:microsoft.com/office/officeart/2005/8/layout/vList5"/>
    <dgm:cxn modelId="{AAD02B04-F182-49DE-B1FF-7A41AF0632A8}" type="presParOf" srcId="{D6DE543F-9D7C-4F01-A24A-4CB259144039}" destId="{149A6220-D821-4A03-B95A-2A3A1E1DDD3B}" srcOrd="1" destOrd="0" presId="urn:microsoft.com/office/officeart/2005/8/layout/vList5"/>
    <dgm:cxn modelId="{FD9886D3-0EEF-48AA-8F4F-5347D12B8218}" type="presParOf" srcId="{83E3DE7C-AFB3-46B4-BC44-29F00B70B09D}" destId="{DCD57F3C-1686-4B14-BD31-E0E13421E6E3}" srcOrd="9" destOrd="0" presId="urn:microsoft.com/office/officeart/2005/8/layout/vList5"/>
    <dgm:cxn modelId="{18698328-C923-4CAD-A45A-92DEA850AA8B}" type="presParOf" srcId="{83E3DE7C-AFB3-46B4-BC44-29F00B70B09D}" destId="{40534FA5-FEC6-4401-A1E1-30EAEC14F1AD}" srcOrd="10" destOrd="0" presId="urn:microsoft.com/office/officeart/2005/8/layout/vList5"/>
    <dgm:cxn modelId="{E70FDA9E-5821-4692-9D65-153BF8E31C1D}" type="presParOf" srcId="{40534FA5-FEC6-4401-A1E1-30EAEC14F1AD}" destId="{7DFA701B-31B0-4B8F-8769-F3CB75FBA89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DDA1E-7189-459E-88FE-8164D04C2C67}">
      <dsp:nvSpPr>
        <dsp:cNvPr id="0" name=""/>
        <dsp:cNvSpPr/>
      </dsp:nvSpPr>
      <dsp:spPr>
        <a:xfrm>
          <a:off x="3249" y="185476"/>
          <a:ext cx="2577622" cy="36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Prepare data for accurate and reliable analysis.</a:t>
          </a:r>
        </a:p>
      </dsp:txBody>
      <dsp:txXfrm>
        <a:off x="3249" y="1556771"/>
        <a:ext cx="2577622" cy="2165202"/>
      </dsp:txXfrm>
    </dsp:sp>
    <dsp:sp modelId="{66B5CE92-B37B-4C53-BAFF-3B3884315B7B}">
      <dsp:nvSpPr>
        <dsp:cNvPr id="0" name=""/>
        <dsp:cNvSpPr/>
      </dsp:nvSpPr>
      <dsp:spPr>
        <a:xfrm>
          <a:off x="750759" y="546344"/>
          <a:ext cx="1082601" cy="1082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04" tIns="12700" rIns="84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9302" y="704887"/>
        <a:ext cx="765515" cy="765515"/>
      </dsp:txXfrm>
    </dsp:sp>
    <dsp:sp modelId="{22885285-5C49-4911-A315-7513AE5B7AC0}">
      <dsp:nvSpPr>
        <dsp:cNvPr id="0" name=""/>
        <dsp:cNvSpPr/>
      </dsp:nvSpPr>
      <dsp:spPr>
        <a:xfrm>
          <a:off x="3249" y="3794076"/>
          <a:ext cx="257762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1025D-6C1E-4C96-B397-7927C67A862F}">
      <dsp:nvSpPr>
        <dsp:cNvPr id="0" name=""/>
        <dsp:cNvSpPr/>
      </dsp:nvSpPr>
      <dsp:spPr>
        <a:xfrm>
          <a:off x="2838633" y="185476"/>
          <a:ext cx="2577622" cy="36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Steps: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Handle Missing Data: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Fill or remove missing values.</a:t>
          </a:r>
        </a:p>
      </dsp:txBody>
      <dsp:txXfrm>
        <a:off x="2838633" y="1556771"/>
        <a:ext cx="2577622" cy="2165202"/>
      </dsp:txXfrm>
    </dsp:sp>
    <dsp:sp modelId="{C6DCE4A9-42F8-40F4-A28D-8FCEB6E6AF55}">
      <dsp:nvSpPr>
        <dsp:cNvPr id="0" name=""/>
        <dsp:cNvSpPr/>
      </dsp:nvSpPr>
      <dsp:spPr>
        <a:xfrm>
          <a:off x="3586144" y="546344"/>
          <a:ext cx="1082601" cy="1082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04" tIns="12700" rIns="84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44687" y="704887"/>
        <a:ext cx="765515" cy="765515"/>
      </dsp:txXfrm>
    </dsp:sp>
    <dsp:sp modelId="{378CF2D3-BF8C-44F2-B311-A98F613A61C1}">
      <dsp:nvSpPr>
        <dsp:cNvPr id="0" name=""/>
        <dsp:cNvSpPr/>
      </dsp:nvSpPr>
      <dsp:spPr>
        <a:xfrm>
          <a:off x="2838633" y="3794076"/>
          <a:ext cx="257762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08A0-EEF6-4A79-B293-3672E6A5C0A7}">
      <dsp:nvSpPr>
        <dsp:cNvPr id="0" name=""/>
        <dsp:cNvSpPr/>
      </dsp:nvSpPr>
      <dsp:spPr>
        <a:xfrm>
          <a:off x="5674018" y="185476"/>
          <a:ext cx="2577622" cy="36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Inconsistencies: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Standardize formats (e.g., dates, labels).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Remove Duplicates: Ensure unique and accurate records.</a:t>
          </a:r>
        </a:p>
      </dsp:txBody>
      <dsp:txXfrm>
        <a:off x="5674018" y="1556771"/>
        <a:ext cx="2577622" cy="2165202"/>
      </dsp:txXfrm>
    </dsp:sp>
    <dsp:sp modelId="{D6CE6442-839A-4185-9E48-437A0A22B9CA}">
      <dsp:nvSpPr>
        <dsp:cNvPr id="0" name=""/>
        <dsp:cNvSpPr/>
      </dsp:nvSpPr>
      <dsp:spPr>
        <a:xfrm>
          <a:off x="6421528" y="546344"/>
          <a:ext cx="1082601" cy="1082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04" tIns="12700" rIns="84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80071" y="704887"/>
        <a:ext cx="765515" cy="765515"/>
      </dsp:txXfrm>
    </dsp:sp>
    <dsp:sp modelId="{E0988BFF-B2D3-4990-9023-04383096EA5B}">
      <dsp:nvSpPr>
        <dsp:cNvPr id="0" name=""/>
        <dsp:cNvSpPr/>
      </dsp:nvSpPr>
      <dsp:spPr>
        <a:xfrm>
          <a:off x="5674018" y="3794076"/>
          <a:ext cx="257762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B35CE-6E4C-4368-B84B-620CEB8C07D8}">
      <dsp:nvSpPr>
        <dsp:cNvPr id="0" name=""/>
        <dsp:cNvSpPr/>
      </dsp:nvSpPr>
      <dsp:spPr>
        <a:xfrm>
          <a:off x="8509402" y="185476"/>
          <a:ext cx="2577622" cy="36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Transform Data: Extract or reorganize data for better usability.</a:t>
          </a:r>
        </a:p>
      </dsp:txBody>
      <dsp:txXfrm>
        <a:off x="8509402" y="1556771"/>
        <a:ext cx="2577622" cy="2165202"/>
      </dsp:txXfrm>
    </dsp:sp>
    <dsp:sp modelId="{25A1EC3C-2832-4373-B132-711C40033C73}">
      <dsp:nvSpPr>
        <dsp:cNvPr id="0" name=""/>
        <dsp:cNvSpPr/>
      </dsp:nvSpPr>
      <dsp:spPr>
        <a:xfrm>
          <a:off x="9256913" y="546344"/>
          <a:ext cx="1082601" cy="1082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04" tIns="12700" rIns="8440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415456" y="704887"/>
        <a:ext cx="765515" cy="765515"/>
      </dsp:txXfrm>
    </dsp:sp>
    <dsp:sp modelId="{55440049-25E8-4148-B7FB-590489997450}">
      <dsp:nvSpPr>
        <dsp:cNvPr id="0" name=""/>
        <dsp:cNvSpPr/>
      </dsp:nvSpPr>
      <dsp:spPr>
        <a:xfrm>
          <a:off x="8509402" y="3794076"/>
          <a:ext cx="257762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9F4DA-6ECF-4606-894F-023ED463F7C5}">
      <dsp:nvSpPr>
        <dsp:cNvPr id="0" name=""/>
        <dsp:cNvSpPr/>
      </dsp:nvSpPr>
      <dsp:spPr>
        <a:xfrm>
          <a:off x="-328507" y="10644"/>
          <a:ext cx="7953375" cy="686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407B6-3104-4FE9-B4DD-5C9EFB4DCFDC}">
      <dsp:nvSpPr>
        <dsp:cNvPr id="0" name=""/>
        <dsp:cNvSpPr/>
      </dsp:nvSpPr>
      <dsp:spPr>
        <a:xfrm>
          <a:off x="-120826" y="165117"/>
          <a:ext cx="377601" cy="377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FEB21-F96B-4685-B28D-DBF202699702}">
      <dsp:nvSpPr>
        <dsp:cNvPr id="0" name=""/>
        <dsp:cNvSpPr/>
      </dsp:nvSpPr>
      <dsp:spPr>
        <a:xfrm>
          <a:off x="464454" y="10644"/>
          <a:ext cx="7158861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slide outlines the step-by-step methodology used in the project, providing clarity on how the analysis was conducted.</a:t>
          </a:r>
        </a:p>
      </dsp:txBody>
      <dsp:txXfrm>
        <a:off x="464454" y="10644"/>
        <a:ext cx="7158861" cy="686547"/>
      </dsp:txXfrm>
    </dsp:sp>
    <dsp:sp modelId="{34AA685F-9001-44AB-83C5-AD112272F01F}">
      <dsp:nvSpPr>
        <dsp:cNvPr id="0" name=""/>
        <dsp:cNvSpPr/>
      </dsp:nvSpPr>
      <dsp:spPr>
        <a:xfrm>
          <a:off x="-328507" y="868828"/>
          <a:ext cx="7953375" cy="686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66125-71BB-4EE7-A4C2-78CF69A30288}">
      <dsp:nvSpPr>
        <dsp:cNvPr id="0" name=""/>
        <dsp:cNvSpPr/>
      </dsp:nvSpPr>
      <dsp:spPr>
        <a:xfrm>
          <a:off x="-120826" y="1023301"/>
          <a:ext cx="377601" cy="377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1C080-E338-47A3-A7DF-33EA4ADA13AF}">
      <dsp:nvSpPr>
        <dsp:cNvPr id="0" name=""/>
        <dsp:cNvSpPr/>
      </dsp:nvSpPr>
      <dsp:spPr>
        <a:xfrm>
          <a:off x="464454" y="868828"/>
          <a:ext cx="3579018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1. Data Loading:</a:t>
          </a:r>
          <a:endParaRPr lang="en-US" sz="1600" kern="1200" dirty="0"/>
        </a:p>
      </dsp:txBody>
      <dsp:txXfrm>
        <a:off x="464454" y="868828"/>
        <a:ext cx="3579018" cy="686547"/>
      </dsp:txXfrm>
    </dsp:sp>
    <dsp:sp modelId="{AFFED76F-8124-47A6-85CA-152BE6544CD9}">
      <dsp:nvSpPr>
        <dsp:cNvPr id="0" name=""/>
        <dsp:cNvSpPr/>
      </dsp:nvSpPr>
      <dsp:spPr>
        <a:xfrm>
          <a:off x="3422209" y="868828"/>
          <a:ext cx="4822370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Imported the dataset into Power BI for visualization and analysis.</a:t>
          </a:r>
        </a:p>
      </dsp:txBody>
      <dsp:txXfrm>
        <a:off x="3422209" y="868828"/>
        <a:ext cx="4822370" cy="686547"/>
      </dsp:txXfrm>
    </dsp:sp>
    <dsp:sp modelId="{DC2569F5-9C69-4CCD-AA44-E3462971B0A8}">
      <dsp:nvSpPr>
        <dsp:cNvPr id="0" name=""/>
        <dsp:cNvSpPr/>
      </dsp:nvSpPr>
      <dsp:spPr>
        <a:xfrm>
          <a:off x="-328507" y="1727012"/>
          <a:ext cx="7953375" cy="686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2E7F3-C518-451F-AA44-9A3FA513B23D}">
      <dsp:nvSpPr>
        <dsp:cNvPr id="0" name=""/>
        <dsp:cNvSpPr/>
      </dsp:nvSpPr>
      <dsp:spPr>
        <a:xfrm>
          <a:off x="-120826" y="1881485"/>
          <a:ext cx="377601" cy="377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AB834-C12E-4F13-B664-F73334E7F614}">
      <dsp:nvSpPr>
        <dsp:cNvPr id="0" name=""/>
        <dsp:cNvSpPr/>
      </dsp:nvSpPr>
      <dsp:spPr>
        <a:xfrm>
          <a:off x="464454" y="1727012"/>
          <a:ext cx="3579018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2. Data Cleaning:</a:t>
          </a:r>
          <a:endParaRPr lang="en-US" sz="1600" kern="1200"/>
        </a:p>
      </dsp:txBody>
      <dsp:txXfrm>
        <a:off x="464454" y="1727012"/>
        <a:ext cx="3579018" cy="686547"/>
      </dsp:txXfrm>
    </dsp:sp>
    <dsp:sp modelId="{AE1702CF-D2C7-4FB1-A39D-52F526EED52E}">
      <dsp:nvSpPr>
        <dsp:cNvPr id="0" name=""/>
        <dsp:cNvSpPr/>
      </dsp:nvSpPr>
      <dsp:spPr>
        <a:xfrm>
          <a:off x="3384907" y="1727012"/>
          <a:ext cx="4896974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Addressed missing or inconsistent values to ensure accuracy.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Example: Deleting the missing columns like episodes/durations.</a:t>
          </a:r>
          <a:endParaRPr lang="en-US" sz="1100" kern="1200" dirty="0"/>
        </a:p>
      </dsp:txBody>
      <dsp:txXfrm>
        <a:off x="3384907" y="1727012"/>
        <a:ext cx="4896974" cy="686547"/>
      </dsp:txXfrm>
    </dsp:sp>
    <dsp:sp modelId="{CAB9C864-0BC1-4304-B341-E268A839A650}">
      <dsp:nvSpPr>
        <dsp:cNvPr id="0" name=""/>
        <dsp:cNvSpPr/>
      </dsp:nvSpPr>
      <dsp:spPr>
        <a:xfrm>
          <a:off x="-328507" y="2585196"/>
          <a:ext cx="7953375" cy="686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39048-028B-482B-90C2-5250A749C2A7}">
      <dsp:nvSpPr>
        <dsp:cNvPr id="0" name=""/>
        <dsp:cNvSpPr/>
      </dsp:nvSpPr>
      <dsp:spPr>
        <a:xfrm>
          <a:off x="-120826" y="2739669"/>
          <a:ext cx="377601" cy="377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133BE-E88E-4574-AEFB-6890F291CCF8}">
      <dsp:nvSpPr>
        <dsp:cNvPr id="0" name=""/>
        <dsp:cNvSpPr/>
      </dsp:nvSpPr>
      <dsp:spPr>
        <a:xfrm>
          <a:off x="464454" y="2585196"/>
          <a:ext cx="3579018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3. Data Visualization:</a:t>
          </a:r>
          <a:endParaRPr lang="en-US" sz="1600" kern="1200"/>
        </a:p>
      </dsp:txBody>
      <dsp:txXfrm>
        <a:off x="464454" y="2585196"/>
        <a:ext cx="3579018" cy="686547"/>
      </dsp:txXfrm>
    </dsp:sp>
    <dsp:sp modelId="{AB74CE16-B23B-4D27-AD74-38B804589EFA}">
      <dsp:nvSpPr>
        <dsp:cNvPr id="0" name=""/>
        <dsp:cNvSpPr/>
      </dsp:nvSpPr>
      <dsp:spPr>
        <a:xfrm>
          <a:off x="3351794" y="2585196"/>
          <a:ext cx="4275155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Created charts like bar, line, and scatter plots to analyze trends and patterns.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Example:</a:t>
          </a:r>
          <a:r>
            <a:rPr lang="en-US" sz="1100" kern="1200"/>
            <a:t> A bar chart showing the count of movies by genre.</a:t>
          </a:r>
        </a:p>
      </dsp:txBody>
      <dsp:txXfrm>
        <a:off x="3351794" y="2585196"/>
        <a:ext cx="4275155" cy="686547"/>
      </dsp:txXfrm>
    </dsp:sp>
    <dsp:sp modelId="{E912DEDA-A403-4B38-9D38-B085A40B4A0E}">
      <dsp:nvSpPr>
        <dsp:cNvPr id="0" name=""/>
        <dsp:cNvSpPr/>
      </dsp:nvSpPr>
      <dsp:spPr>
        <a:xfrm>
          <a:off x="-328507" y="3443380"/>
          <a:ext cx="7953375" cy="686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ABE3B-61CC-4ECC-97AD-889725933166}">
      <dsp:nvSpPr>
        <dsp:cNvPr id="0" name=""/>
        <dsp:cNvSpPr/>
      </dsp:nvSpPr>
      <dsp:spPr>
        <a:xfrm>
          <a:off x="-120826" y="3597854"/>
          <a:ext cx="377601" cy="377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23EDE-2CA6-41CD-85B9-872B6F492773}">
      <dsp:nvSpPr>
        <dsp:cNvPr id="0" name=""/>
        <dsp:cNvSpPr/>
      </dsp:nvSpPr>
      <dsp:spPr>
        <a:xfrm>
          <a:off x="464454" y="3443380"/>
          <a:ext cx="3579018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4. Exploratory Data Analysis (EDA):</a:t>
          </a:r>
          <a:endParaRPr lang="en-US" sz="1600" kern="1200"/>
        </a:p>
      </dsp:txBody>
      <dsp:txXfrm>
        <a:off x="464454" y="3443380"/>
        <a:ext cx="3579018" cy="686547"/>
      </dsp:txXfrm>
    </dsp:sp>
    <dsp:sp modelId="{AE192031-53EC-4857-B92F-A887132A0412}">
      <dsp:nvSpPr>
        <dsp:cNvPr id="0" name=""/>
        <dsp:cNvSpPr/>
      </dsp:nvSpPr>
      <dsp:spPr>
        <a:xfrm>
          <a:off x="3791148" y="3443380"/>
          <a:ext cx="4084493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Explored data relationships, distributions, and trends.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Example:</a:t>
          </a:r>
          <a:r>
            <a:rPr lang="en-US" sz="1100" kern="1200" dirty="0"/>
            <a:t> Analyzed how running times vary across genres.</a:t>
          </a:r>
        </a:p>
      </dsp:txBody>
      <dsp:txXfrm>
        <a:off x="3791148" y="3443380"/>
        <a:ext cx="4084493" cy="686547"/>
      </dsp:txXfrm>
    </dsp:sp>
    <dsp:sp modelId="{22044397-86C7-4409-A7E2-F5784DA692D5}">
      <dsp:nvSpPr>
        <dsp:cNvPr id="0" name=""/>
        <dsp:cNvSpPr/>
      </dsp:nvSpPr>
      <dsp:spPr>
        <a:xfrm>
          <a:off x="-328507" y="4301565"/>
          <a:ext cx="7953375" cy="686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E4F9-87EF-4341-A3DE-6167FDAF7C3D}">
      <dsp:nvSpPr>
        <dsp:cNvPr id="0" name=""/>
        <dsp:cNvSpPr/>
      </dsp:nvSpPr>
      <dsp:spPr>
        <a:xfrm>
          <a:off x="-120826" y="4456038"/>
          <a:ext cx="377601" cy="377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5C4B1-BC75-42EA-A95B-352751F192F4}">
      <dsp:nvSpPr>
        <dsp:cNvPr id="0" name=""/>
        <dsp:cNvSpPr/>
      </dsp:nvSpPr>
      <dsp:spPr>
        <a:xfrm>
          <a:off x="464454" y="4301565"/>
          <a:ext cx="3579018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5. Documentation:</a:t>
          </a:r>
          <a:endParaRPr lang="en-US" sz="1600" kern="1200"/>
        </a:p>
      </dsp:txBody>
      <dsp:txXfrm>
        <a:off x="464454" y="4301565"/>
        <a:ext cx="3579018" cy="686547"/>
      </dsp:txXfrm>
    </dsp:sp>
    <dsp:sp modelId="{69D40410-7B16-431E-B743-92EF8257A08A}">
      <dsp:nvSpPr>
        <dsp:cNvPr id="0" name=""/>
        <dsp:cNvSpPr/>
      </dsp:nvSpPr>
      <dsp:spPr>
        <a:xfrm>
          <a:off x="3582944" y="4301565"/>
          <a:ext cx="4355988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Summarized findings and insights in an easy-to-understand format using dashboards and reports.</a:t>
          </a:r>
        </a:p>
      </dsp:txBody>
      <dsp:txXfrm>
        <a:off x="3582944" y="4301565"/>
        <a:ext cx="4355988" cy="686547"/>
      </dsp:txXfrm>
    </dsp:sp>
    <dsp:sp modelId="{0A78DED4-E68F-48C4-B0AF-5B5C697CD5EF}">
      <dsp:nvSpPr>
        <dsp:cNvPr id="0" name=""/>
        <dsp:cNvSpPr/>
      </dsp:nvSpPr>
      <dsp:spPr>
        <a:xfrm>
          <a:off x="-328507" y="5159749"/>
          <a:ext cx="7953375" cy="686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7FF4D-A1B7-448D-A89B-968914FABF82}">
      <dsp:nvSpPr>
        <dsp:cNvPr id="0" name=""/>
        <dsp:cNvSpPr/>
      </dsp:nvSpPr>
      <dsp:spPr>
        <a:xfrm>
          <a:off x="1344529" y="5337176"/>
          <a:ext cx="377601" cy="377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91BA8-2C89-44CC-8BC4-E74CCB745C59}">
      <dsp:nvSpPr>
        <dsp:cNvPr id="0" name=""/>
        <dsp:cNvSpPr/>
      </dsp:nvSpPr>
      <dsp:spPr>
        <a:xfrm flipH="1">
          <a:off x="1722624" y="5159749"/>
          <a:ext cx="4642521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Purpose:</a:t>
          </a:r>
          <a:endParaRPr lang="en-US" sz="1600" kern="1200" dirty="0"/>
        </a:p>
      </dsp:txBody>
      <dsp:txXfrm>
        <a:off x="1722624" y="5159749"/>
        <a:ext cx="4642521" cy="686547"/>
      </dsp:txXfrm>
    </dsp:sp>
    <dsp:sp modelId="{788FC2C2-6FEB-4A9A-983A-30D55DC08990}">
      <dsp:nvSpPr>
        <dsp:cNvPr id="0" name=""/>
        <dsp:cNvSpPr/>
      </dsp:nvSpPr>
      <dsp:spPr>
        <a:xfrm>
          <a:off x="-328507" y="6017933"/>
          <a:ext cx="7953375" cy="6865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B46C2-0980-442E-98B6-459EE8A1D6B4}">
      <dsp:nvSpPr>
        <dsp:cNvPr id="0" name=""/>
        <dsp:cNvSpPr/>
      </dsp:nvSpPr>
      <dsp:spPr>
        <a:xfrm>
          <a:off x="-120826" y="6172406"/>
          <a:ext cx="377601" cy="37760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45558-C011-4659-B3C6-A01129538C0C}">
      <dsp:nvSpPr>
        <dsp:cNvPr id="0" name=""/>
        <dsp:cNvSpPr/>
      </dsp:nvSpPr>
      <dsp:spPr>
        <a:xfrm>
          <a:off x="464454" y="6017933"/>
          <a:ext cx="7158861" cy="68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60" tIns="72660" rIns="72660" bIns="72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structured approach ensures that the analysis is comprehensive, accurate, and actionable for business use.</a:t>
          </a:r>
        </a:p>
      </dsp:txBody>
      <dsp:txXfrm>
        <a:off x="464454" y="6017933"/>
        <a:ext cx="7158861" cy="686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2E25B-40A8-487C-94BA-990E9894AB67}">
      <dsp:nvSpPr>
        <dsp:cNvPr id="0" name=""/>
        <dsp:cNvSpPr/>
      </dsp:nvSpPr>
      <dsp:spPr>
        <a:xfrm>
          <a:off x="0" y="1373"/>
          <a:ext cx="11761412" cy="79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slide emphasizes the final outcomes of the project and their significance.</a:t>
          </a:r>
        </a:p>
      </dsp:txBody>
      <dsp:txXfrm>
        <a:off x="39036" y="40409"/>
        <a:ext cx="11683340" cy="721588"/>
      </dsp:txXfrm>
    </dsp:sp>
    <dsp:sp modelId="{F9F6B7B4-FC52-4742-8CDB-5856C983C726}">
      <dsp:nvSpPr>
        <dsp:cNvPr id="0" name=""/>
        <dsp:cNvSpPr/>
      </dsp:nvSpPr>
      <dsp:spPr>
        <a:xfrm rot="5400000">
          <a:off x="7685707" y="-2526480"/>
          <a:ext cx="639728" cy="753465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Created clear, interactive visualizations such as bar charts, line graphs, scatter plots.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Example:</a:t>
          </a:r>
          <a:r>
            <a:rPr lang="en-US" sz="1300" kern="1200"/>
            <a:t> A bar chart showing the most popular genres.</a:t>
          </a:r>
        </a:p>
      </dsp:txBody>
      <dsp:txXfrm rot="-5400000">
        <a:off x="4238244" y="952212"/>
        <a:ext cx="7503427" cy="577270"/>
      </dsp:txXfrm>
    </dsp:sp>
    <dsp:sp modelId="{20F279F2-389B-4D39-AAB0-AC6E6E9F8AA6}">
      <dsp:nvSpPr>
        <dsp:cNvPr id="0" name=""/>
        <dsp:cNvSpPr/>
      </dsp:nvSpPr>
      <dsp:spPr>
        <a:xfrm>
          <a:off x="0" y="841016"/>
          <a:ext cx="4238244" cy="799660"/>
        </a:xfrm>
        <a:prstGeom prst="roundRect">
          <a:avLst/>
        </a:prstGeom>
        <a:solidFill>
          <a:schemeClr val="accent5">
            <a:hueOff val="72001"/>
            <a:satOff val="1738"/>
            <a:lumOff val="-8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 Visual Insights:</a:t>
          </a:r>
          <a:endParaRPr lang="en-US" sz="2200" kern="1200"/>
        </a:p>
      </dsp:txBody>
      <dsp:txXfrm>
        <a:off x="39036" y="880052"/>
        <a:ext cx="4160172" cy="721588"/>
      </dsp:txXfrm>
    </dsp:sp>
    <dsp:sp modelId="{FF16601F-71D2-4C18-9CCD-C66FBF4C8911}">
      <dsp:nvSpPr>
        <dsp:cNvPr id="0" name=""/>
        <dsp:cNvSpPr/>
      </dsp:nvSpPr>
      <dsp:spPr>
        <a:xfrm rot="5400000">
          <a:off x="7685707" y="-1686837"/>
          <a:ext cx="639728" cy="7534656"/>
        </a:xfrm>
        <a:prstGeom prst="round2SameRect">
          <a:avLst/>
        </a:prstGeom>
        <a:solidFill>
          <a:schemeClr val="accent5">
            <a:tint val="40000"/>
            <a:alpha val="90000"/>
            <a:hueOff val="86633"/>
            <a:satOff val="-3964"/>
            <a:lumOff val="-27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6633"/>
              <a:satOff val="-3964"/>
              <a:lumOff val="-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Provided insights into movie distribution by genre, running time, release year, and age ratings.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Example:</a:t>
          </a:r>
          <a:r>
            <a:rPr lang="en-US" sz="1300" kern="1200"/>
            <a:t> Identified the most common running time for movies.</a:t>
          </a:r>
        </a:p>
      </dsp:txBody>
      <dsp:txXfrm rot="-5400000">
        <a:off x="4238244" y="1791855"/>
        <a:ext cx="7503427" cy="577270"/>
      </dsp:txXfrm>
    </dsp:sp>
    <dsp:sp modelId="{98C9D515-A16F-4176-ABAA-5CF00CE80F6F}">
      <dsp:nvSpPr>
        <dsp:cNvPr id="0" name=""/>
        <dsp:cNvSpPr/>
      </dsp:nvSpPr>
      <dsp:spPr>
        <a:xfrm>
          <a:off x="0" y="1680660"/>
          <a:ext cx="4238244" cy="799660"/>
        </a:xfrm>
        <a:prstGeom prst="roundRect">
          <a:avLst/>
        </a:prstGeom>
        <a:solidFill>
          <a:schemeClr val="accent5">
            <a:hueOff val="144003"/>
            <a:satOff val="3477"/>
            <a:lumOff val="-16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2. Data-Driven Understanding:</a:t>
          </a:r>
          <a:endParaRPr lang="en-US" sz="2200" kern="1200"/>
        </a:p>
      </dsp:txBody>
      <dsp:txXfrm>
        <a:off x="39036" y="1719696"/>
        <a:ext cx="4160172" cy="721588"/>
      </dsp:txXfrm>
    </dsp:sp>
    <dsp:sp modelId="{5300D72F-B38B-400F-B85F-72946C7072D7}">
      <dsp:nvSpPr>
        <dsp:cNvPr id="0" name=""/>
        <dsp:cNvSpPr/>
      </dsp:nvSpPr>
      <dsp:spPr>
        <a:xfrm rot="5400000">
          <a:off x="7685707" y="-847193"/>
          <a:ext cx="639728" cy="7534656"/>
        </a:xfrm>
        <a:prstGeom prst="round2SameRect">
          <a:avLst/>
        </a:prstGeom>
        <a:solidFill>
          <a:schemeClr val="accent5">
            <a:tint val="40000"/>
            <a:alpha val="90000"/>
            <a:hueOff val="173266"/>
            <a:satOff val="-7929"/>
            <a:lumOff val="-548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73266"/>
              <a:satOff val="-7929"/>
              <a:lumOff val="-54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Highlighted patterns like the rise of specific genres over time.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Example:</a:t>
          </a:r>
          <a:r>
            <a:rPr lang="en-US" sz="1300" kern="1200"/>
            <a:t> Growth in demand for animated movies in recent years.</a:t>
          </a:r>
        </a:p>
      </dsp:txBody>
      <dsp:txXfrm rot="-5400000">
        <a:off x="4238244" y="2631499"/>
        <a:ext cx="7503427" cy="577270"/>
      </dsp:txXfrm>
    </dsp:sp>
    <dsp:sp modelId="{AA4842C6-F847-47E8-83D0-DDFBB4A03F2D}">
      <dsp:nvSpPr>
        <dsp:cNvPr id="0" name=""/>
        <dsp:cNvSpPr/>
      </dsp:nvSpPr>
      <dsp:spPr>
        <a:xfrm>
          <a:off x="0" y="2520304"/>
          <a:ext cx="4238244" cy="799660"/>
        </a:xfrm>
        <a:prstGeom prst="roundRect">
          <a:avLst/>
        </a:prstGeom>
        <a:solidFill>
          <a:schemeClr val="accent5">
            <a:hueOff val="216004"/>
            <a:satOff val="5215"/>
            <a:lumOff val="-2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3. Trend Analysis:</a:t>
          </a:r>
          <a:endParaRPr lang="en-US" sz="2200" kern="1200"/>
        </a:p>
      </dsp:txBody>
      <dsp:txXfrm>
        <a:off x="39036" y="2559340"/>
        <a:ext cx="4160172" cy="721588"/>
      </dsp:txXfrm>
    </dsp:sp>
    <dsp:sp modelId="{149A6220-D821-4A03-B95A-2A3A1E1DDD3B}">
      <dsp:nvSpPr>
        <dsp:cNvPr id="0" name=""/>
        <dsp:cNvSpPr/>
      </dsp:nvSpPr>
      <dsp:spPr>
        <a:xfrm rot="5400000">
          <a:off x="7685707" y="-7550"/>
          <a:ext cx="639728" cy="7534656"/>
        </a:xfrm>
        <a:prstGeom prst="round2SameRect">
          <a:avLst/>
        </a:prstGeom>
        <a:solidFill>
          <a:schemeClr val="accent5">
            <a:tint val="40000"/>
            <a:alpha val="90000"/>
            <a:hueOff val="259899"/>
            <a:satOff val="-11893"/>
            <a:lumOff val="-82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59899"/>
              <a:satOff val="-11893"/>
              <a:lumOff val="-8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Delivered actionable insights to aid in content strategy, audience segmentation, and marketing efforts.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Example:</a:t>
          </a:r>
          <a:r>
            <a:rPr lang="en-US" sz="1300" kern="1200"/>
            <a:t> Targeting campaigns for family-friendly content based on PG movie trends.</a:t>
          </a:r>
        </a:p>
      </dsp:txBody>
      <dsp:txXfrm rot="-5400000">
        <a:off x="4238244" y="3471143"/>
        <a:ext cx="7503427" cy="577270"/>
      </dsp:txXfrm>
    </dsp:sp>
    <dsp:sp modelId="{D431B1B8-018D-455B-844F-2ADDA968666F}">
      <dsp:nvSpPr>
        <dsp:cNvPr id="0" name=""/>
        <dsp:cNvSpPr/>
      </dsp:nvSpPr>
      <dsp:spPr>
        <a:xfrm>
          <a:off x="0" y="3359947"/>
          <a:ext cx="4238244" cy="799660"/>
        </a:xfrm>
        <a:prstGeom prst="roundRect">
          <a:avLst/>
        </a:prstGeom>
        <a:solidFill>
          <a:schemeClr val="accent5">
            <a:hueOff val="288005"/>
            <a:satOff val="6954"/>
            <a:lumOff val="-33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4. Business Insights:</a:t>
          </a:r>
          <a:endParaRPr lang="en-US" sz="2200" kern="1200"/>
        </a:p>
      </dsp:txBody>
      <dsp:txXfrm>
        <a:off x="39036" y="3398983"/>
        <a:ext cx="4160172" cy="721588"/>
      </dsp:txXfrm>
    </dsp:sp>
    <dsp:sp modelId="{7DFA701B-31B0-4B8F-8769-F3CB75FBA898}">
      <dsp:nvSpPr>
        <dsp:cNvPr id="0" name=""/>
        <dsp:cNvSpPr/>
      </dsp:nvSpPr>
      <dsp:spPr>
        <a:xfrm>
          <a:off x="0" y="4199591"/>
          <a:ext cx="11761412" cy="799660"/>
        </a:xfrm>
        <a:prstGeom prst="round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results showcase how analysis can provide valuable guidance for decision-making and strategy development at </a:t>
          </a:r>
          <a:r>
            <a:rPr lang="en-US" sz="2200" kern="1200" dirty="0" err="1"/>
            <a:t>Disney+Hotstar</a:t>
          </a:r>
          <a:r>
            <a:rPr lang="en-US" sz="2200" kern="1200" dirty="0"/>
            <a:t>.</a:t>
          </a:r>
        </a:p>
      </dsp:txBody>
      <dsp:txXfrm>
        <a:off x="39036" y="4238627"/>
        <a:ext cx="11683340" cy="721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HorzCh" val="ctr"/>
              <dgm:param type="txAnchorVert" val="mid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/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/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/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/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561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3700" b="1" i="0" u="none" strike="noStrike" dirty="0">
                <a:effectLst/>
                <a:latin typeface="Arial" panose="020B0604020202020204" pitchFamily="34" charset="0"/>
              </a:rPr>
              <a:t>Disney+HotStar Data  Analysis </a:t>
            </a:r>
            <a:endParaRPr lang="en-US" sz="3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704033"/>
            <a:ext cx="6973888" cy="5451520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0" name="Oval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0363" y="5167631"/>
            <a:ext cx="3565525" cy="8543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Suparna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MB30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6640511" cy="917575"/>
          </a:xfrm>
        </p:spPr>
        <p:txBody>
          <a:bodyPr wrap="square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9. Business Use Cases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53" y="1222218"/>
            <a:ext cx="7485139" cy="437371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This slide highlights how the analysis can be applied in real-world scenarios to drive business decisions.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1. Content Strategy: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Identify trending genres to plan new content.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If action movies are popular, prioritize acquiring or producing more action content.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2. Audience Segmentation: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age ratings and running times to tailor recommendations.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Recommend family-friendly movies to parents and animated movies to kids.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3. Marketing Campaigns: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Leverage trends in movie releases and popular genres for targeted campaigns.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Promote comedies heavily during festive seasons.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4. Historical Analysis: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Analyze past data to predict future trends and inform production decisions.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If dramas showed consistent popularity over a decade, focus on creating similar content.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These use cases show how data insights can enhance decision-making, improve user experience, and drive engagement on </a:t>
            </a:r>
            <a:r>
              <a:rPr lang="en-US" sz="1200" dirty="0" err="1"/>
              <a:t>Disney+Hotstar</a:t>
            </a:r>
            <a:r>
              <a:rPr lang="en-US" sz="1200" dirty="0"/>
              <a:t>.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5" name="Picture 4" descr="One in a crowd"/>
          <p:cNvPicPr>
            <a:picLocks noChangeAspect="1"/>
          </p:cNvPicPr>
          <p:nvPr/>
        </p:nvPicPr>
        <p:blipFill>
          <a:blip r:embed="rId2"/>
          <a:srcRect l="12313" r="4123"/>
          <a:stretch>
            <a:fillRect/>
          </a:stretch>
        </p:blipFill>
        <p:spPr>
          <a:xfrm>
            <a:off x="7639049" y="10"/>
            <a:ext cx="4552951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88" y="1487495"/>
            <a:ext cx="4044801" cy="1968855"/>
          </a:xfrm>
        </p:spPr>
        <p:txBody>
          <a:bodyPr anchor="ctr">
            <a:normAutofit fontScale="90000"/>
          </a:bodyPr>
          <a:lstStyle/>
          <a:p>
            <a:r>
              <a:rPr lang="en-US" sz="6400" b="1" dirty="0"/>
              <a:t>10. Approach</a:t>
            </a:r>
            <a:br>
              <a:rPr lang="en-US" sz="6400" b="1" dirty="0"/>
            </a:br>
            <a:endParaRPr lang="en-US" sz="6400" dirty="0"/>
          </a:p>
        </p:txBody>
      </p:sp>
      <p:grpSp>
        <p:nvGrpSpPr>
          <p:cNvPr id="18" name="Group 17"/>
          <p:cNvGrpSpPr>
            <a:grpSpLocks noGrp="1" noUngrp="1" noRot="1" noChangeAspect="1" noMove="1" noResize="1"/>
          </p:cNvGrpSpPr>
          <p:nvPr/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9" name="Freeform: Shape 18"/>
            <p:cNvSpPr>
              <a:spLocks noChangeAspect="1"/>
            </p:cNvSpPr>
            <p:nvPr/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238624" y="0"/>
          <a:ext cx="7953375" cy="671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7" y="333379"/>
            <a:ext cx="6173786" cy="1000125"/>
          </a:xfrm>
        </p:spPr>
        <p:txBody>
          <a:bodyPr wrap="square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11. </a:t>
            </a:r>
            <a:r>
              <a:rPr lang="en-US" b="1" dirty="0"/>
              <a:t>Key Findings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7" y="705718"/>
            <a:ext cx="9010650" cy="4054475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This slide summarizes the most important insights derived from the analysis.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1. Popular Genres: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Identified the genres with the highest number of movies.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Action and drama are the top genres.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2. Running Time Trends: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Analyzed the average running time and its variation by genre.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Documentaries are generally shorter than feature films.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3. Yearly Trends: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Observed the number of movies released each year.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A surge in releases was noted during specific periods.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4. Audience Preferences: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Distribution of movies by age ratings shows preferences among audience segments.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A high number of PG-rated movies indicate family-friendly content is a focus.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The findings provide actionable insights for improving content strategies, tailoring recommendations,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 and targeting specific audience groups effectively.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5" name="Picture 4" descr="Analog board showing flight information"/>
          <p:cNvPicPr>
            <a:picLocks noChangeAspect="1"/>
          </p:cNvPicPr>
          <p:nvPr/>
        </p:nvPicPr>
        <p:blipFill>
          <a:blip r:embed="rId2"/>
          <a:srcRect l="10316" r="15311" b="-1"/>
          <a:stretch>
            <a:fillRect/>
          </a:stretch>
        </p:blipFill>
        <p:spPr>
          <a:xfrm>
            <a:off x="7586805" y="10"/>
            <a:ext cx="4605196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39" y="171451"/>
            <a:ext cx="7308850" cy="9864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12. Final Results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209550" y="1459587"/>
          <a:ext cx="11772900" cy="50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Grp="1" noUngrp="1" noRot="1" noChangeAspect="1" noMove="1" noResize="1"/>
          </p:cNvGrpSpPr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9" name="Freeform: Shape 38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738" y="549275"/>
            <a:ext cx="7343775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46" name="Oval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24475"/>
            <a:ext cx="7219950" cy="717498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1. Data Visualization and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68" y="1338487"/>
            <a:ext cx="6619482" cy="4899351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This slide emphasizes the importance of visually representing data in a way that is both engaging and informative. It focuses on how data visualization can transform complex datasets into easy-to-understand visuals, making it easier to derive insights and tell a compelling story.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Purpose: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To highlight the ability to present data in a structured and visually appealing manner to communicate trends, patterns, and insights effectively.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Creating a bar chart showing the distribution of movies by genre to quickly identify popular genres.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19461" b="2"/>
          <a:stretch>
            <a:fillRect/>
          </a:stretch>
        </p:blipFill>
        <p:spPr>
          <a:xfrm>
            <a:off x="7334250" y="549275"/>
            <a:ext cx="4306888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2.Data Cleaning and Preprocessing</a:t>
            </a:r>
          </a:p>
        </p:txBody>
      </p:sp>
      <p:graphicFrame>
        <p:nvGraphicFramePr>
          <p:cNvPr id="13" name="Content Placeholder 2"/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1" y="580363"/>
            <a:ext cx="6589713" cy="1333055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dirty="0"/>
              <a:t>3. Exploratory Data Analysis (EDA)</a:t>
            </a:r>
            <a:br>
              <a:rPr lang="en-US" sz="3000" b="1" dirty="0"/>
            </a:br>
            <a:endParaRPr lang="en-US" sz="3000" dirty="0"/>
          </a:p>
        </p:txBody>
      </p:sp>
      <p:grpSp>
        <p:nvGrpSpPr>
          <p:cNvPr id="18" name="Group 17"/>
          <p:cNvGrpSpPr>
            <a:grpSpLocks noGrp="1" noUngrp="1" noRot="1" noChangeAspect="1" noMove="1" noResize="1"/>
          </p:cNvGrpSpPr>
          <p:nvPr/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9" name="Freeform: Shape 18"/>
            <p:cNvSpPr>
              <a:spLocks noChangeAspect="1"/>
            </p:cNvSpPr>
            <p:nvPr/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"/>
          <p:cNvPicPr>
            <a:picLocks noChangeAspect="1"/>
          </p:cNvPicPr>
          <p:nvPr/>
        </p:nvPicPr>
        <p:blipFill>
          <a:blip r:embed="rId2"/>
          <a:srcRect r="4528" b="-2"/>
          <a:stretch>
            <a:fillRect/>
          </a:stretch>
        </p:blipFill>
        <p:spPr>
          <a:xfrm>
            <a:off x="550863" y="1701799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201" y="1246890"/>
            <a:ext cx="5611799" cy="6325350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This slide introduces the concept of exploring data to uncover patterns, trends, and relationships before detailed analysis. EDA helps to get a better understanding of the dataset and guides further steps in the project.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200" dirty="0"/>
            </a:br>
            <a:r>
              <a:rPr lang="en-US" sz="1200" dirty="0"/>
              <a:t>To analyze and summarize the dataset's key characteristics using visuals and basic statistics.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Steps: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Understand the Data:</a:t>
            </a:r>
            <a:r>
              <a:rPr lang="en-US" sz="1200" dirty="0"/>
              <a:t> Review the dataset's structure and content.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200" i="1" dirty="0"/>
              <a:t>Example:</a:t>
            </a:r>
            <a:r>
              <a:rPr lang="en-US" sz="1200" dirty="0"/>
              <a:t> Look at columns like genre, release year, and running time.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Identify Patterns:</a:t>
            </a:r>
            <a:r>
              <a:rPr lang="en-US" sz="1200" dirty="0"/>
              <a:t> Spot trends and relationships between variables.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200" i="1" dirty="0"/>
              <a:t>Example:</a:t>
            </a:r>
            <a:r>
              <a:rPr lang="en-US" sz="1200" dirty="0"/>
              <a:t> Check if certain genres are more common in specific years.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Detect Outliers:</a:t>
            </a:r>
            <a:r>
              <a:rPr lang="en-US" sz="1200" dirty="0"/>
              <a:t> Find unusual values that may affect analysis.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200" i="1" dirty="0"/>
              <a:t>Example:</a:t>
            </a:r>
            <a:r>
              <a:rPr lang="en-US" sz="1200" dirty="0"/>
              <a:t> A movie with an abnormally long running time.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Visualize Data:</a:t>
            </a:r>
            <a:r>
              <a:rPr lang="en-US" sz="1200" dirty="0"/>
              <a:t> Use charts and graphs to make insights clearer.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200" i="1" dirty="0"/>
              <a:t>Example:</a:t>
            </a:r>
            <a:r>
              <a:rPr lang="en-US" sz="1200" dirty="0"/>
              <a:t> Create a bar chart to show the number of movies by genre.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Outcome:</a:t>
            </a:r>
            <a:br>
              <a:rPr lang="en-US" sz="1200" dirty="0"/>
            </a:br>
            <a:r>
              <a:rPr lang="en-US" sz="1200" dirty="0"/>
              <a:t>	EDA provides a solid foundation to build meaningful visualizations and insights.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-574675"/>
            <a:ext cx="10755312" cy="1997855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b="1" dirty="0"/>
              <a:t>4. Using Power BI for Visualizations</a:t>
            </a:r>
            <a:br>
              <a:rPr lang="en-US" sz="4100" b="1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38" y="1219200"/>
            <a:ext cx="8037512" cy="3219450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This slide focuses on the tools used to create impactful and interactive visualizations, making data insights easy to understand.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dirty="0"/>
            </a:br>
            <a:r>
              <a:rPr lang="en-US" sz="1400" dirty="0"/>
              <a:t>	Use visualization tool Power BI to represent data clearly and interactively.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Features of Tools: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Customizable Charts:</a:t>
            </a:r>
            <a:r>
              <a:rPr lang="en-US" dirty="0"/>
              <a:t> Bar charts, line graphs, scatter plots, and more.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Example:</a:t>
            </a:r>
            <a:r>
              <a:rPr lang="en-US" dirty="0"/>
              <a:t> Create a bar chart to show movie counts by genre.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Interactive Dashboards:</a:t>
            </a:r>
            <a:r>
              <a:rPr lang="en-US" dirty="0"/>
              <a:t> Allow users to filter and explore data easily.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Example:</a:t>
            </a:r>
            <a:r>
              <a:rPr lang="en-US" dirty="0"/>
              <a:t> Filter by age rating to see trends for family movies.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Linking:</a:t>
            </a:r>
            <a:r>
              <a:rPr lang="en-US" dirty="0"/>
              <a:t> Combine multiple datasets for deeper insights.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Example:</a:t>
            </a:r>
            <a:r>
              <a:rPr lang="en-US" dirty="0"/>
              <a:t> Link movie genres with viewer ratings to find correlations.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Automation:</a:t>
            </a:r>
            <a:r>
              <a:rPr lang="en-US" dirty="0"/>
              <a:t> Automatically update visualizations when data changes.</a:t>
            </a:r>
            <a:r>
              <a:rPr lang="en-US" sz="1400" dirty="0"/>
              <a:t>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Tools like Tableau/Power BI make it easier to identify patterns, share insights, and make informed decisions visually.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7" name="Graphic 6" descr="Projector scre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04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143432"/>
            <a:ext cx="10955337" cy="1275794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/>
              <a:t>5.Analytical Thinking and Deriving Insights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3" y="1072039"/>
            <a:ext cx="11200606" cy="3415519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This slide highlights how analytical thinking helps interpret data and extract meaningful insights for decision-making.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dirty="0"/>
            </a:br>
            <a:r>
              <a:rPr lang="en-US" sz="1400" dirty="0"/>
              <a:t>	Purpose of this : Analyze visualized data to uncover trends, relationships, and actionable insights.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 Steps:</a:t>
            </a:r>
            <a:endParaRPr lang="en-US" sz="14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Ask Questions:</a:t>
            </a:r>
            <a:endParaRPr lang="en-US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  <a:r>
              <a:rPr lang="en-US" dirty="0"/>
              <a:t> Why are certain genres more popular than others?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Identify Trends:</a:t>
            </a:r>
            <a:endParaRPr lang="en-US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  <a:r>
              <a:rPr lang="en-US" dirty="0"/>
              <a:t> Notice that action movies are released more often during summer.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Compare Metrics:</a:t>
            </a:r>
            <a:endParaRPr lang="en-US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  <a:r>
              <a:rPr lang="en-US" dirty="0"/>
              <a:t> Compare average running times for different genres to find patterns.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Make Data-Driven Recommendations:</a:t>
            </a:r>
            <a:endParaRPr lang="en-US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  <a:r>
              <a:rPr lang="en-US" dirty="0"/>
              <a:t> Suggest creating more family-friendly movies if age rating analysis shows demand.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400" dirty="0"/>
            </a:br>
            <a:r>
              <a:rPr lang="en-US" sz="1400" dirty="0"/>
              <a:t>Analytical thinking bridges the gap between raw data and meaningful strategies, enabling smarter decisions in content planning and marketing.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13" name="Graphic 12" descr="Group Brainstor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388" y="662464"/>
            <a:ext cx="9555162" cy="819149"/>
          </a:xfrm>
        </p:spPr>
        <p:txBody>
          <a:bodyPr wrap="square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100" b="1" dirty="0"/>
              <a:t>6. Media and Entertainment Domain</a:t>
            </a:r>
            <a:br>
              <a:rPr lang="en-US" sz="4100" b="1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1" y="1400132"/>
            <a:ext cx="7212763" cy="3226189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This slide provides context about the media and entertainment industry, highlighting its relevance to the analysis.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Overview 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media and entertainment industry includes streaming platforms, movies, TV shows, and more.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It’s driven by data to understand audience preferences and deliver engaging content.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Relevance to the Project: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Streaming Platforms:</a:t>
            </a:r>
            <a:endParaRPr lang="en-US" sz="1200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Platforms like </a:t>
            </a:r>
            <a:r>
              <a:rPr lang="en-US" sz="1200" dirty="0" err="1"/>
              <a:t>Disney+Hotstar</a:t>
            </a:r>
            <a:r>
              <a:rPr lang="en-US" sz="1200" dirty="0"/>
              <a:t> use data to recommend movies and optimize user experience.</a:t>
            </a:r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Analyzing popular genres helps decide what content to acquire or produce.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Content Trends:</a:t>
            </a:r>
            <a:endParaRPr lang="en-US" sz="1200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Understanding historical trends aids in forecasting audience demands.</a:t>
            </a:r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Example:</a:t>
            </a:r>
            <a:r>
              <a:rPr lang="en-US" sz="1200" dirty="0"/>
              <a:t> Identifying that family movies see higher views during holidays.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Audience Insights:</a:t>
            </a:r>
            <a:endParaRPr lang="en-US" sz="1200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Age ratings and preferences help target specific demographics effectively.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Analyzing data in this domain supports better content strategies, audience engagement, and marketing decisions.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7" name="Graphic 6" descr="Theat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7468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14" y="466644"/>
            <a:ext cx="5437188" cy="1333055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7.Dataset Overview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3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88" y="1905783"/>
            <a:ext cx="37798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780" y="1870952"/>
            <a:ext cx="7433820" cy="525412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This slide introduces the dataset used in the analysis, providing an understanding of its structure and contents.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The purpose of this Dataset is to explore movie trends, audience preferences, and historical insights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Key Points for </a:t>
            </a:r>
            <a:r>
              <a:rPr lang="en-US" sz="1400" dirty="0"/>
              <a:t>Analysis</a:t>
            </a:r>
            <a:r>
              <a:rPr lang="en-US" sz="13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Genre: For identifying the most popular genres.(e.g., Action, Drama, Comedy)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Running Time: To understand average and extreme durations.(e.g., Movie durations in minutes)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Release Year: To analyze trends over time.(e.g., Year of the movie release.)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Age Rating: To segment movies by audience suitability.(e.g., Categories like PG, R, </a:t>
            </a:r>
            <a:r>
              <a:rPr lang="en-US" sz="1300" dirty="0" err="1"/>
              <a:t>etc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This dataset serves as the foundation for uncovering valuable insights into movie trends and audience preferences.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93" y="492847"/>
            <a:ext cx="6764336" cy="991901"/>
          </a:xfrm>
        </p:spPr>
        <p:txBody>
          <a:bodyPr wrap="square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8.Problem Statement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 descr="Theater chairs arranged based on their colors"/>
          <p:cNvPicPr>
            <a:picLocks noChangeAspect="1"/>
          </p:cNvPicPr>
          <p:nvPr/>
        </p:nvPicPr>
        <p:blipFill>
          <a:blip r:embed="rId2"/>
          <a:srcRect l="18418" r="7208" b="-1"/>
          <a:stretch>
            <a:fillRect/>
          </a:stretch>
        </p:blipFill>
        <p:spPr>
          <a:xfrm>
            <a:off x="7677149" y="10"/>
            <a:ext cx="4514851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016" y="1484748"/>
            <a:ext cx="7423841" cy="5015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aims to analyze a movie dataset to uncover trends and insights.</a:t>
            </a:r>
          </a:p>
          <a:p>
            <a:pPr marL="0" indent="0">
              <a:buNone/>
            </a:pPr>
            <a:r>
              <a:rPr lang="en-US" b="1" dirty="0"/>
              <a:t>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genres are most popular?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average and typical running times?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has movie production changed over the years?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age ratings vary by genre?</a:t>
            </a:r>
          </a:p>
          <a:p>
            <a:pPr marL="0" indent="0">
              <a:buNone/>
            </a:pPr>
            <a:r>
              <a:rPr lang="en-US" b="1" dirty="0"/>
              <a:t>Use of Problem Statement: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</a:t>
            </a:r>
            <a:r>
              <a:rPr lang="en-US" dirty="0" err="1"/>
              <a:t>Disney+Hotstar</a:t>
            </a:r>
            <a:r>
              <a:rPr lang="en-US" dirty="0"/>
              <a:t> improve content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Align movie production with audience preferences.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Sitka Heading</vt:lpstr>
      <vt:lpstr>Source Sans Pro</vt:lpstr>
      <vt:lpstr>Wingdings</vt:lpstr>
      <vt:lpstr>3DFloatVTI</vt:lpstr>
      <vt:lpstr>Disney+HotStar Data  Analysis </vt:lpstr>
      <vt:lpstr>1. Data Visualization and Storytelling</vt:lpstr>
      <vt:lpstr>2.Data Cleaning and Preprocessing</vt:lpstr>
      <vt:lpstr>3. Exploratory Data Analysis (EDA) </vt:lpstr>
      <vt:lpstr>4. Using Power BI for Visualizations </vt:lpstr>
      <vt:lpstr>5.Analytical Thinking and Deriving Insights </vt:lpstr>
      <vt:lpstr>6. Media and Entertainment Domain </vt:lpstr>
      <vt:lpstr>7.Dataset Overview </vt:lpstr>
      <vt:lpstr>8.Problem Statement </vt:lpstr>
      <vt:lpstr>9. Business Use Cases </vt:lpstr>
      <vt:lpstr>10. Approach </vt:lpstr>
      <vt:lpstr>11. Key Findings </vt:lpstr>
      <vt:lpstr>12. Final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36</cp:revision>
  <dcterms:created xsi:type="dcterms:W3CDTF">2024-12-11T11:35:00Z</dcterms:created>
  <dcterms:modified xsi:type="dcterms:W3CDTF">2024-12-17T03:36:54Z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A13776FBF21546D49B73A2679CD7EAD7_13</vt:lpwstr>
  </property>
  <property fmtid="{D5CDD505-2E9C-101B-9397-08002B2CF9AE}" pid="3" name="KSOProductBuildVer">
    <vt:lpwstr>1033-12.2.0.19307</vt:lpwstr>
  </property>
</Properties>
</file>