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E0642-4DC0-41EB-AB20-3C63E227D58B}" v="98" dt="2024-10-22T02:37:5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6" Type="http://schemas.openxmlformats.org/officeDocument/2006/relationships/image" Target="../media/image20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4494B-9F38-46DB-ABF5-7BF641CE54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3D731A-2011-43E4-84B2-9F6E5ECD49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Introduction</a:t>
          </a:r>
          <a:r>
            <a:rPr lang="en-US" b="0" i="0" baseline="0"/>
            <a:t> 🎯</a:t>
          </a:r>
          <a:endParaRPr lang="en-US"/>
        </a:p>
      </dgm:t>
    </dgm:pt>
    <dgm:pt modelId="{333CF711-275D-41EE-BFA3-4084B0821DD4}" type="parTrans" cxnId="{E2873CF4-3ACC-4AC7-97A8-82B694CA2750}">
      <dgm:prSet/>
      <dgm:spPr/>
      <dgm:t>
        <a:bodyPr/>
        <a:lstStyle/>
        <a:p>
          <a:endParaRPr lang="en-US"/>
        </a:p>
      </dgm:t>
    </dgm:pt>
    <dgm:pt modelId="{E5739C61-007C-40F3-A738-2475608FE561}" type="sibTrans" cxnId="{E2873CF4-3ACC-4AC7-97A8-82B694CA2750}">
      <dgm:prSet/>
      <dgm:spPr/>
      <dgm:t>
        <a:bodyPr/>
        <a:lstStyle/>
        <a:p>
          <a:endParaRPr lang="en-US"/>
        </a:p>
      </dgm:t>
    </dgm:pt>
    <dgm:pt modelId="{EDDBB60A-4B89-4DDD-B039-0EE0E15CE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Purpose: Analyze restaurant data for trends and insights.</a:t>
          </a:r>
          <a:endParaRPr lang="en-US"/>
        </a:p>
      </dgm:t>
    </dgm:pt>
    <dgm:pt modelId="{DFC4E9A8-6EE8-4413-B361-903FD248D273}" type="parTrans" cxnId="{EBE86A95-B948-4517-A315-32DFE0D90BD2}">
      <dgm:prSet/>
      <dgm:spPr/>
      <dgm:t>
        <a:bodyPr/>
        <a:lstStyle/>
        <a:p>
          <a:endParaRPr lang="en-US"/>
        </a:p>
      </dgm:t>
    </dgm:pt>
    <dgm:pt modelId="{3B296661-4613-4085-BD17-A58A3279F5AD}" type="sibTrans" cxnId="{EBE86A95-B948-4517-A315-32DFE0D90BD2}">
      <dgm:prSet/>
      <dgm:spPr/>
      <dgm:t>
        <a:bodyPr/>
        <a:lstStyle/>
        <a:p>
          <a:endParaRPr lang="en-US"/>
        </a:p>
      </dgm:t>
    </dgm:pt>
    <dgm:pt modelId="{F4E1D69A-BD06-4DBC-B5CB-AD103D10FF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Dataset Overview</a:t>
          </a:r>
          <a:r>
            <a:rPr lang="en-US" b="0" i="0" baseline="0"/>
            <a:t> 📊</a:t>
          </a:r>
          <a:endParaRPr lang="en-US"/>
        </a:p>
      </dgm:t>
    </dgm:pt>
    <dgm:pt modelId="{1C4E8F54-5155-43E5-9494-499E554BB29E}" type="parTrans" cxnId="{77D91E2D-8A4A-4DBD-9CC4-DE599992C0E9}">
      <dgm:prSet/>
      <dgm:spPr/>
      <dgm:t>
        <a:bodyPr/>
        <a:lstStyle/>
        <a:p>
          <a:endParaRPr lang="en-US"/>
        </a:p>
      </dgm:t>
    </dgm:pt>
    <dgm:pt modelId="{5CE2CF28-E2F5-43C2-B8D0-BA976EC38138}" type="sibTrans" cxnId="{77D91E2D-8A4A-4DBD-9CC4-DE599992C0E9}">
      <dgm:prSet/>
      <dgm:spPr/>
      <dgm:t>
        <a:bodyPr/>
        <a:lstStyle/>
        <a:p>
          <a:endParaRPr lang="en-US"/>
        </a:p>
      </dgm:t>
    </dgm:pt>
    <dgm:pt modelId="{3C7CA150-A7C1-4EB9-A1A9-17D166A47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Key fields: Restaurant, food type, price, rating, delivery time.</a:t>
          </a:r>
          <a:endParaRPr lang="en-US"/>
        </a:p>
      </dgm:t>
    </dgm:pt>
    <dgm:pt modelId="{34020911-76B7-444C-ADBA-D302219109AF}" type="parTrans" cxnId="{51C95387-CB6E-4B82-AA58-7DEAE45010E2}">
      <dgm:prSet/>
      <dgm:spPr/>
      <dgm:t>
        <a:bodyPr/>
        <a:lstStyle/>
        <a:p>
          <a:endParaRPr lang="en-US"/>
        </a:p>
      </dgm:t>
    </dgm:pt>
    <dgm:pt modelId="{2D7E28EE-EB68-40B7-95E1-38F159EE5961}" type="sibTrans" cxnId="{51C95387-CB6E-4B82-AA58-7DEAE45010E2}">
      <dgm:prSet/>
      <dgm:spPr/>
      <dgm:t>
        <a:bodyPr/>
        <a:lstStyle/>
        <a:p>
          <a:endParaRPr lang="en-US"/>
        </a:p>
      </dgm:t>
    </dgm:pt>
    <dgm:pt modelId="{73C68860-10D0-47AF-816B-B70BFB75E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Cleaning</a:t>
          </a:r>
          <a:r>
            <a:rPr lang="en-US" b="0" i="0" baseline="0"/>
            <a:t> 🧹</a:t>
          </a:r>
          <a:endParaRPr lang="en-US"/>
        </a:p>
      </dgm:t>
    </dgm:pt>
    <dgm:pt modelId="{B5D72A0A-FDC7-4A8E-A709-C56333F40509}" type="parTrans" cxnId="{95043C30-6501-425F-BAFB-BCF3545CEB6F}">
      <dgm:prSet/>
      <dgm:spPr/>
      <dgm:t>
        <a:bodyPr/>
        <a:lstStyle/>
        <a:p>
          <a:endParaRPr lang="en-US"/>
        </a:p>
      </dgm:t>
    </dgm:pt>
    <dgm:pt modelId="{E8DCD116-C360-4278-A313-903D5E1209C8}" type="sibTrans" cxnId="{95043C30-6501-425F-BAFB-BCF3545CEB6F}">
      <dgm:prSet/>
      <dgm:spPr/>
      <dgm:t>
        <a:bodyPr/>
        <a:lstStyle/>
        <a:p>
          <a:endParaRPr lang="en-US"/>
        </a:p>
      </dgm:t>
    </dgm:pt>
    <dgm:pt modelId="{618BDEDB-E90D-4319-8BC7-0C1579339D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Corrected missing/inconsistent values.</a:t>
          </a:r>
          <a:endParaRPr lang="en-US"/>
        </a:p>
      </dgm:t>
    </dgm:pt>
    <dgm:pt modelId="{6B7EC581-255D-4C9F-8325-A7CB5CC6FD4C}" type="parTrans" cxnId="{36FB453C-93BB-45D6-8F01-77D2773CE9BA}">
      <dgm:prSet/>
      <dgm:spPr/>
      <dgm:t>
        <a:bodyPr/>
        <a:lstStyle/>
        <a:p>
          <a:endParaRPr lang="en-US"/>
        </a:p>
      </dgm:t>
    </dgm:pt>
    <dgm:pt modelId="{F716BC8E-2F33-453E-B672-F15D91F194F0}" type="sibTrans" cxnId="{36FB453C-93BB-45D6-8F01-77D2773CE9BA}">
      <dgm:prSet/>
      <dgm:spPr/>
      <dgm:t>
        <a:bodyPr/>
        <a:lstStyle/>
        <a:p>
          <a:endParaRPr lang="en-US"/>
        </a:p>
      </dgm:t>
    </dgm:pt>
    <dgm:pt modelId="{836CC647-386D-4EA1-A371-7019A41C8B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Analysis</a:t>
          </a:r>
          <a:r>
            <a:rPr lang="en-US" b="0" i="0" baseline="0"/>
            <a:t> 📈</a:t>
          </a:r>
          <a:endParaRPr lang="en-US"/>
        </a:p>
      </dgm:t>
    </dgm:pt>
    <dgm:pt modelId="{E730CC55-4E47-4E1C-9CDA-C200138A5225}" type="parTrans" cxnId="{5A2AF481-A123-45C7-AD79-350769E8F7D1}">
      <dgm:prSet/>
      <dgm:spPr/>
      <dgm:t>
        <a:bodyPr/>
        <a:lstStyle/>
        <a:p>
          <a:endParaRPr lang="en-US"/>
        </a:p>
      </dgm:t>
    </dgm:pt>
    <dgm:pt modelId="{97BC7C79-67C9-4A66-A4B2-CD2E3E7051A0}" type="sibTrans" cxnId="{5A2AF481-A123-45C7-AD79-350769E8F7D1}">
      <dgm:prSet/>
      <dgm:spPr/>
      <dgm:t>
        <a:bodyPr/>
        <a:lstStyle/>
        <a:p>
          <a:endParaRPr lang="en-US"/>
        </a:p>
      </dgm:t>
    </dgm:pt>
    <dgm:pt modelId="{63BEA550-7880-4CE4-9DC0-0C98AF17A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Key metrics: Average price, ratings, delivery time.</a:t>
          </a:r>
          <a:endParaRPr lang="en-US"/>
        </a:p>
      </dgm:t>
    </dgm:pt>
    <dgm:pt modelId="{C83E0455-D620-4D09-BD8D-891ACA2D2767}" type="parTrans" cxnId="{0D001884-161D-4095-85A4-8ECF52DBCA8B}">
      <dgm:prSet/>
      <dgm:spPr/>
      <dgm:t>
        <a:bodyPr/>
        <a:lstStyle/>
        <a:p>
          <a:endParaRPr lang="en-US"/>
        </a:p>
      </dgm:t>
    </dgm:pt>
    <dgm:pt modelId="{4DA5C892-D099-4BD8-9AE5-2FE05CC4CB07}" type="sibTrans" cxnId="{0D001884-161D-4095-85A4-8ECF52DBCA8B}">
      <dgm:prSet/>
      <dgm:spPr/>
      <dgm:t>
        <a:bodyPr/>
        <a:lstStyle/>
        <a:p>
          <a:endParaRPr lang="en-US"/>
        </a:p>
      </dgm:t>
    </dgm:pt>
    <dgm:pt modelId="{C4465F65-3F9A-429E-AD9A-B310A38E7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Insights</a:t>
          </a:r>
          <a:r>
            <a:rPr lang="en-US" b="0" i="0" baseline="0"/>
            <a:t> 💡</a:t>
          </a:r>
          <a:endParaRPr lang="en-US"/>
        </a:p>
      </dgm:t>
    </dgm:pt>
    <dgm:pt modelId="{D851CAA2-6FA1-4B50-8FCB-A54C690B4DCE}" type="parTrans" cxnId="{22C71E5D-C890-4294-8C89-407964FA6471}">
      <dgm:prSet/>
      <dgm:spPr/>
      <dgm:t>
        <a:bodyPr/>
        <a:lstStyle/>
        <a:p>
          <a:endParaRPr lang="en-US"/>
        </a:p>
      </dgm:t>
    </dgm:pt>
    <dgm:pt modelId="{0C8C38D5-5D92-460A-9EE7-2E54EC409C08}" type="sibTrans" cxnId="{22C71E5D-C890-4294-8C89-407964FA6471}">
      <dgm:prSet/>
      <dgm:spPr/>
      <dgm:t>
        <a:bodyPr/>
        <a:lstStyle/>
        <a:p>
          <a:endParaRPr lang="en-US"/>
        </a:p>
      </dgm:t>
    </dgm:pt>
    <dgm:pt modelId="{B89AA878-3BF2-4528-8357-47C51E6F9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Popular food types, pricing patterns.</a:t>
          </a:r>
          <a:endParaRPr lang="en-US"/>
        </a:p>
      </dgm:t>
    </dgm:pt>
    <dgm:pt modelId="{B97AB3BA-C346-4C51-A334-3F98CEFD7158}" type="parTrans" cxnId="{6915D334-8074-4DC7-BA70-3CD97DB64D26}">
      <dgm:prSet/>
      <dgm:spPr/>
      <dgm:t>
        <a:bodyPr/>
        <a:lstStyle/>
        <a:p>
          <a:endParaRPr lang="en-US"/>
        </a:p>
      </dgm:t>
    </dgm:pt>
    <dgm:pt modelId="{4BC3EBC5-481A-4994-BCA3-47476DA7472D}" type="sibTrans" cxnId="{6915D334-8074-4DC7-BA70-3CD97DB64D26}">
      <dgm:prSet/>
      <dgm:spPr/>
      <dgm:t>
        <a:bodyPr/>
        <a:lstStyle/>
        <a:p>
          <a:endParaRPr lang="en-US"/>
        </a:p>
      </dgm:t>
    </dgm:pt>
    <dgm:pt modelId="{A278541A-59BA-468D-A87A-AFEDF1056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Business Insights</a:t>
          </a:r>
          <a:r>
            <a:rPr lang="en-US" b="0" i="0" baseline="0"/>
            <a:t> 📉</a:t>
          </a:r>
          <a:endParaRPr lang="en-US"/>
        </a:p>
      </dgm:t>
    </dgm:pt>
    <dgm:pt modelId="{443A4973-A8A0-4294-9321-C6CFA4DB9C02}" type="parTrans" cxnId="{C60BF181-6143-49F1-AA18-79250C0BB855}">
      <dgm:prSet/>
      <dgm:spPr/>
      <dgm:t>
        <a:bodyPr/>
        <a:lstStyle/>
        <a:p>
          <a:endParaRPr lang="en-US"/>
        </a:p>
      </dgm:t>
    </dgm:pt>
    <dgm:pt modelId="{D3830DC6-E32D-48FB-877D-7D4DFBE25A37}" type="sibTrans" cxnId="{C60BF181-6143-49F1-AA18-79250C0BB855}">
      <dgm:prSet/>
      <dgm:spPr/>
      <dgm:t>
        <a:bodyPr/>
        <a:lstStyle/>
        <a:p>
          <a:endParaRPr lang="en-US"/>
        </a:p>
      </dgm:t>
    </dgm:pt>
    <dgm:pt modelId="{9199F229-F0B7-469C-A497-2D26F87106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Market trends, competitor comparisons.</a:t>
          </a:r>
          <a:endParaRPr lang="en-US"/>
        </a:p>
      </dgm:t>
    </dgm:pt>
    <dgm:pt modelId="{CDD05B42-041B-4FCD-9ECE-E371EF34963F}" type="parTrans" cxnId="{FE8601D4-2B77-455F-BC68-0BEAF5FABBF2}">
      <dgm:prSet/>
      <dgm:spPr/>
      <dgm:t>
        <a:bodyPr/>
        <a:lstStyle/>
        <a:p>
          <a:endParaRPr lang="en-US"/>
        </a:p>
      </dgm:t>
    </dgm:pt>
    <dgm:pt modelId="{DB7907A9-8763-4902-A984-6931EA56A134}" type="sibTrans" cxnId="{FE8601D4-2B77-455F-BC68-0BEAF5FABBF2}">
      <dgm:prSet/>
      <dgm:spPr/>
      <dgm:t>
        <a:bodyPr/>
        <a:lstStyle/>
        <a:p>
          <a:endParaRPr lang="en-US"/>
        </a:p>
      </dgm:t>
    </dgm:pt>
    <dgm:pt modelId="{B386505B-8B89-4633-9518-D4A97E7DA5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Recommendations</a:t>
          </a:r>
          <a:r>
            <a:rPr lang="en-US" b="0" i="0" baseline="0"/>
            <a:t> ➡️</a:t>
          </a:r>
          <a:endParaRPr lang="en-US"/>
        </a:p>
      </dgm:t>
    </dgm:pt>
    <dgm:pt modelId="{084215DF-62EE-4E32-9AD7-2ABFE97B22E1}" type="parTrans" cxnId="{BD179FE7-9912-4CF1-9345-4CFB6BC18264}">
      <dgm:prSet/>
      <dgm:spPr/>
      <dgm:t>
        <a:bodyPr/>
        <a:lstStyle/>
        <a:p>
          <a:endParaRPr lang="en-US"/>
        </a:p>
      </dgm:t>
    </dgm:pt>
    <dgm:pt modelId="{4C935BFD-B045-40D9-9F81-A0BF1D21A15E}" type="sibTrans" cxnId="{BD179FE7-9912-4CF1-9345-4CFB6BC18264}">
      <dgm:prSet/>
      <dgm:spPr/>
      <dgm:t>
        <a:bodyPr/>
        <a:lstStyle/>
        <a:p>
          <a:endParaRPr lang="en-US"/>
        </a:p>
      </dgm:t>
    </dgm:pt>
    <dgm:pt modelId="{90594691-2B82-48CA-8077-4C38A751C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Focus on pricing, ratings, delivery speed.</a:t>
          </a:r>
          <a:endParaRPr lang="en-US"/>
        </a:p>
      </dgm:t>
    </dgm:pt>
    <dgm:pt modelId="{73C3F73E-AB86-434B-9B56-C414256A0D74}" type="parTrans" cxnId="{1C02317C-25BB-47FA-829C-9012F9FAF851}">
      <dgm:prSet/>
      <dgm:spPr/>
      <dgm:t>
        <a:bodyPr/>
        <a:lstStyle/>
        <a:p>
          <a:endParaRPr lang="en-US"/>
        </a:p>
      </dgm:t>
    </dgm:pt>
    <dgm:pt modelId="{AD72AD93-0E1F-4FC4-83D0-8515B120DF33}" type="sibTrans" cxnId="{1C02317C-25BB-47FA-829C-9012F9FAF851}">
      <dgm:prSet/>
      <dgm:spPr/>
      <dgm:t>
        <a:bodyPr/>
        <a:lstStyle/>
        <a:p>
          <a:endParaRPr lang="en-US"/>
        </a:p>
      </dgm:t>
    </dgm:pt>
    <dgm:pt modelId="{27ECD56C-9F2A-49A8-A0E0-6F223588AE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Conclusion</a:t>
          </a:r>
          <a:r>
            <a:rPr lang="en-US" b="0" i="0" baseline="0"/>
            <a:t> ✅</a:t>
          </a:r>
          <a:endParaRPr lang="en-US"/>
        </a:p>
      </dgm:t>
    </dgm:pt>
    <dgm:pt modelId="{52DB8167-56C6-4B88-B5A3-8C4589F60C8A}" type="parTrans" cxnId="{8976282F-58A4-45BA-AAEF-8B3344EBDB77}">
      <dgm:prSet/>
      <dgm:spPr/>
      <dgm:t>
        <a:bodyPr/>
        <a:lstStyle/>
        <a:p>
          <a:endParaRPr lang="en-US"/>
        </a:p>
      </dgm:t>
    </dgm:pt>
    <dgm:pt modelId="{96519720-A8C9-40D1-80AB-BDE60B60E8D0}" type="sibTrans" cxnId="{8976282F-58A4-45BA-AAEF-8B3344EBDB77}">
      <dgm:prSet/>
      <dgm:spPr/>
      <dgm:t>
        <a:bodyPr/>
        <a:lstStyle/>
        <a:p>
          <a:endParaRPr lang="en-US"/>
        </a:p>
      </dgm:t>
    </dgm:pt>
    <dgm:pt modelId="{978D5812-C9C7-4579-AEC3-EE7282F5D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Key findings and next steps.</a:t>
          </a:r>
          <a:endParaRPr lang="en-US"/>
        </a:p>
      </dgm:t>
    </dgm:pt>
    <dgm:pt modelId="{B2790230-2EDD-4C1D-87ED-78BDBD40058E}" type="parTrans" cxnId="{8EF5E5B5-4CBF-41FE-93E0-DDD91107BCC4}">
      <dgm:prSet/>
      <dgm:spPr/>
      <dgm:t>
        <a:bodyPr/>
        <a:lstStyle/>
        <a:p>
          <a:endParaRPr lang="en-US"/>
        </a:p>
      </dgm:t>
    </dgm:pt>
    <dgm:pt modelId="{C10DE33C-63F0-4A94-8955-D8DF1BF7F823}" type="sibTrans" cxnId="{8EF5E5B5-4CBF-41FE-93E0-DDD91107BCC4}">
      <dgm:prSet/>
      <dgm:spPr/>
      <dgm:t>
        <a:bodyPr/>
        <a:lstStyle/>
        <a:p>
          <a:endParaRPr lang="en-US"/>
        </a:p>
      </dgm:t>
    </dgm:pt>
    <dgm:pt modelId="{8FDBEC1A-2764-4F0D-99DC-6DE891C94524}" type="pres">
      <dgm:prSet presAssocID="{85D4494B-9F38-46DB-ABF5-7BF641CE5488}" presName="root" presStyleCnt="0">
        <dgm:presLayoutVars>
          <dgm:dir/>
          <dgm:resizeHandles val="exact"/>
        </dgm:presLayoutVars>
      </dgm:prSet>
      <dgm:spPr/>
    </dgm:pt>
    <dgm:pt modelId="{B347D784-46DF-4BD2-95B1-3427B6A808DA}" type="pres">
      <dgm:prSet presAssocID="{A73D731A-2011-43E4-84B2-9F6E5ECD4951}" presName="compNode" presStyleCnt="0"/>
      <dgm:spPr/>
    </dgm:pt>
    <dgm:pt modelId="{635C7BA9-02C6-4BB6-B4C8-94F3C263CC9F}" type="pres">
      <dgm:prSet presAssocID="{A73D731A-2011-43E4-84B2-9F6E5ECD4951}" presName="bgRect" presStyleLbl="bgShp" presStyleIdx="0" presStyleCnt="8"/>
      <dgm:spPr/>
    </dgm:pt>
    <dgm:pt modelId="{08EAAE6D-74F5-4239-A54F-25E39A9C078F}" type="pres">
      <dgm:prSet presAssocID="{A73D731A-2011-43E4-84B2-9F6E5ECD495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FD500CC-8B51-4146-8213-551981CF7341}" type="pres">
      <dgm:prSet presAssocID="{A73D731A-2011-43E4-84B2-9F6E5ECD4951}" presName="spaceRect" presStyleCnt="0"/>
      <dgm:spPr/>
    </dgm:pt>
    <dgm:pt modelId="{F5DB7104-E0E9-4AD5-8CCA-40BFB521C43D}" type="pres">
      <dgm:prSet presAssocID="{A73D731A-2011-43E4-84B2-9F6E5ECD4951}" presName="parTx" presStyleLbl="revTx" presStyleIdx="0" presStyleCnt="16">
        <dgm:presLayoutVars>
          <dgm:chMax val="0"/>
          <dgm:chPref val="0"/>
        </dgm:presLayoutVars>
      </dgm:prSet>
      <dgm:spPr/>
    </dgm:pt>
    <dgm:pt modelId="{2135B495-A39D-489C-98B9-874AA62AE361}" type="pres">
      <dgm:prSet presAssocID="{A73D731A-2011-43E4-84B2-9F6E5ECD4951}" presName="desTx" presStyleLbl="revTx" presStyleIdx="1" presStyleCnt="16">
        <dgm:presLayoutVars/>
      </dgm:prSet>
      <dgm:spPr/>
    </dgm:pt>
    <dgm:pt modelId="{02396BE7-F5A3-4675-AA13-53FC63BEFE17}" type="pres">
      <dgm:prSet presAssocID="{E5739C61-007C-40F3-A738-2475608FE561}" presName="sibTrans" presStyleCnt="0"/>
      <dgm:spPr/>
    </dgm:pt>
    <dgm:pt modelId="{B1CCD618-B393-4434-B77A-18C5FC78A8F1}" type="pres">
      <dgm:prSet presAssocID="{F4E1D69A-BD06-4DBC-B5CB-AD103D10FFBB}" presName="compNode" presStyleCnt="0"/>
      <dgm:spPr/>
    </dgm:pt>
    <dgm:pt modelId="{9A4A0688-6B0C-4654-87F7-EB09060D525A}" type="pres">
      <dgm:prSet presAssocID="{F4E1D69A-BD06-4DBC-B5CB-AD103D10FFBB}" presName="bgRect" presStyleLbl="bgShp" presStyleIdx="1" presStyleCnt="8"/>
      <dgm:spPr/>
    </dgm:pt>
    <dgm:pt modelId="{F939AE86-540E-48F7-9BAA-9FA362C1AE51}" type="pres">
      <dgm:prSet presAssocID="{F4E1D69A-BD06-4DBC-B5CB-AD103D10FFB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E3377415-0F10-4F7B-A994-18D6F830BF33}" type="pres">
      <dgm:prSet presAssocID="{F4E1D69A-BD06-4DBC-B5CB-AD103D10FFBB}" presName="spaceRect" presStyleCnt="0"/>
      <dgm:spPr/>
    </dgm:pt>
    <dgm:pt modelId="{AB92E203-A5CA-4937-B845-D79E3857B051}" type="pres">
      <dgm:prSet presAssocID="{F4E1D69A-BD06-4DBC-B5CB-AD103D10FFBB}" presName="parTx" presStyleLbl="revTx" presStyleIdx="2" presStyleCnt="16">
        <dgm:presLayoutVars>
          <dgm:chMax val="0"/>
          <dgm:chPref val="0"/>
        </dgm:presLayoutVars>
      </dgm:prSet>
      <dgm:spPr/>
    </dgm:pt>
    <dgm:pt modelId="{FB5A2D6B-F335-4304-B920-9256C360F30B}" type="pres">
      <dgm:prSet presAssocID="{F4E1D69A-BD06-4DBC-B5CB-AD103D10FFBB}" presName="desTx" presStyleLbl="revTx" presStyleIdx="3" presStyleCnt="16">
        <dgm:presLayoutVars/>
      </dgm:prSet>
      <dgm:spPr/>
    </dgm:pt>
    <dgm:pt modelId="{0CD4C059-06C7-45B9-A052-C87F7415804D}" type="pres">
      <dgm:prSet presAssocID="{5CE2CF28-E2F5-43C2-B8D0-BA976EC38138}" presName="sibTrans" presStyleCnt="0"/>
      <dgm:spPr/>
    </dgm:pt>
    <dgm:pt modelId="{22FD0857-D4BF-46C6-B3EA-95220A77B2A1}" type="pres">
      <dgm:prSet presAssocID="{73C68860-10D0-47AF-816B-B70BFB75E401}" presName="compNode" presStyleCnt="0"/>
      <dgm:spPr/>
    </dgm:pt>
    <dgm:pt modelId="{0B428F65-B6AA-42EE-A4E6-B0CB800083AA}" type="pres">
      <dgm:prSet presAssocID="{73C68860-10D0-47AF-816B-B70BFB75E401}" presName="bgRect" presStyleLbl="bgShp" presStyleIdx="2" presStyleCnt="8"/>
      <dgm:spPr/>
    </dgm:pt>
    <dgm:pt modelId="{AFBF7413-63D9-4081-8EB5-ED6CDBFBFA30}" type="pres">
      <dgm:prSet presAssocID="{73C68860-10D0-47AF-816B-B70BFB75E40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68DB3ED-D594-46DE-98D0-6A00082514B0}" type="pres">
      <dgm:prSet presAssocID="{73C68860-10D0-47AF-816B-B70BFB75E401}" presName="spaceRect" presStyleCnt="0"/>
      <dgm:spPr/>
    </dgm:pt>
    <dgm:pt modelId="{AEF132B0-C025-49BE-A331-74D032A18F44}" type="pres">
      <dgm:prSet presAssocID="{73C68860-10D0-47AF-816B-B70BFB75E401}" presName="parTx" presStyleLbl="revTx" presStyleIdx="4" presStyleCnt="16">
        <dgm:presLayoutVars>
          <dgm:chMax val="0"/>
          <dgm:chPref val="0"/>
        </dgm:presLayoutVars>
      </dgm:prSet>
      <dgm:spPr/>
    </dgm:pt>
    <dgm:pt modelId="{B8957A37-B27E-452B-8FCE-7947582EED33}" type="pres">
      <dgm:prSet presAssocID="{73C68860-10D0-47AF-816B-B70BFB75E401}" presName="desTx" presStyleLbl="revTx" presStyleIdx="5" presStyleCnt="16">
        <dgm:presLayoutVars/>
      </dgm:prSet>
      <dgm:spPr/>
    </dgm:pt>
    <dgm:pt modelId="{A40E8CD2-1112-4E6D-A956-3806CFC46CB2}" type="pres">
      <dgm:prSet presAssocID="{E8DCD116-C360-4278-A313-903D5E1209C8}" presName="sibTrans" presStyleCnt="0"/>
      <dgm:spPr/>
    </dgm:pt>
    <dgm:pt modelId="{D01FF03C-C0A7-46C9-AECB-FF003F20A7BE}" type="pres">
      <dgm:prSet presAssocID="{836CC647-386D-4EA1-A371-7019A41C8BFA}" presName="compNode" presStyleCnt="0"/>
      <dgm:spPr/>
    </dgm:pt>
    <dgm:pt modelId="{BC3BD349-FCC9-4F6B-87F8-B3C436EAFA5C}" type="pres">
      <dgm:prSet presAssocID="{836CC647-386D-4EA1-A371-7019A41C8BFA}" presName="bgRect" presStyleLbl="bgShp" presStyleIdx="3" presStyleCnt="8"/>
      <dgm:spPr/>
    </dgm:pt>
    <dgm:pt modelId="{9C5E7BF0-F81F-402C-81C9-49CF126A8842}" type="pres">
      <dgm:prSet presAssocID="{836CC647-386D-4EA1-A371-7019A41C8BF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221C6C2-6671-41A3-8903-CACC8FB1A7E3}" type="pres">
      <dgm:prSet presAssocID="{836CC647-386D-4EA1-A371-7019A41C8BFA}" presName="spaceRect" presStyleCnt="0"/>
      <dgm:spPr/>
    </dgm:pt>
    <dgm:pt modelId="{13904369-1084-48C5-8F0C-84A4B24D8A58}" type="pres">
      <dgm:prSet presAssocID="{836CC647-386D-4EA1-A371-7019A41C8BFA}" presName="parTx" presStyleLbl="revTx" presStyleIdx="6" presStyleCnt="16">
        <dgm:presLayoutVars>
          <dgm:chMax val="0"/>
          <dgm:chPref val="0"/>
        </dgm:presLayoutVars>
      </dgm:prSet>
      <dgm:spPr/>
    </dgm:pt>
    <dgm:pt modelId="{7F2794C0-4190-4AA3-9457-B9E2451C8473}" type="pres">
      <dgm:prSet presAssocID="{836CC647-386D-4EA1-A371-7019A41C8BFA}" presName="desTx" presStyleLbl="revTx" presStyleIdx="7" presStyleCnt="16">
        <dgm:presLayoutVars/>
      </dgm:prSet>
      <dgm:spPr/>
    </dgm:pt>
    <dgm:pt modelId="{3ACFC8E6-5235-4233-AEC1-119EAABB40EF}" type="pres">
      <dgm:prSet presAssocID="{97BC7C79-67C9-4A66-A4B2-CD2E3E7051A0}" presName="sibTrans" presStyleCnt="0"/>
      <dgm:spPr/>
    </dgm:pt>
    <dgm:pt modelId="{55B46453-56FF-4F1B-A12B-E3B9FB7785BA}" type="pres">
      <dgm:prSet presAssocID="{C4465F65-3F9A-429E-AD9A-B310A38E7A43}" presName="compNode" presStyleCnt="0"/>
      <dgm:spPr/>
    </dgm:pt>
    <dgm:pt modelId="{D9A1AC6B-89D4-41BA-B737-56A007824432}" type="pres">
      <dgm:prSet presAssocID="{C4465F65-3F9A-429E-AD9A-B310A38E7A43}" presName="bgRect" presStyleLbl="bgShp" presStyleIdx="4" presStyleCnt="8"/>
      <dgm:spPr/>
    </dgm:pt>
    <dgm:pt modelId="{2D1BA1FE-63FB-4C81-8A08-B472DF44E3DA}" type="pres">
      <dgm:prSet presAssocID="{C4465F65-3F9A-429E-AD9A-B310A38E7A4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5AD1D398-FE88-4114-81BA-80861518A95C}" type="pres">
      <dgm:prSet presAssocID="{C4465F65-3F9A-429E-AD9A-B310A38E7A43}" presName="spaceRect" presStyleCnt="0"/>
      <dgm:spPr/>
    </dgm:pt>
    <dgm:pt modelId="{2BFBC99E-C5F1-4EBD-8DC0-EE1CB17989B0}" type="pres">
      <dgm:prSet presAssocID="{C4465F65-3F9A-429E-AD9A-B310A38E7A43}" presName="parTx" presStyleLbl="revTx" presStyleIdx="8" presStyleCnt="16">
        <dgm:presLayoutVars>
          <dgm:chMax val="0"/>
          <dgm:chPref val="0"/>
        </dgm:presLayoutVars>
      </dgm:prSet>
      <dgm:spPr/>
    </dgm:pt>
    <dgm:pt modelId="{20768134-5E3E-49EE-B02D-A0DF8ACAF6CE}" type="pres">
      <dgm:prSet presAssocID="{C4465F65-3F9A-429E-AD9A-B310A38E7A43}" presName="desTx" presStyleLbl="revTx" presStyleIdx="9" presStyleCnt="16">
        <dgm:presLayoutVars/>
      </dgm:prSet>
      <dgm:spPr/>
    </dgm:pt>
    <dgm:pt modelId="{9C58791C-96EE-464F-B2D7-503610E352A3}" type="pres">
      <dgm:prSet presAssocID="{0C8C38D5-5D92-460A-9EE7-2E54EC409C08}" presName="sibTrans" presStyleCnt="0"/>
      <dgm:spPr/>
    </dgm:pt>
    <dgm:pt modelId="{464601EF-8E77-4E9F-A39A-D109AB34E5A7}" type="pres">
      <dgm:prSet presAssocID="{A278541A-59BA-468D-A87A-AFEDF10567B6}" presName="compNode" presStyleCnt="0"/>
      <dgm:spPr/>
    </dgm:pt>
    <dgm:pt modelId="{7ABB34B9-E2B2-4373-BA4A-375459C143CB}" type="pres">
      <dgm:prSet presAssocID="{A278541A-59BA-468D-A87A-AFEDF10567B6}" presName="bgRect" presStyleLbl="bgShp" presStyleIdx="5" presStyleCnt="8"/>
      <dgm:spPr/>
    </dgm:pt>
    <dgm:pt modelId="{5D6CC7E4-7183-4477-916F-27D75A3C8EA7}" type="pres">
      <dgm:prSet presAssocID="{A278541A-59BA-468D-A87A-AFEDF10567B6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24E0278-AE92-49A8-8DA8-E004FCA0DD25}" type="pres">
      <dgm:prSet presAssocID="{A278541A-59BA-468D-A87A-AFEDF10567B6}" presName="spaceRect" presStyleCnt="0"/>
      <dgm:spPr/>
    </dgm:pt>
    <dgm:pt modelId="{36BDF948-4CF9-45BC-BC6F-9ECCEFBDAC82}" type="pres">
      <dgm:prSet presAssocID="{A278541A-59BA-468D-A87A-AFEDF10567B6}" presName="parTx" presStyleLbl="revTx" presStyleIdx="10" presStyleCnt="16">
        <dgm:presLayoutVars>
          <dgm:chMax val="0"/>
          <dgm:chPref val="0"/>
        </dgm:presLayoutVars>
      </dgm:prSet>
      <dgm:spPr/>
    </dgm:pt>
    <dgm:pt modelId="{9A9AC686-D670-4566-9B3B-75B132531615}" type="pres">
      <dgm:prSet presAssocID="{A278541A-59BA-468D-A87A-AFEDF10567B6}" presName="desTx" presStyleLbl="revTx" presStyleIdx="11" presStyleCnt="16">
        <dgm:presLayoutVars/>
      </dgm:prSet>
      <dgm:spPr/>
    </dgm:pt>
    <dgm:pt modelId="{CE905890-09A4-48FC-BF88-38BB7AC11819}" type="pres">
      <dgm:prSet presAssocID="{D3830DC6-E32D-48FB-877D-7D4DFBE25A37}" presName="sibTrans" presStyleCnt="0"/>
      <dgm:spPr/>
    </dgm:pt>
    <dgm:pt modelId="{90C01A15-8A17-4FD6-B53E-AC3BAA18A921}" type="pres">
      <dgm:prSet presAssocID="{B386505B-8B89-4633-9518-D4A97E7DA515}" presName="compNode" presStyleCnt="0"/>
      <dgm:spPr/>
    </dgm:pt>
    <dgm:pt modelId="{1EDDDF3C-4CBE-4735-B20C-CBE67D04BCEA}" type="pres">
      <dgm:prSet presAssocID="{B386505B-8B89-4633-9518-D4A97E7DA515}" presName="bgRect" presStyleLbl="bgShp" presStyleIdx="6" presStyleCnt="8"/>
      <dgm:spPr/>
    </dgm:pt>
    <dgm:pt modelId="{798521A8-34B2-4386-B9E1-218A725E89B9}" type="pres">
      <dgm:prSet presAssocID="{B386505B-8B89-4633-9518-D4A97E7DA51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8DD5B651-5F78-4E32-B28C-6F5151FF3769}" type="pres">
      <dgm:prSet presAssocID="{B386505B-8B89-4633-9518-D4A97E7DA515}" presName="spaceRect" presStyleCnt="0"/>
      <dgm:spPr/>
    </dgm:pt>
    <dgm:pt modelId="{A68640B8-1717-4A62-BE6D-6FFBF989781B}" type="pres">
      <dgm:prSet presAssocID="{B386505B-8B89-4633-9518-D4A97E7DA515}" presName="parTx" presStyleLbl="revTx" presStyleIdx="12" presStyleCnt="16">
        <dgm:presLayoutVars>
          <dgm:chMax val="0"/>
          <dgm:chPref val="0"/>
        </dgm:presLayoutVars>
      </dgm:prSet>
      <dgm:spPr/>
    </dgm:pt>
    <dgm:pt modelId="{B765BE09-7E00-4343-A7BD-F29503E24624}" type="pres">
      <dgm:prSet presAssocID="{B386505B-8B89-4633-9518-D4A97E7DA515}" presName="desTx" presStyleLbl="revTx" presStyleIdx="13" presStyleCnt="16">
        <dgm:presLayoutVars/>
      </dgm:prSet>
      <dgm:spPr/>
    </dgm:pt>
    <dgm:pt modelId="{CD84BE9A-458C-4791-98A5-AFFAD9887BD4}" type="pres">
      <dgm:prSet presAssocID="{4C935BFD-B045-40D9-9F81-A0BF1D21A15E}" presName="sibTrans" presStyleCnt="0"/>
      <dgm:spPr/>
    </dgm:pt>
    <dgm:pt modelId="{2FD33273-81DB-4E79-9F02-7FB299AF0CF2}" type="pres">
      <dgm:prSet presAssocID="{27ECD56C-9F2A-49A8-A0E0-6F223588AE48}" presName="compNode" presStyleCnt="0"/>
      <dgm:spPr/>
    </dgm:pt>
    <dgm:pt modelId="{146F8964-FD78-4A2C-8871-BD1A024814AE}" type="pres">
      <dgm:prSet presAssocID="{27ECD56C-9F2A-49A8-A0E0-6F223588AE48}" presName="bgRect" presStyleLbl="bgShp" presStyleIdx="7" presStyleCnt="8"/>
      <dgm:spPr/>
    </dgm:pt>
    <dgm:pt modelId="{550EF51F-0DF8-4939-B2ED-7C87089A4CFF}" type="pres">
      <dgm:prSet presAssocID="{27ECD56C-9F2A-49A8-A0E0-6F223588AE4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7F8B164-7D51-4CE3-8501-B1C775414FBE}" type="pres">
      <dgm:prSet presAssocID="{27ECD56C-9F2A-49A8-A0E0-6F223588AE48}" presName="spaceRect" presStyleCnt="0"/>
      <dgm:spPr/>
    </dgm:pt>
    <dgm:pt modelId="{F3940F4E-A026-4361-B812-0A0F394B3A66}" type="pres">
      <dgm:prSet presAssocID="{27ECD56C-9F2A-49A8-A0E0-6F223588AE48}" presName="parTx" presStyleLbl="revTx" presStyleIdx="14" presStyleCnt="16">
        <dgm:presLayoutVars>
          <dgm:chMax val="0"/>
          <dgm:chPref val="0"/>
        </dgm:presLayoutVars>
      </dgm:prSet>
      <dgm:spPr/>
    </dgm:pt>
    <dgm:pt modelId="{CC25F592-8E8B-4F0E-ACF9-9D6C236C518D}" type="pres">
      <dgm:prSet presAssocID="{27ECD56C-9F2A-49A8-A0E0-6F223588AE48}" presName="desTx" presStyleLbl="revTx" presStyleIdx="15" presStyleCnt="16">
        <dgm:presLayoutVars/>
      </dgm:prSet>
      <dgm:spPr/>
    </dgm:pt>
  </dgm:ptLst>
  <dgm:cxnLst>
    <dgm:cxn modelId="{34323E05-AF8A-4BA4-862E-605E81105B80}" type="presOf" srcId="{F4E1D69A-BD06-4DBC-B5CB-AD103D10FFBB}" destId="{AB92E203-A5CA-4937-B845-D79E3857B051}" srcOrd="0" destOrd="0" presId="urn:microsoft.com/office/officeart/2018/2/layout/IconVerticalSolidList"/>
    <dgm:cxn modelId="{A6381D26-583B-4DDD-B063-C47B13519416}" type="presOf" srcId="{A73D731A-2011-43E4-84B2-9F6E5ECD4951}" destId="{F5DB7104-E0E9-4AD5-8CCA-40BFB521C43D}" srcOrd="0" destOrd="0" presId="urn:microsoft.com/office/officeart/2018/2/layout/IconVerticalSolidList"/>
    <dgm:cxn modelId="{77D91E2D-8A4A-4DBD-9CC4-DE599992C0E9}" srcId="{85D4494B-9F38-46DB-ABF5-7BF641CE5488}" destId="{F4E1D69A-BD06-4DBC-B5CB-AD103D10FFBB}" srcOrd="1" destOrd="0" parTransId="{1C4E8F54-5155-43E5-9494-499E554BB29E}" sibTransId="{5CE2CF28-E2F5-43C2-B8D0-BA976EC38138}"/>
    <dgm:cxn modelId="{8976282F-58A4-45BA-AAEF-8B3344EBDB77}" srcId="{85D4494B-9F38-46DB-ABF5-7BF641CE5488}" destId="{27ECD56C-9F2A-49A8-A0E0-6F223588AE48}" srcOrd="7" destOrd="0" parTransId="{52DB8167-56C6-4B88-B5A3-8C4589F60C8A}" sibTransId="{96519720-A8C9-40D1-80AB-BDE60B60E8D0}"/>
    <dgm:cxn modelId="{95043C30-6501-425F-BAFB-BCF3545CEB6F}" srcId="{85D4494B-9F38-46DB-ABF5-7BF641CE5488}" destId="{73C68860-10D0-47AF-816B-B70BFB75E401}" srcOrd="2" destOrd="0" parTransId="{B5D72A0A-FDC7-4A8E-A709-C56333F40509}" sibTransId="{E8DCD116-C360-4278-A313-903D5E1209C8}"/>
    <dgm:cxn modelId="{6915D334-8074-4DC7-BA70-3CD97DB64D26}" srcId="{C4465F65-3F9A-429E-AD9A-B310A38E7A43}" destId="{B89AA878-3BF2-4528-8357-47C51E6F96E2}" srcOrd="0" destOrd="0" parTransId="{B97AB3BA-C346-4C51-A334-3F98CEFD7158}" sibTransId="{4BC3EBC5-481A-4994-BCA3-47476DA7472D}"/>
    <dgm:cxn modelId="{36FB453C-93BB-45D6-8F01-77D2773CE9BA}" srcId="{73C68860-10D0-47AF-816B-B70BFB75E401}" destId="{618BDEDB-E90D-4319-8BC7-0C1579339DE5}" srcOrd="0" destOrd="0" parTransId="{6B7EC581-255D-4C9F-8325-A7CB5CC6FD4C}" sibTransId="{F716BC8E-2F33-453E-B672-F15D91F194F0}"/>
    <dgm:cxn modelId="{22C71E5D-C890-4294-8C89-407964FA6471}" srcId="{85D4494B-9F38-46DB-ABF5-7BF641CE5488}" destId="{C4465F65-3F9A-429E-AD9A-B310A38E7A43}" srcOrd="4" destOrd="0" parTransId="{D851CAA2-6FA1-4B50-8FCB-A54C690B4DCE}" sibTransId="{0C8C38D5-5D92-460A-9EE7-2E54EC409C08}"/>
    <dgm:cxn modelId="{BC34CC49-45A5-441B-8CE4-A45A1716C051}" type="presOf" srcId="{618BDEDB-E90D-4319-8BC7-0C1579339DE5}" destId="{B8957A37-B27E-452B-8FCE-7947582EED33}" srcOrd="0" destOrd="0" presId="urn:microsoft.com/office/officeart/2018/2/layout/IconVerticalSolidList"/>
    <dgm:cxn modelId="{C9CBDD6A-A783-4B4B-B041-190B16B7EF1C}" type="presOf" srcId="{73C68860-10D0-47AF-816B-B70BFB75E401}" destId="{AEF132B0-C025-49BE-A331-74D032A18F44}" srcOrd="0" destOrd="0" presId="urn:microsoft.com/office/officeart/2018/2/layout/IconVerticalSolidList"/>
    <dgm:cxn modelId="{55C05D4E-48A9-4709-8F6E-B8967D1D715E}" type="presOf" srcId="{9199F229-F0B7-469C-A497-2D26F871062F}" destId="{9A9AC686-D670-4566-9B3B-75B132531615}" srcOrd="0" destOrd="0" presId="urn:microsoft.com/office/officeart/2018/2/layout/IconVerticalSolidList"/>
    <dgm:cxn modelId="{398CF373-2488-4A0C-AE16-C128895E72D4}" type="presOf" srcId="{EDDBB60A-4B89-4DDD-B039-0EE0E15CECCF}" destId="{2135B495-A39D-489C-98B9-874AA62AE361}" srcOrd="0" destOrd="0" presId="urn:microsoft.com/office/officeart/2018/2/layout/IconVerticalSolidList"/>
    <dgm:cxn modelId="{4C78F054-4E08-430E-BB7B-B404F7270CE9}" type="presOf" srcId="{85D4494B-9F38-46DB-ABF5-7BF641CE5488}" destId="{8FDBEC1A-2764-4F0D-99DC-6DE891C94524}" srcOrd="0" destOrd="0" presId="urn:microsoft.com/office/officeart/2018/2/layout/IconVerticalSolidList"/>
    <dgm:cxn modelId="{C46B8355-E7C2-49AB-B4FE-B39D5183C6F2}" type="presOf" srcId="{836CC647-386D-4EA1-A371-7019A41C8BFA}" destId="{13904369-1084-48C5-8F0C-84A4B24D8A58}" srcOrd="0" destOrd="0" presId="urn:microsoft.com/office/officeart/2018/2/layout/IconVerticalSolidList"/>
    <dgm:cxn modelId="{1C02317C-25BB-47FA-829C-9012F9FAF851}" srcId="{B386505B-8B89-4633-9518-D4A97E7DA515}" destId="{90594691-2B82-48CA-8077-4C38A751CD7B}" srcOrd="0" destOrd="0" parTransId="{73C3F73E-AB86-434B-9B56-C414256A0D74}" sibTransId="{AD72AD93-0E1F-4FC4-83D0-8515B120DF33}"/>
    <dgm:cxn modelId="{D589C27C-72F8-4731-A46B-98934392262B}" type="presOf" srcId="{3C7CA150-A7C1-4EB9-A1A9-17D166A47C73}" destId="{FB5A2D6B-F335-4304-B920-9256C360F30B}" srcOrd="0" destOrd="0" presId="urn:microsoft.com/office/officeart/2018/2/layout/IconVerticalSolidList"/>
    <dgm:cxn modelId="{C60BF181-6143-49F1-AA18-79250C0BB855}" srcId="{85D4494B-9F38-46DB-ABF5-7BF641CE5488}" destId="{A278541A-59BA-468D-A87A-AFEDF10567B6}" srcOrd="5" destOrd="0" parTransId="{443A4973-A8A0-4294-9321-C6CFA4DB9C02}" sibTransId="{D3830DC6-E32D-48FB-877D-7D4DFBE25A37}"/>
    <dgm:cxn modelId="{5A2AF481-A123-45C7-AD79-350769E8F7D1}" srcId="{85D4494B-9F38-46DB-ABF5-7BF641CE5488}" destId="{836CC647-386D-4EA1-A371-7019A41C8BFA}" srcOrd="3" destOrd="0" parTransId="{E730CC55-4E47-4E1C-9CDA-C200138A5225}" sibTransId="{97BC7C79-67C9-4A66-A4B2-CD2E3E7051A0}"/>
    <dgm:cxn modelId="{0D001884-161D-4095-85A4-8ECF52DBCA8B}" srcId="{836CC647-386D-4EA1-A371-7019A41C8BFA}" destId="{63BEA550-7880-4CE4-9DC0-0C98AF17A683}" srcOrd="0" destOrd="0" parTransId="{C83E0455-D620-4D09-BD8D-891ACA2D2767}" sibTransId="{4DA5C892-D099-4BD8-9AE5-2FE05CC4CB07}"/>
    <dgm:cxn modelId="{51C95387-CB6E-4B82-AA58-7DEAE45010E2}" srcId="{F4E1D69A-BD06-4DBC-B5CB-AD103D10FFBB}" destId="{3C7CA150-A7C1-4EB9-A1A9-17D166A47C73}" srcOrd="0" destOrd="0" parTransId="{34020911-76B7-444C-ADBA-D302219109AF}" sibTransId="{2D7E28EE-EB68-40B7-95E1-38F159EE5961}"/>
    <dgm:cxn modelId="{48950C8A-8E65-4826-A456-342DE27CBB03}" type="presOf" srcId="{C4465F65-3F9A-429E-AD9A-B310A38E7A43}" destId="{2BFBC99E-C5F1-4EBD-8DC0-EE1CB17989B0}" srcOrd="0" destOrd="0" presId="urn:microsoft.com/office/officeart/2018/2/layout/IconVerticalSolidList"/>
    <dgm:cxn modelId="{EBE86A95-B948-4517-A315-32DFE0D90BD2}" srcId="{A73D731A-2011-43E4-84B2-9F6E5ECD4951}" destId="{EDDBB60A-4B89-4DDD-B039-0EE0E15CECCF}" srcOrd="0" destOrd="0" parTransId="{DFC4E9A8-6EE8-4413-B361-903FD248D273}" sibTransId="{3B296661-4613-4085-BD17-A58A3279F5AD}"/>
    <dgm:cxn modelId="{D17EA5A9-5A7C-44D2-9CCD-AD3BE35160CB}" type="presOf" srcId="{B89AA878-3BF2-4528-8357-47C51E6F96E2}" destId="{20768134-5E3E-49EE-B02D-A0DF8ACAF6CE}" srcOrd="0" destOrd="0" presId="urn:microsoft.com/office/officeart/2018/2/layout/IconVerticalSolidList"/>
    <dgm:cxn modelId="{44C8D4AC-C4A1-4410-A299-77600799ACE0}" type="presOf" srcId="{63BEA550-7880-4CE4-9DC0-0C98AF17A683}" destId="{7F2794C0-4190-4AA3-9457-B9E2451C8473}" srcOrd="0" destOrd="0" presId="urn:microsoft.com/office/officeart/2018/2/layout/IconVerticalSolidList"/>
    <dgm:cxn modelId="{8EF5E5B5-4CBF-41FE-93E0-DDD91107BCC4}" srcId="{27ECD56C-9F2A-49A8-A0E0-6F223588AE48}" destId="{978D5812-C9C7-4579-AEC3-EE7282F5D3DA}" srcOrd="0" destOrd="0" parTransId="{B2790230-2EDD-4C1D-87ED-78BDBD40058E}" sibTransId="{C10DE33C-63F0-4A94-8955-D8DF1BF7F823}"/>
    <dgm:cxn modelId="{FE8601D4-2B77-455F-BC68-0BEAF5FABBF2}" srcId="{A278541A-59BA-468D-A87A-AFEDF10567B6}" destId="{9199F229-F0B7-469C-A497-2D26F871062F}" srcOrd="0" destOrd="0" parTransId="{CDD05B42-041B-4FCD-9ECE-E371EF34963F}" sibTransId="{DB7907A9-8763-4902-A984-6931EA56A134}"/>
    <dgm:cxn modelId="{E75C84D7-2371-410C-8D6A-13AB2F8A2224}" type="presOf" srcId="{27ECD56C-9F2A-49A8-A0E0-6F223588AE48}" destId="{F3940F4E-A026-4361-B812-0A0F394B3A66}" srcOrd="0" destOrd="0" presId="urn:microsoft.com/office/officeart/2018/2/layout/IconVerticalSolidList"/>
    <dgm:cxn modelId="{330406DE-7FBF-434A-B50B-8496DAF93C7A}" type="presOf" srcId="{A278541A-59BA-468D-A87A-AFEDF10567B6}" destId="{36BDF948-4CF9-45BC-BC6F-9ECCEFBDAC82}" srcOrd="0" destOrd="0" presId="urn:microsoft.com/office/officeart/2018/2/layout/IconVerticalSolidList"/>
    <dgm:cxn modelId="{BD179FE7-9912-4CF1-9345-4CFB6BC18264}" srcId="{85D4494B-9F38-46DB-ABF5-7BF641CE5488}" destId="{B386505B-8B89-4633-9518-D4A97E7DA515}" srcOrd="6" destOrd="0" parTransId="{084215DF-62EE-4E32-9AD7-2ABFE97B22E1}" sibTransId="{4C935BFD-B045-40D9-9F81-A0BF1D21A15E}"/>
    <dgm:cxn modelId="{0274F7E9-931B-4717-B698-E6280F6A0C54}" type="presOf" srcId="{90594691-2B82-48CA-8077-4C38A751CD7B}" destId="{B765BE09-7E00-4343-A7BD-F29503E24624}" srcOrd="0" destOrd="0" presId="urn:microsoft.com/office/officeart/2018/2/layout/IconVerticalSolidList"/>
    <dgm:cxn modelId="{280A01EE-8715-41D7-AE9A-640BD3446CDD}" type="presOf" srcId="{978D5812-C9C7-4579-AEC3-EE7282F5D3DA}" destId="{CC25F592-8E8B-4F0E-ACF9-9D6C236C518D}" srcOrd="0" destOrd="0" presId="urn:microsoft.com/office/officeart/2018/2/layout/IconVerticalSolidList"/>
    <dgm:cxn modelId="{E2873CF4-3ACC-4AC7-97A8-82B694CA2750}" srcId="{85D4494B-9F38-46DB-ABF5-7BF641CE5488}" destId="{A73D731A-2011-43E4-84B2-9F6E5ECD4951}" srcOrd="0" destOrd="0" parTransId="{333CF711-275D-41EE-BFA3-4084B0821DD4}" sibTransId="{E5739C61-007C-40F3-A738-2475608FE561}"/>
    <dgm:cxn modelId="{5E3902F8-275C-49FA-8E62-CA2DDDF6A67A}" type="presOf" srcId="{B386505B-8B89-4633-9518-D4A97E7DA515}" destId="{A68640B8-1717-4A62-BE6D-6FFBF989781B}" srcOrd="0" destOrd="0" presId="urn:microsoft.com/office/officeart/2018/2/layout/IconVerticalSolidList"/>
    <dgm:cxn modelId="{A1827E62-69C0-44EB-832D-4740AA531B03}" type="presParOf" srcId="{8FDBEC1A-2764-4F0D-99DC-6DE891C94524}" destId="{B347D784-46DF-4BD2-95B1-3427B6A808DA}" srcOrd="0" destOrd="0" presId="urn:microsoft.com/office/officeart/2018/2/layout/IconVerticalSolidList"/>
    <dgm:cxn modelId="{9DB1AF52-FA6E-4CBA-BD53-D78CEDE6163C}" type="presParOf" srcId="{B347D784-46DF-4BD2-95B1-3427B6A808DA}" destId="{635C7BA9-02C6-4BB6-B4C8-94F3C263CC9F}" srcOrd="0" destOrd="0" presId="urn:microsoft.com/office/officeart/2018/2/layout/IconVerticalSolidList"/>
    <dgm:cxn modelId="{F91B2518-BFD9-4598-91B3-966E1498ABC6}" type="presParOf" srcId="{B347D784-46DF-4BD2-95B1-3427B6A808DA}" destId="{08EAAE6D-74F5-4239-A54F-25E39A9C078F}" srcOrd="1" destOrd="0" presId="urn:microsoft.com/office/officeart/2018/2/layout/IconVerticalSolidList"/>
    <dgm:cxn modelId="{72A412CF-9507-4B15-851E-3487FD0FF455}" type="presParOf" srcId="{B347D784-46DF-4BD2-95B1-3427B6A808DA}" destId="{6FD500CC-8B51-4146-8213-551981CF7341}" srcOrd="2" destOrd="0" presId="urn:microsoft.com/office/officeart/2018/2/layout/IconVerticalSolidList"/>
    <dgm:cxn modelId="{C7551BD5-EEBF-4505-B312-D23F134E8BD5}" type="presParOf" srcId="{B347D784-46DF-4BD2-95B1-3427B6A808DA}" destId="{F5DB7104-E0E9-4AD5-8CCA-40BFB521C43D}" srcOrd="3" destOrd="0" presId="urn:microsoft.com/office/officeart/2018/2/layout/IconVerticalSolidList"/>
    <dgm:cxn modelId="{FA45BA9F-192A-44E2-897E-1E9F4D336677}" type="presParOf" srcId="{B347D784-46DF-4BD2-95B1-3427B6A808DA}" destId="{2135B495-A39D-489C-98B9-874AA62AE361}" srcOrd="4" destOrd="0" presId="urn:microsoft.com/office/officeart/2018/2/layout/IconVerticalSolidList"/>
    <dgm:cxn modelId="{1AFFC1C1-7CBE-42CD-A56C-729576211769}" type="presParOf" srcId="{8FDBEC1A-2764-4F0D-99DC-6DE891C94524}" destId="{02396BE7-F5A3-4675-AA13-53FC63BEFE17}" srcOrd="1" destOrd="0" presId="urn:microsoft.com/office/officeart/2018/2/layout/IconVerticalSolidList"/>
    <dgm:cxn modelId="{1EF158B6-F78C-4B47-94CD-81F2BF13D7DB}" type="presParOf" srcId="{8FDBEC1A-2764-4F0D-99DC-6DE891C94524}" destId="{B1CCD618-B393-4434-B77A-18C5FC78A8F1}" srcOrd="2" destOrd="0" presId="urn:microsoft.com/office/officeart/2018/2/layout/IconVerticalSolidList"/>
    <dgm:cxn modelId="{36387870-F56D-493B-8E2A-9210D4948DD1}" type="presParOf" srcId="{B1CCD618-B393-4434-B77A-18C5FC78A8F1}" destId="{9A4A0688-6B0C-4654-87F7-EB09060D525A}" srcOrd="0" destOrd="0" presId="urn:microsoft.com/office/officeart/2018/2/layout/IconVerticalSolidList"/>
    <dgm:cxn modelId="{D977AC24-D30F-48B0-8ECD-DA255A3B3888}" type="presParOf" srcId="{B1CCD618-B393-4434-B77A-18C5FC78A8F1}" destId="{F939AE86-540E-48F7-9BAA-9FA362C1AE51}" srcOrd="1" destOrd="0" presId="urn:microsoft.com/office/officeart/2018/2/layout/IconVerticalSolidList"/>
    <dgm:cxn modelId="{7EF4C96D-0EC6-4D04-8EF1-B33160D237CF}" type="presParOf" srcId="{B1CCD618-B393-4434-B77A-18C5FC78A8F1}" destId="{E3377415-0F10-4F7B-A994-18D6F830BF33}" srcOrd="2" destOrd="0" presId="urn:microsoft.com/office/officeart/2018/2/layout/IconVerticalSolidList"/>
    <dgm:cxn modelId="{C17A4E44-CC97-4F86-B7DA-9E80293EC397}" type="presParOf" srcId="{B1CCD618-B393-4434-B77A-18C5FC78A8F1}" destId="{AB92E203-A5CA-4937-B845-D79E3857B051}" srcOrd="3" destOrd="0" presId="urn:microsoft.com/office/officeart/2018/2/layout/IconVerticalSolidList"/>
    <dgm:cxn modelId="{8D8DB527-B3C9-4F5D-9916-BA697B5EFD38}" type="presParOf" srcId="{B1CCD618-B393-4434-B77A-18C5FC78A8F1}" destId="{FB5A2D6B-F335-4304-B920-9256C360F30B}" srcOrd="4" destOrd="0" presId="urn:microsoft.com/office/officeart/2018/2/layout/IconVerticalSolidList"/>
    <dgm:cxn modelId="{C9CA9889-D734-4BE9-9BEC-5E6C05DA0049}" type="presParOf" srcId="{8FDBEC1A-2764-4F0D-99DC-6DE891C94524}" destId="{0CD4C059-06C7-45B9-A052-C87F7415804D}" srcOrd="3" destOrd="0" presId="urn:microsoft.com/office/officeart/2018/2/layout/IconVerticalSolidList"/>
    <dgm:cxn modelId="{477A8381-192B-4A4C-8A5B-26C8B0B5A7F8}" type="presParOf" srcId="{8FDBEC1A-2764-4F0D-99DC-6DE891C94524}" destId="{22FD0857-D4BF-46C6-B3EA-95220A77B2A1}" srcOrd="4" destOrd="0" presId="urn:microsoft.com/office/officeart/2018/2/layout/IconVerticalSolidList"/>
    <dgm:cxn modelId="{90B30391-5856-4E77-B383-7D366955A99A}" type="presParOf" srcId="{22FD0857-D4BF-46C6-B3EA-95220A77B2A1}" destId="{0B428F65-B6AA-42EE-A4E6-B0CB800083AA}" srcOrd="0" destOrd="0" presId="urn:microsoft.com/office/officeart/2018/2/layout/IconVerticalSolidList"/>
    <dgm:cxn modelId="{61BC7732-E0DC-4E2F-817F-36DCB0962E99}" type="presParOf" srcId="{22FD0857-D4BF-46C6-B3EA-95220A77B2A1}" destId="{AFBF7413-63D9-4081-8EB5-ED6CDBFBFA30}" srcOrd="1" destOrd="0" presId="urn:microsoft.com/office/officeart/2018/2/layout/IconVerticalSolidList"/>
    <dgm:cxn modelId="{2F4BD7E9-34EE-4196-969F-F596C4A8F90B}" type="presParOf" srcId="{22FD0857-D4BF-46C6-B3EA-95220A77B2A1}" destId="{C68DB3ED-D594-46DE-98D0-6A00082514B0}" srcOrd="2" destOrd="0" presId="urn:microsoft.com/office/officeart/2018/2/layout/IconVerticalSolidList"/>
    <dgm:cxn modelId="{887A074C-4FC8-4106-9B2E-4CBBD0269C9D}" type="presParOf" srcId="{22FD0857-D4BF-46C6-B3EA-95220A77B2A1}" destId="{AEF132B0-C025-49BE-A331-74D032A18F44}" srcOrd="3" destOrd="0" presId="urn:microsoft.com/office/officeart/2018/2/layout/IconVerticalSolidList"/>
    <dgm:cxn modelId="{1AD66BB6-350A-44BA-99CB-0532CFA424F2}" type="presParOf" srcId="{22FD0857-D4BF-46C6-B3EA-95220A77B2A1}" destId="{B8957A37-B27E-452B-8FCE-7947582EED33}" srcOrd="4" destOrd="0" presId="urn:microsoft.com/office/officeart/2018/2/layout/IconVerticalSolidList"/>
    <dgm:cxn modelId="{BB2FC6E7-6551-4BA8-8338-DE6857EAB4AE}" type="presParOf" srcId="{8FDBEC1A-2764-4F0D-99DC-6DE891C94524}" destId="{A40E8CD2-1112-4E6D-A956-3806CFC46CB2}" srcOrd="5" destOrd="0" presId="urn:microsoft.com/office/officeart/2018/2/layout/IconVerticalSolidList"/>
    <dgm:cxn modelId="{E3382A49-5C45-4BF9-929B-CFCCA960F6AA}" type="presParOf" srcId="{8FDBEC1A-2764-4F0D-99DC-6DE891C94524}" destId="{D01FF03C-C0A7-46C9-AECB-FF003F20A7BE}" srcOrd="6" destOrd="0" presId="urn:microsoft.com/office/officeart/2018/2/layout/IconVerticalSolidList"/>
    <dgm:cxn modelId="{8C204C69-CC75-4DE9-B126-D8B0B95C4E4B}" type="presParOf" srcId="{D01FF03C-C0A7-46C9-AECB-FF003F20A7BE}" destId="{BC3BD349-FCC9-4F6B-87F8-B3C436EAFA5C}" srcOrd="0" destOrd="0" presId="urn:microsoft.com/office/officeart/2018/2/layout/IconVerticalSolidList"/>
    <dgm:cxn modelId="{7BA8C9B1-18BF-4FA0-BAE6-626AA0B3D121}" type="presParOf" srcId="{D01FF03C-C0A7-46C9-AECB-FF003F20A7BE}" destId="{9C5E7BF0-F81F-402C-81C9-49CF126A8842}" srcOrd="1" destOrd="0" presId="urn:microsoft.com/office/officeart/2018/2/layout/IconVerticalSolidList"/>
    <dgm:cxn modelId="{84A4AA28-91E8-43EA-97BC-A406051F4D0D}" type="presParOf" srcId="{D01FF03C-C0A7-46C9-AECB-FF003F20A7BE}" destId="{A221C6C2-6671-41A3-8903-CACC8FB1A7E3}" srcOrd="2" destOrd="0" presId="urn:microsoft.com/office/officeart/2018/2/layout/IconVerticalSolidList"/>
    <dgm:cxn modelId="{2CF881DE-D460-4A72-8935-87E1202BA105}" type="presParOf" srcId="{D01FF03C-C0A7-46C9-AECB-FF003F20A7BE}" destId="{13904369-1084-48C5-8F0C-84A4B24D8A58}" srcOrd="3" destOrd="0" presId="urn:microsoft.com/office/officeart/2018/2/layout/IconVerticalSolidList"/>
    <dgm:cxn modelId="{B26AF3F5-BC81-4472-B10C-EED2533D421A}" type="presParOf" srcId="{D01FF03C-C0A7-46C9-AECB-FF003F20A7BE}" destId="{7F2794C0-4190-4AA3-9457-B9E2451C8473}" srcOrd="4" destOrd="0" presId="urn:microsoft.com/office/officeart/2018/2/layout/IconVerticalSolidList"/>
    <dgm:cxn modelId="{2029F0AC-37F2-41C3-BED1-D879FC6B086C}" type="presParOf" srcId="{8FDBEC1A-2764-4F0D-99DC-6DE891C94524}" destId="{3ACFC8E6-5235-4233-AEC1-119EAABB40EF}" srcOrd="7" destOrd="0" presId="urn:microsoft.com/office/officeart/2018/2/layout/IconVerticalSolidList"/>
    <dgm:cxn modelId="{DAB6C689-CB4A-47BA-8345-8161F5851EE6}" type="presParOf" srcId="{8FDBEC1A-2764-4F0D-99DC-6DE891C94524}" destId="{55B46453-56FF-4F1B-A12B-E3B9FB7785BA}" srcOrd="8" destOrd="0" presId="urn:microsoft.com/office/officeart/2018/2/layout/IconVerticalSolidList"/>
    <dgm:cxn modelId="{339161FA-6CC9-44C7-AB14-411EABF1A468}" type="presParOf" srcId="{55B46453-56FF-4F1B-A12B-E3B9FB7785BA}" destId="{D9A1AC6B-89D4-41BA-B737-56A007824432}" srcOrd="0" destOrd="0" presId="urn:microsoft.com/office/officeart/2018/2/layout/IconVerticalSolidList"/>
    <dgm:cxn modelId="{F629B98B-E9F9-480D-B634-70777B63D870}" type="presParOf" srcId="{55B46453-56FF-4F1B-A12B-E3B9FB7785BA}" destId="{2D1BA1FE-63FB-4C81-8A08-B472DF44E3DA}" srcOrd="1" destOrd="0" presId="urn:microsoft.com/office/officeart/2018/2/layout/IconVerticalSolidList"/>
    <dgm:cxn modelId="{8D67E177-0B7F-45FA-B93C-583F1F547D94}" type="presParOf" srcId="{55B46453-56FF-4F1B-A12B-E3B9FB7785BA}" destId="{5AD1D398-FE88-4114-81BA-80861518A95C}" srcOrd="2" destOrd="0" presId="urn:microsoft.com/office/officeart/2018/2/layout/IconVerticalSolidList"/>
    <dgm:cxn modelId="{F2DCC7D9-02DD-40D3-A6DE-A894EE3ED038}" type="presParOf" srcId="{55B46453-56FF-4F1B-A12B-E3B9FB7785BA}" destId="{2BFBC99E-C5F1-4EBD-8DC0-EE1CB17989B0}" srcOrd="3" destOrd="0" presId="urn:microsoft.com/office/officeart/2018/2/layout/IconVerticalSolidList"/>
    <dgm:cxn modelId="{2F4DF2B0-A2A6-41D1-8EC3-F545CCD9D55E}" type="presParOf" srcId="{55B46453-56FF-4F1B-A12B-E3B9FB7785BA}" destId="{20768134-5E3E-49EE-B02D-A0DF8ACAF6CE}" srcOrd="4" destOrd="0" presId="urn:microsoft.com/office/officeart/2018/2/layout/IconVerticalSolidList"/>
    <dgm:cxn modelId="{AAC479AB-AD5B-4658-B0D5-3A5E9653C0FC}" type="presParOf" srcId="{8FDBEC1A-2764-4F0D-99DC-6DE891C94524}" destId="{9C58791C-96EE-464F-B2D7-503610E352A3}" srcOrd="9" destOrd="0" presId="urn:microsoft.com/office/officeart/2018/2/layout/IconVerticalSolidList"/>
    <dgm:cxn modelId="{E6F12457-0BD4-4EA7-B543-0B31EE3398E4}" type="presParOf" srcId="{8FDBEC1A-2764-4F0D-99DC-6DE891C94524}" destId="{464601EF-8E77-4E9F-A39A-D109AB34E5A7}" srcOrd="10" destOrd="0" presId="urn:microsoft.com/office/officeart/2018/2/layout/IconVerticalSolidList"/>
    <dgm:cxn modelId="{9FFAAF1E-1E64-4CAB-9F92-C32F1CC0AF18}" type="presParOf" srcId="{464601EF-8E77-4E9F-A39A-D109AB34E5A7}" destId="{7ABB34B9-E2B2-4373-BA4A-375459C143CB}" srcOrd="0" destOrd="0" presId="urn:microsoft.com/office/officeart/2018/2/layout/IconVerticalSolidList"/>
    <dgm:cxn modelId="{C0E6B89A-D86B-456D-81F7-4069C7D964B8}" type="presParOf" srcId="{464601EF-8E77-4E9F-A39A-D109AB34E5A7}" destId="{5D6CC7E4-7183-4477-916F-27D75A3C8EA7}" srcOrd="1" destOrd="0" presId="urn:microsoft.com/office/officeart/2018/2/layout/IconVerticalSolidList"/>
    <dgm:cxn modelId="{C2B78F78-6452-4103-BE52-8203F132845E}" type="presParOf" srcId="{464601EF-8E77-4E9F-A39A-D109AB34E5A7}" destId="{924E0278-AE92-49A8-8DA8-E004FCA0DD25}" srcOrd="2" destOrd="0" presId="urn:microsoft.com/office/officeart/2018/2/layout/IconVerticalSolidList"/>
    <dgm:cxn modelId="{EFFFA9B4-76E3-42EE-8A8F-34AF2C31DCB0}" type="presParOf" srcId="{464601EF-8E77-4E9F-A39A-D109AB34E5A7}" destId="{36BDF948-4CF9-45BC-BC6F-9ECCEFBDAC82}" srcOrd="3" destOrd="0" presId="urn:microsoft.com/office/officeart/2018/2/layout/IconVerticalSolidList"/>
    <dgm:cxn modelId="{9E835497-AE53-45FD-B865-CDF6D67E59B8}" type="presParOf" srcId="{464601EF-8E77-4E9F-A39A-D109AB34E5A7}" destId="{9A9AC686-D670-4566-9B3B-75B132531615}" srcOrd="4" destOrd="0" presId="urn:microsoft.com/office/officeart/2018/2/layout/IconVerticalSolidList"/>
    <dgm:cxn modelId="{AB082B26-AEED-4343-A55B-9110D36AFAF0}" type="presParOf" srcId="{8FDBEC1A-2764-4F0D-99DC-6DE891C94524}" destId="{CE905890-09A4-48FC-BF88-38BB7AC11819}" srcOrd="11" destOrd="0" presId="urn:microsoft.com/office/officeart/2018/2/layout/IconVerticalSolidList"/>
    <dgm:cxn modelId="{D9BBC856-A9A6-454F-8DCD-60354A5A2DAC}" type="presParOf" srcId="{8FDBEC1A-2764-4F0D-99DC-6DE891C94524}" destId="{90C01A15-8A17-4FD6-B53E-AC3BAA18A921}" srcOrd="12" destOrd="0" presId="urn:microsoft.com/office/officeart/2018/2/layout/IconVerticalSolidList"/>
    <dgm:cxn modelId="{89F5D75C-0FA9-4BDF-BF6F-F72092C69694}" type="presParOf" srcId="{90C01A15-8A17-4FD6-B53E-AC3BAA18A921}" destId="{1EDDDF3C-4CBE-4735-B20C-CBE67D04BCEA}" srcOrd="0" destOrd="0" presId="urn:microsoft.com/office/officeart/2018/2/layout/IconVerticalSolidList"/>
    <dgm:cxn modelId="{F88ADBFC-6ECE-4DAA-9470-963CDB33C55D}" type="presParOf" srcId="{90C01A15-8A17-4FD6-B53E-AC3BAA18A921}" destId="{798521A8-34B2-4386-B9E1-218A725E89B9}" srcOrd="1" destOrd="0" presId="urn:microsoft.com/office/officeart/2018/2/layout/IconVerticalSolidList"/>
    <dgm:cxn modelId="{4C953628-7B73-4544-9D4E-3AD30E911A7B}" type="presParOf" srcId="{90C01A15-8A17-4FD6-B53E-AC3BAA18A921}" destId="{8DD5B651-5F78-4E32-B28C-6F5151FF3769}" srcOrd="2" destOrd="0" presId="urn:microsoft.com/office/officeart/2018/2/layout/IconVerticalSolidList"/>
    <dgm:cxn modelId="{ECF02547-316C-487C-A773-A908FA73A33E}" type="presParOf" srcId="{90C01A15-8A17-4FD6-B53E-AC3BAA18A921}" destId="{A68640B8-1717-4A62-BE6D-6FFBF989781B}" srcOrd="3" destOrd="0" presId="urn:microsoft.com/office/officeart/2018/2/layout/IconVerticalSolidList"/>
    <dgm:cxn modelId="{6287E007-96A4-4A84-B4F1-E57F698497E3}" type="presParOf" srcId="{90C01A15-8A17-4FD6-B53E-AC3BAA18A921}" destId="{B765BE09-7E00-4343-A7BD-F29503E24624}" srcOrd="4" destOrd="0" presId="urn:microsoft.com/office/officeart/2018/2/layout/IconVerticalSolidList"/>
    <dgm:cxn modelId="{DF616738-DA54-4D5C-897B-9EEC942F5824}" type="presParOf" srcId="{8FDBEC1A-2764-4F0D-99DC-6DE891C94524}" destId="{CD84BE9A-458C-4791-98A5-AFFAD9887BD4}" srcOrd="13" destOrd="0" presId="urn:microsoft.com/office/officeart/2018/2/layout/IconVerticalSolidList"/>
    <dgm:cxn modelId="{9382EC22-D1D2-477F-85F1-F63444CA4935}" type="presParOf" srcId="{8FDBEC1A-2764-4F0D-99DC-6DE891C94524}" destId="{2FD33273-81DB-4E79-9F02-7FB299AF0CF2}" srcOrd="14" destOrd="0" presId="urn:microsoft.com/office/officeart/2018/2/layout/IconVerticalSolidList"/>
    <dgm:cxn modelId="{9FC19EEC-5E08-4D82-A54D-01F5BD5E9139}" type="presParOf" srcId="{2FD33273-81DB-4E79-9F02-7FB299AF0CF2}" destId="{146F8964-FD78-4A2C-8871-BD1A024814AE}" srcOrd="0" destOrd="0" presId="urn:microsoft.com/office/officeart/2018/2/layout/IconVerticalSolidList"/>
    <dgm:cxn modelId="{765B56E7-767E-480A-BCE9-65BD622D2B72}" type="presParOf" srcId="{2FD33273-81DB-4E79-9F02-7FB299AF0CF2}" destId="{550EF51F-0DF8-4939-B2ED-7C87089A4CFF}" srcOrd="1" destOrd="0" presId="urn:microsoft.com/office/officeart/2018/2/layout/IconVerticalSolidList"/>
    <dgm:cxn modelId="{CF17ECD0-9486-40E1-96E9-0B3DDA186030}" type="presParOf" srcId="{2FD33273-81DB-4E79-9F02-7FB299AF0CF2}" destId="{87F8B164-7D51-4CE3-8501-B1C775414FBE}" srcOrd="2" destOrd="0" presId="urn:microsoft.com/office/officeart/2018/2/layout/IconVerticalSolidList"/>
    <dgm:cxn modelId="{A152A9DD-B44C-4C74-B86D-D1CA4226B57B}" type="presParOf" srcId="{2FD33273-81DB-4E79-9F02-7FB299AF0CF2}" destId="{F3940F4E-A026-4361-B812-0A0F394B3A66}" srcOrd="3" destOrd="0" presId="urn:microsoft.com/office/officeart/2018/2/layout/IconVerticalSolidList"/>
    <dgm:cxn modelId="{E00C5142-10BD-4676-83AB-62A6ECBFF04F}" type="presParOf" srcId="{2FD33273-81DB-4E79-9F02-7FB299AF0CF2}" destId="{CC25F592-8E8B-4F0E-ACF9-9D6C236C51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CC1F1-7AA3-496F-8CD7-5EF8AD5ECA1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11EB45-B0EB-4150-9F53-EA1E799F3B58}">
      <dgm:prSet/>
      <dgm:spPr/>
      <dgm:t>
        <a:bodyPr/>
        <a:lstStyle/>
        <a:p>
          <a:r>
            <a:rPr lang="en-US" b="1" i="0" baseline="0" dirty="0"/>
            <a:t>Price doesn’t always guarantee higher satisfaction</a:t>
          </a:r>
          <a:r>
            <a:rPr lang="en-US" b="0" i="0" baseline="0" dirty="0"/>
            <a:t>.</a:t>
          </a:r>
          <a:endParaRPr lang="en-US" dirty="0"/>
        </a:p>
      </dgm:t>
    </dgm:pt>
    <dgm:pt modelId="{CC80F04A-DC9F-419C-AE8E-D9792E36CF79}" type="parTrans" cxnId="{89A18F4F-0D95-4693-A714-1012FE883991}">
      <dgm:prSet/>
      <dgm:spPr/>
      <dgm:t>
        <a:bodyPr/>
        <a:lstStyle/>
        <a:p>
          <a:endParaRPr lang="en-US"/>
        </a:p>
      </dgm:t>
    </dgm:pt>
    <dgm:pt modelId="{C737CC60-6043-414C-8225-A336A8630CE8}" type="sibTrans" cxnId="{89A18F4F-0D95-4693-A714-1012FE883991}">
      <dgm:prSet/>
      <dgm:spPr/>
      <dgm:t>
        <a:bodyPr/>
        <a:lstStyle/>
        <a:p>
          <a:endParaRPr lang="en-US"/>
        </a:p>
      </dgm:t>
    </dgm:pt>
    <dgm:pt modelId="{CB8CE83C-148F-4A76-AA4D-980299D811D7}">
      <dgm:prSet/>
      <dgm:spPr/>
      <dgm:t>
        <a:bodyPr/>
        <a:lstStyle/>
        <a:p>
          <a:r>
            <a:rPr lang="en-US" b="0" i="0" baseline="0" dirty="0"/>
            <a:t>Higher-priced restaurants may not necessarily receive better ratings.</a:t>
          </a:r>
          <a:endParaRPr lang="en-US" dirty="0"/>
        </a:p>
      </dgm:t>
    </dgm:pt>
    <dgm:pt modelId="{1EE74DC7-B3A3-4594-AE74-43A4A7F8DBF2}" type="parTrans" cxnId="{96F08C0E-2DBC-4655-A41C-181612713FAF}">
      <dgm:prSet/>
      <dgm:spPr/>
      <dgm:t>
        <a:bodyPr/>
        <a:lstStyle/>
        <a:p>
          <a:endParaRPr lang="en-US"/>
        </a:p>
      </dgm:t>
    </dgm:pt>
    <dgm:pt modelId="{BE17C770-F3EB-4D85-9A89-734E69C1D46B}" type="sibTrans" cxnId="{96F08C0E-2DBC-4655-A41C-181612713FAF}">
      <dgm:prSet/>
      <dgm:spPr/>
      <dgm:t>
        <a:bodyPr/>
        <a:lstStyle/>
        <a:p>
          <a:endParaRPr lang="en-US"/>
        </a:p>
      </dgm:t>
    </dgm:pt>
    <dgm:pt modelId="{3ACB9DB9-8CB9-49E8-A78B-1B4CB43744D7}">
      <dgm:prSet/>
      <dgm:spPr/>
      <dgm:t>
        <a:bodyPr/>
        <a:lstStyle/>
        <a:p>
          <a:r>
            <a:rPr lang="en-US" b="1" i="0" baseline="0" dirty="0"/>
            <a:t>Cities with more ratings tend to have higher customer engagement</a:t>
          </a:r>
          <a:r>
            <a:rPr lang="en-US" b="0" i="0" baseline="0" dirty="0"/>
            <a:t>.</a:t>
          </a:r>
          <a:endParaRPr lang="en-US" dirty="0"/>
        </a:p>
      </dgm:t>
    </dgm:pt>
    <dgm:pt modelId="{40F74A7F-0968-494C-AF51-174B1F346365}" type="parTrans" cxnId="{E041D016-3200-4486-9F19-88C3EC2EE422}">
      <dgm:prSet/>
      <dgm:spPr/>
      <dgm:t>
        <a:bodyPr/>
        <a:lstStyle/>
        <a:p>
          <a:endParaRPr lang="en-US"/>
        </a:p>
      </dgm:t>
    </dgm:pt>
    <dgm:pt modelId="{A3CA5ABC-00E1-4635-B1A1-25E4E9344DD1}" type="sibTrans" cxnId="{E041D016-3200-4486-9F19-88C3EC2EE422}">
      <dgm:prSet/>
      <dgm:spPr/>
      <dgm:t>
        <a:bodyPr/>
        <a:lstStyle/>
        <a:p>
          <a:endParaRPr lang="en-US"/>
        </a:p>
      </dgm:t>
    </dgm:pt>
    <dgm:pt modelId="{BED97EFC-C74B-4D3E-B009-60BB194BC7D2}">
      <dgm:prSet/>
      <dgm:spPr/>
      <dgm:t>
        <a:bodyPr/>
        <a:lstStyle/>
        <a:p>
          <a:r>
            <a:rPr lang="en-US" b="0" i="0" baseline="0" dirty="0"/>
            <a:t>For example, cities like </a:t>
          </a:r>
          <a:r>
            <a:rPr lang="en-US" b="1" i="0" baseline="0" dirty="0"/>
            <a:t>Mumbai</a:t>
          </a:r>
          <a:r>
            <a:rPr lang="en-US" b="0" i="0" baseline="0" dirty="0"/>
            <a:t> and </a:t>
          </a:r>
          <a:r>
            <a:rPr lang="en-US" b="1" i="0" baseline="0" dirty="0"/>
            <a:t>Bangalore</a:t>
          </a:r>
          <a:r>
            <a:rPr lang="en-US" b="0" i="0" baseline="0" dirty="0"/>
            <a:t> show the highest total ratings.</a:t>
          </a:r>
          <a:endParaRPr lang="en-US" dirty="0"/>
        </a:p>
      </dgm:t>
    </dgm:pt>
    <dgm:pt modelId="{DE53D1FF-2864-46FB-957B-77592E442B02}" type="parTrans" cxnId="{A3E9AFDF-EE0F-4032-B6A3-E72E7F988C88}">
      <dgm:prSet/>
      <dgm:spPr/>
      <dgm:t>
        <a:bodyPr/>
        <a:lstStyle/>
        <a:p>
          <a:endParaRPr lang="en-US"/>
        </a:p>
      </dgm:t>
    </dgm:pt>
    <dgm:pt modelId="{4CE681CC-C08D-4EEB-814D-1373A53F47ED}" type="sibTrans" cxnId="{A3E9AFDF-EE0F-4032-B6A3-E72E7F988C88}">
      <dgm:prSet/>
      <dgm:spPr/>
      <dgm:t>
        <a:bodyPr/>
        <a:lstStyle/>
        <a:p>
          <a:endParaRPr lang="en-US"/>
        </a:p>
      </dgm:t>
    </dgm:pt>
    <dgm:pt modelId="{32D132F4-92A8-4F64-80B3-F8941B6CF727}">
      <dgm:prSet/>
      <dgm:spPr/>
      <dgm:t>
        <a:bodyPr/>
        <a:lstStyle/>
        <a:p>
          <a:r>
            <a:rPr lang="en-US" b="1" i="0" baseline="0" dirty="0"/>
            <a:t>Delivery time might impact ratings</a:t>
          </a:r>
          <a:r>
            <a:rPr lang="en-US" b="0" i="0" baseline="0" dirty="0"/>
            <a:t>.</a:t>
          </a:r>
          <a:endParaRPr lang="en-US" dirty="0"/>
        </a:p>
      </dgm:t>
    </dgm:pt>
    <dgm:pt modelId="{5D882B7F-9111-465F-9A5A-65CA9A5683C0}" type="parTrans" cxnId="{ED12E44E-0FF3-4ADF-B219-B9E3728CC71E}">
      <dgm:prSet/>
      <dgm:spPr/>
      <dgm:t>
        <a:bodyPr/>
        <a:lstStyle/>
        <a:p>
          <a:endParaRPr lang="en-US"/>
        </a:p>
      </dgm:t>
    </dgm:pt>
    <dgm:pt modelId="{D0A7B0C2-CCEC-4078-8EC5-90E6E7FEFDA8}" type="sibTrans" cxnId="{ED12E44E-0FF3-4ADF-B219-B9E3728CC71E}">
      <dgm:prSet/>
      <dgm:spPr/>
      <dgm:t>
        <a:bodyPr/>
        <a:lstStyle/>
        <a:p>
          <a:endParaRPr lang="en-US"/>
        </a:p>
      </dgm:t>
    </dgm:pt>
    <dgm:pt modelId="{62D8AAA0-C2D9-4E44-B17C-10EC50AC48ED}">
      <dgm:prSet/>
      <dgm:spPr/>
      <dgm:t>
        <a:bodyPr/>
        <a:lstStyle/>
        <a:p>
          <a:r>
            <a:rPr lang="en-US" b="0" i="0" baseline="0" dirty="0"/>
            <a:t>Restaurants with faster delivery times seem to receive higher customer satisfaction.</a:t>
          </a:r>
          <a:endParaRPr lang="en-US" dirty="0"/>
        </a:p>
      </dgm:t>
    </dgm:pt>
    <dgm:pt modelId="{60B3C0E8-7257-4BE2-93AE-531304D8EE64}" type="parTrans" cxnId="{07B2DE61-5721-4E21-8DA8-3EF077DC2031}">
      <dgm:prSet/>
      <dgm:spPr/>
      <dgm:t>
        <a:bodyPr/>
        <a:lstStyle/>
        <a:p>
          <a:endParaRPr lang="en-US"/>
        </a:p>
      </dgm:t>
    </dgm:pt>
    <dgm:pt modelId="{B5A6F7DF-037B-4482-97AA-45773EFA3E27}" type="sibTrans" cxnId="{07B2DE61-5721-4E21-8DA8-3EF077DC2031}">
      <dgm:prSet/>
      <dgm:spPr/>
      <dgm:t>
        <a:bodyPr/>
        <a:lstStyle/>
        <a:p>
          <a:endParaRPr lang="en-US"/>
        </a:p>
      </dgm:t>
    </dgm:pt>
    <dgm:pt modelId="{9782BDFE-1A93-469E-B42E-020A8C62C626}" type="pres">
      <dgm:prSet presAssocID="{085CC1F1-7AA3-496F-8CD7-5EF8AD5ECA19}" presName="root" presStyleCnt="0">
        <dgm:presLayoutVars>
          <dgm:dir/>
          <dgm:resizeHandles val="exact"/>
        </dgm:presLayoutVars>
      </dgm:prSet>
      <dgm:spPr/>
    </dgm:pt>
    <dgm:pt modelId="{87D1A2E4-6E0A-4F86-B959-7933B0CD8E5A}" type="pres">
      <dgm:prSet presAssocID="{085CC1F1-7AA3-496F-8CD7-5EF8AD5ECA19}" presName="container" presStyleCnt="0">
        <dgm:presLayoutVars>
          <dgm:dir/>
          <dgm:resizeHandles val="exact"/>
        </dgm:presLayoutVars>
      </dgm:prSet>
      <dgm:spPr/>
    </dgm:pt>
    <dgm:pt modelId="{7D6B9BAE-055D-4CD6-9B87-94719EC320F4}" type="pres">
      <dgm:prSet presAssocID="{C611EB45-B0EB-4150-9F53-EA1E799F3B58}" presName="compNode" presStyleCnt="0"/>
      <dgm:spPr/>
    </dgm:pt>
    <dgm:pt modelId="{7470CA6E-AA39-4B9A-84E0-877930FF7519}" type="pres">
      <dgm:prSet presAssocID="{C611EB45-B0EB-4150-9F53-EA1E799F3B58}" presName="iconBgRect" presStyleLbl="bgShp" presStyleIdx="0" presStyleCnt="6"/>
      <dgm:spPr/>
    </dgm:pt>
    <dgm:pt modelId="{42A60F1C-D14F-431D-A55C-32D6AA172881}" type="pres">
      <dgm:prSet presAssocID="{C611EB45-B0EB-4150-9F53-EA1E799F3B5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A605273-690F-43EB-813E-761175037606}" type="pres">
      <dgm:prSet presAssocID="{C611EB45-B0EB-4150-9F53-EA1E799F3B58}" presName="spaceRect" presStyleCnt="0"/>
      <dgm:spPr/>
    </dgm:pt>
    <dgm:pt modelId="{49E6560F-1C1D-4C93-9393-94E018DDEC61}" type="pres">
      <dgm:prSet presAssocID="{C611EB45-B0EB-4150-9F53-EA1E799F3B58}" presName="textRect" presStyleLbl="revTx" presStyleIdx="0" presStyleCnt="6">
        <dgm:presLayoutVars>
          <dgm:chMax val="1"/>
          <dgm:chPref val="1"/>
        </dgm:presLayoutVars>
      </dgm:prSet>
      <dgm:spPr/>
    </dgm:pt>
    <dgm:pt modelId="{ACC68E83-3FFB-4CA2-87E1-C7EA93D3819F}" type="pres">
      <dgm:prSet presAssocID="{C737CC60-6043-414C-8225-A336A8630CE8}" presName="sibTrans" presStyleLbl="sibTrans2D1" presStyleIdx="0" presStyleCnt="0"/>
      <dgm:spPr/>
    </dgm:pt>
    <dgm:pt modelId="{835FC0D7-C018-4806-BFC9-899BFEC6ED34}" type="pres">
      <dgm:prSet presAssocID="{CB8CE83C-148F-4A76-AA4D-980299D811D7}" presName="compNode" presStyleCnt="0"/>
      <dgm:spPr/>
    </dgm:pt>
    <dgm:pt modelId="{C681A31F-9310-44BD-9CBA-A54D2FE37CBA}" type="pres">
      <dgm:prSet presAssocID="{CB8CE83C-148F-4A76-AA4D-980299D811D7}" presName="iconBgRect" presStyleLbl="bgShp" presStyleIdx="1" presStyleCnt="6"/>
      <dgm:spPr/>
    </dgm:pt>
    <dgm:pt modelId="{4B733031-4E01-442B-8177-16D374560670}" type="pres">
      <dgm:prSet presAssocID="{CB8CE83C-148F-4A76-AA4D-980299D811D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co"/>
        </a:ext>
      </dgm:extLst>
    </dgm:pt>
    <dgm:pt modelId="{AFA75FF7-F448-4ADC-8AB2-FE413EA94B77}" type="pres">
      <dgm:prSet presAssocID="{CB8CE83C-148F-4A76-AA4D-980299D811D7}" presName="spaceRect" presStyleCnt="0"/>
      <dgm:spPr/>
    </dgm:pt>
    <dgm:pt modelId="{B539BCC4-921F-4A2D-B6FE-6C1E06764085}" type="pres">
      <dgm:prSet presAssocID="{CB8CE83C-148F-4A76-AA4D-980299D811D7}" presName="textRect" presStyleLbl="revTx" presStyleIdx="1" presStyleCnt="6">
        <dgm:presLayoutVars>
          <dgm:chMax val="1"/>
          <dgm:chPref val="1"/>
        </dgm:presLayoutVars>
      </dgm:prSet>
      <dgm:spPr/>
    </dgm:pt>
    <dgm:pt modelId="{18471BAA-3F35-4261-B767-9A072DFF9440}" type="pres">
      <dgm:prSet presAssocID="{BE17C770-F3EB-4D85-9A89-734E69C1D46B}" presName="sibTrans" presStyleLbl="sibTrans2D1" presStyleIdx="0" presStyleCnt="0"/>
      <dgm:spPr/>
    </dgm:pt>
    <dgm:pt modelId="{23786B98-AD8A-4395-96F2-C4A8B520BA7F}" type="pres">
      <dgm:prSet presAssocID="{3ACB9DB9-8CB9-49E8-A78B-1B4CB43744D7}" presName="compNode" presStyleCnt="0"/>
      <dgm:spPr/>
    </dgm:pt>
    <dgm:pt modelId="{831CC76F-A670-417E-A822-B001DB525B47}" type="pres">
      <dgm:prSet presAssocID="{3ACB9DB9-8CB9-49E8-A78B-1B4CB43744D7}" presName="iconBgRect" presStyleLbl="bgShp" presStyleIdx="2" presStyleCnt="6"/>
      <dgm:spPr/>
    </dgm:pt>
    <dgm:pt modelId="{2C76FF4B-998C-4662-BB7C-2BDC880B85B6}" type="pres">
      <dgm:prSet presAssocID="{3ACB9DB9-8CB9-49E8-A78B-1B4CB43744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1803A7C-4D6C-4382-BF76-09333AD96AB3}" type="pres">
      <dgm:prSet presAssocID="{3ACB9DB9-8CB9-49E8-A78B-1B4CB43744D7}" presName="spaceRect" presStyleCnt="0"/>
      <dgm:spPr/>
    </dgm:pt>
    <dgm:pt modelId="{0914B479-1C37-4C39-9000-3783C509D4D5}" type="pres">
      <dgm:prSet presAssocID="{3ACB9DB9-8CB9-49E8-A78B-1B4CB43744D7}" presName="textRect" presStyleLbl="revTx" presStyleIdx="2" presStyleCnt="6">
        <dgm:presLayoutVars>
          <dgm:chMax val="1"/>
          <dgm:chPref val="1"/>
        </dgm:presLayoutVars>
      </dgm:prSet>
      <dgm:spPr/>
    </dgm:pt>
    <dgm:pt modelId="{0BC58396-4368-41D3-AA60-A37C9B2B24CA}" type="pres">
      <dgm:prSet presAssocID="{A3CA5ABC-00E1-4635-B1A1-25E4E9344DD1}" presName="sibTrans" presStyleLbl="sibTrans2D1" presStyleIdx="0" presStyleCnt="0"/>
      <dgm:spPr/>
    </dgm:pt>
    <dgm:pt modelId="{8B21B384-E8E5-40CB-95EA-73080BB884B7}" type="pres">
      <dgm:prSet presAssocID="{BED97EFC-C74B-4D3E-B009-60BB194BC7D2}" presName="compNode" presStyleCnt="0"/>
      <dgm:spPr/>
    </dgm:pt>
    <dgm:pt modelId="{AFBE18B7-49AB-4990-ACA6-FF714EF8DA7B}" type="pres">
      <dgm:prSet presAssocID="{BED97EFC-C74B-4D3E-B009-60BB194BC7D2}" presName="iconBgRect" presStyleLbl="bgShp" presStyleIdx="3" presStyleCnt="6"/>
      <dgm:spPr/>
    </dgm:pt>
    <dgm:pt modelId="{7D34BB0D-2350-4B00-B6B4-A528D3F428E3}" type="pres">
      <dgm:prSet presAssocID="{BED97EFC-C74B-4D3E-B009-60BB194BC7D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B6FAD231-7D65-4E0C-95CE-038042D23974}" type="pres">
      <dgm:prSet presAssocID="{BED97EFC-C74B-4D3E-B009-60BB194BC7D2}" presName="spaceRect" presStyleCnt="0"/>
      <dgm:spPr/>
    </dgm:pt>
    <dgm:pt modelId="{BCF0A971-4C4C-40BB-80D3-05341B179B30}" type="pres">
      <dgm:prSet presAssocID="{BED97EFC-C74B-4D3E-B009-60BB194BC7D2}" presName="textRect" presStyleLbl="revTx" presStyleIdx="3" presStyleCnt="6">
        <dgm:presLayoutVars>
          <dgm:chMax val="1"/>
          <dgm:chPref val="1"/>
        </dgm:presLayoutVars>
      </dgm:prSet>
      <dgm:spPr/>
    </dgm:pt>
    <dgm:pt modelId="{F0C7BAD9-0344-4561-9D5E-20BDA3FAC3B8}" type="pres">
      <dgm:prSet presAssocID="{4CE681CC-C08D-4EEB-814D-1373A53F47ED}" presName="sibTrans" presStyleLbl="sibTrans2D1" presStyleIdx="0" presStyleCnt="0"/>
      <dgm:spPr/>
    </dgm:pt>
    <dgm:pt modelId="{CE4158A5-839C-450C-A96B-5B0C7AB8A203}" type="pres">
      <dgm:prSet presAssocID="{32D132F4-92A8-4F64-80B3-F8941B6CF727}" presName="compNode" presStyleCnt="0"/>
      <dgm:spPr/>
    </dgm:pt>
    <dgm:pt modelId="{B1824805-744B-4EF4-9622-31A14E9C7EA9}" type="pres">
      <dgm:prSet presAssocID="{32D132F4-92A8-4F64-80B3-F8941B6CF727}" presName="iconBgRect" presStyleLbl="bgShp" presStyleIdx="4" presStyleCnt="6"/>
      <dgm:spPr/>
    </dgm:pt>
    <dgm:pt modelId="{C26D276F-EA6F-4C1F-8AF4-93B2B3502777}" type="pres">
      <dgm:prSet presAssocID="{32D132F4-92A8-4F64-80B3-F8941B6CF72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4BE3967-D1B1-4710-B074-8AD70CFE5775}" type="pres">
      <dgm:prSet presAssocID="{32D132F4-92A8-4F64-80B3-F8941B6CF727}" presName="spaceRect" presStyleCnt="0"/>
      <dgm:spPr/>
    </dgm:pt>
    <dgm:pt modelId="{231B068A-2811-40E7-9B33-3D4E7B0980BE}" type="pres">
      <dgm:prSet presAssocID="{32D132F4-92A8-4F64-80B3-F8941B6CF727}" presName="textRect" presStyleLbl="revTx" presStyleIdx="4" presStyleCnt="6">
        <dgm:presLayoutVars>
          <dgm:chMax val="1"/>
          <dgm:chPref val="1"/>
        </dgm:presLayoutVars>
      </dgm:prSet>
      <dgm:spPr/>
    </dgm:pt>
    <dgm:pt modelId="{13FE2ACA-6FE0-402B-B005-0E0AF35EDA4F}" type="pres">
      <dgm:prSet presAssocID="{D0A7B0C2-CCEC-4078-8EC5-90E6E7FEFDA8}" presName="sibTrans" presStyleLbl="sibTrans2D1" presStyleIdx="0" presStyleCnt="0"/>
      <dgm:spPr/>
    </dgm:pt>
    <dgm:pt modelId="{6F33AA85-4D14-4AB9-A4C3-1CE4F8E95135}" type="pres">
      <dgm:prSet presAssocID="{62D8AAA0-C2D9-4E44-B17C-10EC50AC48ED}" presName="compNode" presStyleCnt="0"/>
      <dgm:spPr/>
    </dgm:pt>
    <dgm:pt modelId="{530C6D45-9FE2-4613-B5B2-77DB0F12FBF0}" type="pres">
      <dgm:prSet presAssocID="{62D8AAA0-C2D9-4E44-B17C-10EC50AC48ED}" presName="iconBgRect" presStyleLbl="bgShp" presStyleIdx="5" presStyleCnt="6"/>
      <dgm:spPr/>
    </dgm:pt>
    <dgm:pt modelId="{5D0F08F0-D708-46F4-8D44-078C92286A61}" type="pres">
      <dgm:prSet presAssocID="{62D8AAA0-C2D9-4E44-B17C-10EC50AC48E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B76D6EA-EA4C-40B3-A4DF-8850CA6001D5}" type="pres">
      <dgm:prSet presAssocID="{62D8AAA0-C2D9-4E44-B17C-10EC50AC48ED}" presName="spaceRect" presStyleCnt="0"/>
      <dgm:spPr/>
    </dgm:pt>
    <dgm:pt modelId="{C473BECE-6021-420F-BA00-B3B49AB639FF}" type="pres">
      <dgm:prSet presAssocID="{62D8AAA0-C2D9-4E44-B17C-10EC50AC48E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6F08C0E-2DBC-4655-A41C-181612713FAF}" srcId="{085CC1F1-7AA3-496F-8CD7-5EF8AD5ECA19}" destId="{CB8CE83C-148F-4A76-AA4D-980299D811D7}" srcOrd="1" destOrd="0" parTransId="{1EE74DC7-B3A3-4594-AE74-43A4A7F8DBF2}" sibTransId="{BE17C770-F3EB-4D85-9A89-734E69C1D46B}"/>
    <dgm:cxn modelId="{13364A0F-EAA5-4F36-8893-E1E2E8DAADD1}" type="presOf" srcId="{A3CA5ABC-00E1-4635-B1A1-25E4E9344DD1}" destId="{0BC58396-4368-41D3-AA60-A37C9B2B24CA}" srcOrd="0" destOrd="0" presId="urn:microsoft.com/office/officeart/2018/2/layout/IconCircleList"/>
    <dgm:cxn modelId="{1B102C10-845E-4311-89E4-35972C86DAE0}" type="presOf" srcId="{085CC1F1-7AA3-496F-8CD7-5EF8AD5ECA19}" destId="{9782BDFE-1A93-469E-B42E-020A8C62C626}" srcOrd="0" destOrd="0" presId="urn:microsoft.com/office/officeart/2018/2/layout/IconCircleList"/>
    <dgm:cxn modelId="{E041D016-3200-4486-9F19-88C3EC2EE422}" srcId="{085CC1F1-7AA3-496F-8CD7-5EF8AD5ECA19}" destId="{3ACB9DB9-8CB9-49E8-A78B-1B4CB43744D7}" srcOrd="2" destOrd="0" parTransId="{40F74A7F-0968-494C-AF51-174B1F346365}" sibTransId="{A3CA5ABC-00E1-4635-B1A1-25E4E9344DD1}"/>
    <dgm:cxn modelId="{07B2DE61-5721-4E21-8DA8-3EF077DC2031}" srcId="{085CC1F1-7AA3-496F-8CD7-5EF8AD5ECA19}" destId="{62D8AAA0-C2D9-4E44-B17C-10EC50AC48ED}" srcOrd="5" destOrd="0" parTransId="{60B3C0E8-7257-4BE2-93AE-531304D8EE64}" sibTransId="{B5A6F7DF-037B-4482-97AA-45773EFA3E27}"/>
    <dgm:cxn modelId="{E1CE1542-6306-4931-A844-1823C0029E9A}" type="presOf" srcId="{BED97EFC-C74B-4D3E-B009-60BB194BC7D2}" destId="{BCF0A971-4C4C-40BB-80D3-05341B179B30}" srcOrd="0" destOrd="0" presId="urn:microsoft.com/office/officeart/2018/2/layout/IconCircleList"/>
    <dgm:cxn modelId="{CAEBF249-AF25-4B09-A852-8E3B0953BE6C}" type="presOf" srcId="{4CE681CC-C08D-4EEB-814D-1373A53F47ED}" destId="{F0C7BAD9-0344-4561-9D5E-20BDA3FAC3B8}" srcOrd="0" destOrd="0" presId="urn:microsoft.com/office/officeart/2018/2/layout/IconCircleList"/>
    <dgm:cxn modelId="{ED12E44E-0FF3-4ADF-B219-B9E3728CC71E}" srcId="{085CC1F1-7AA3-496F-8CD7-5EF8AD5ECA19}" destId="{32D132F4-92A8-4F64-80B3-F8941B6CF727}" srcOrd="4" destOrd="0" parTransId="{5D882B7F-9111-465F-9A5A-65CA9A5683C0}" sibTransId="{D0A7B0C2-CCEC-4078-8EC5-90E6E7FEFDA8}"/>
    <dgm:cxn modelId="{89A18F4F-0D95-4693-A714-1012FE883991}" srcId="{085CC1F1-7AA3-496F-8CD7-5EF8AD5ECA19}" destId="{C611EB45-B0EB-4150-9F53-EA1E799F3B58}" srcOrd="0" destOrd="0" parTransId="{CC80F04A-DC9F-419C-AE8E-D9792E36CF79}" sibTransId="{C737CC60-6043-414C-8225-A336A8630CE8}"/>
    <dgm:cxn modelId="{A40A5351-AF40-4E97-96A8-BA2EF9450AD8}" type="presOf" srcId="{32D132F4-92A8-4F64-80B3-F8941B6CF727}" destId="{231B068A-2811-40E7-9B33-3D4E7B0980BE}" srcOrd="0" destOrd="0" presId="urn:microsoft.com/office/officeart/2018/2/layout/IconCircleList"/>
    <dgm:cxn modelId="{DDF63456-1604-49EB-B8BB-F4B25A81C49E}" type="presOf" srcId="{D0A7B0C2-CCEC-4078-8EC5-90E6E7FEFDA8}" destId="{13FE2ACA-6FE0-402B-B005-0E0AF35EDA4F}" srcOrd="0" destOrd="0" presId="urn:microsoft.com/office/officeart/2018/2/layout/IconCircleList"/>
    <dgm:cxn modelId="{8969CC78-E62F-4305-9941-29EE0BCEF838}" type="presOf" srcId="{C737CC60-6043-414C-8225-A336A8630CE8}" destId="{ACC68E83-3FFB-4CA2-87E1-C7EA93D3819F}" srcOrd="0" destOrd="0" presId="urn:microsoft.com/office/officeart/2018/2/layout/IconCircleList"/>
    <dgm:cxn modelId="{AD140381-16A3-4B22-B583-D5E0E62AF178}" type="presOf" srcId="{62D8AAA0-C2D9-4E44-B17C-10EC50AC48ED}" destId="{C473BECE-6021-420F-BA00-B3B49AB639FF}" srcOrd="0" destOrd="0" presId="urn:microsoft.com/office/officeart/2018/2/layout/IconCircleList"/>
    <dgm:cxn modelId="{4F6B27BC-8835-42A7-94CE-B49FDC0A4BF7}" type="presOf" srcId="{CB8CE83C-148F-4A76-AA4D-980299D811D7}" destId="{B539BCC4-921F-4A2D-B6FE-6C1E06764085}" srcOrd="0" destOrd="0" presId="urn:microsoft.com/office/officeart/2018/2/layout/IconCircleList"/>
    <dgm:cxn modelId="{A3E9AFDF-EE0F-4032-B6A3-E72E7F988C88}" srcId="{085CC1F1-7AA3-496F-8CD7-5EF8AD5ECA19}" destId="{BED97EFC-C74B-4D3E-B009-60BB194BC7D2}" srcOrd="3" destOrd="0" parTransId="{DE53D1FF-2864-46FB-957B-77592E442B02}" sibTransId="{4CE681CC-C08D-4EEB-814D-1373A53F47ED}"/>
    <dgm:cxn modelId="{49CECEE1-5683-464B-86F5-D31E40E3E7C3}" type="presOf" srcId="{C611EB45-B0EB-4150-9F53-EA1E799F3B58}" destId="{49E6560F-1C1D-4C93-9393-94E018DDEC61}" srcOrd="0" destOrd="0" presId="urn:microsoft.com/office/officeart/2018/2/layout/IconCircleList"/>
    <dgm:cxn modelId="{1CBA77E6-8FA1-429A-B08A-60645D1EF213}" type="presOf" srcId="{3ACB9DB9-8CB9-49E8-A78B-1B4CB43744D7}" destId="{0914B479-1C37-4C39-9000-3783C509D4D5}" srcOrd="0" destOrd="0" presId="urn:microsoft.com/office/officeart/2018/2/layout/IconCircleList"/>
    <dgm:cxn modelId="{294C3EF5-B957-4F8C-8B7F-77E9B1C81BF5}" type="presOf" srcId="{BE17C770-F3EB-4D85-9A89-734E69C1D46B}" destId="{18471BAA-3F35-4261-B767-9A072DFF9440}" srcOrd="0" destOrd="0" presId="urn:microsoft.com/office/officeart/2018/2/layout/IconCircleList"/>
    <dgm:cxn modelId="{21A588FB-4960-478C-A53D-2519CEB65135}" type="presParOf" srcId="{9782BDFE-1A93-469E-B42E-020A8C62C626}" destId="{87D1A2E4-6E0A-4F86-B959-7933B0CD8E5A}" srcOrd="0" destOrd="0" presId="urn:microsoft.com/office/officeart/2018/2/layout/IconCircleList"/>
    <dgm:cxn modelId="{8AF5DE88-E2F4-4192-B4F9-D0C3E1A7CF86}" type="presParOf" srcId="{87D1A2E4-6E0A-4F86-B959-7933B0CD8E5A}" destId="{7D6B9BAE-055D-4CD6-9B87-94719EC320F4}" srcOrd="0" destOrd="0" presId="urn:microsoft.com/office/officeart/2018/2/layout/IconCircleList"/>
    <dgm:cxn modelId="{6B459496-37F7-44C6-B8EF-C96474A3AE4B}" type="presParOf" srcId="{7D6B9BAE-055D-4CD6-9B87-94719EC320F4}" destId="{7470CA6E-AA39-4B9A-84E0-877930FF7519}" srcOrd="0" destOrd="0" presId="urn:microsoft.com/office/officeart/2018/2/layout/IconCircleList"/>
    <dgm:cxn modelId="{D625F5D5-9208-47DF-BA5D-DFC5ECF6673A}" type="presParOf" srcId="{7D6B9BAE-055D-4CD6-9B87-94719EC320F4}" destId="{42A60F1C-D14F-431D-A55C-32D6AA172881}" srcOrd="1" destOrd="0" presId="urn:microsoft.com/office/officeart/2018/2/layout/IconCircleList"/>
    <dgm:cxn modelId="{C3FA1BD7-5FF2-45DA-9C46-EFFAFDCF8714}" type="presParOf" srcId="{7D6B9BAE-055D-4CD6-9B87-94719EC320F4}" destId="{5A605273-690F-43EB-813E-761175037606}" srcOrd="2" destOrd="0" presId="urn:microsoft.com/office/officeart/2018/2/layout/IconCircleList"/>
    <dgm:cxn modelId="{52BF4F84-5614-43CF-8ED6-94A65F1DF219}" type="presParOf" srcId="{7D6B9BAE-055D-4CD6-9B87-94719EC320F4}" destId="{49E6560F-1C1D-4C93-9393-94E018DDEC61}" srcOrd="3" destOrd="0" presId="urn:microsoft.com/office/officeart/2018/2/layout/IconCircleList"/>
    <dgm:cxn modelId="{E094A5A1-082A-444B-AB8D-6FB6B885C5E4}" type="presParOf" srcId="{87D1A2E4-6E0A-4F86-B959-7933B0CD8E5A}" destId="{ACC68E83-3FFB-4CA2-87E1-C7EA93D3819F}" srcOrd="1" destOrd="0" presId="urn:microsoft.com/office/officeart/2018/2/layout/IconCircleList"/>
    <dgm:cxn modelId="{F7F1307A-DA80-459D-9A20-D37F3AE8A444}" type="presParOf" srcId="{87D1A2E4-6E0A-4F86-B959-7933B0CD8E5A}" destId="{835FC0D7-C018-4806-BFC9-899BFEC6ED34}" srcOrd="2" destOrd="0" presId="urn:microsoft.com/office/officeart/2018/2/layout/IconCircleList"/>
    <dgm:cxn modelId="{21CBD350-1DDA-491E-BA67-367D24657AD0}" type="presParOf" srcId="{835FC0D7-C018-4806-BFC9-899BFEC6ED34}" destId="{C681A31F-9310-44BD-9CBA-A54D2FE37CBA}" srcOrd="0" destOrd="0" presId="urn:microsoft.com/office/officeart/2018/2/layout/IconCircleList"/>
    <dgm:cxn modelId="{D86DCED3-A91D-4F3D-B875-677F99204753}" type="presParOf" srcId="{835FC0D7-C018-4806-BFC9-899BFEC6ED34}" destId="{4B733031-4E01-442B-8177-16D374560670}" srcOrd="1" destOrd="0" presId="urn:microsoft.com/office/officeart/2018/2/layout/IconCircleList"/>
    <dgm:cxn modelId="{A4DA68B3-AE43-490D-8300-B851B3A06CC4}" type="presParOf" srcId="{835FC0D7-C018-4806-BFC9-899BFEC6ED34}" destId="{AFA75FF7-F448-4ADC-8AB2-FE413EA94B77}" srcOrd="2" destOrd="0" presId="urn:microsoft.com/office/officeart/2018/2/layout/IconCircleList"/>
    <dgm:cxn modelId="{61415148-8921-4198-A471-BF7E64683C79}" type="presParOf" srcId="{835FC0D7-C018-4806-BFC9-899BFEC6ED34}" destId="{B539BCC4-921F-4A2D-B6FE-6C1E06764085}" srcOrd="3" destOrd="0" presId="urn:microsoft.com/office/officeart/2018/2/layout/IconCircleList"/>
    <dgm:cxn modelId="{B2138B25-1945-454A-9DED-C67CA7467F7D}" type="presParOf" srcId="{87D1A2E4-6E0A-4F86-B959-7933B0CD8E5A}" destId="{18471BAA-3F35-4261-B767-9A072DFF9440}" srcOrd="3" destOrd="0" presId="urn:microsoft.com/office/officeart/2018/2/layout/IconCircleList"/>
    <dgm:cxn modelId="{04900F91-980A-445F-89A0-3579B4B967D7}" type="presParOf" srcId="{87D1A2E4-6E0A-4F86-B959-7933B0CD8E5A}" destId="{23786B98-AD8A-4395-96F2-C4A8B520BA7F}" srcOrd="4" destOrd="0" presId="urn:microsoft.com/office/officeart/2018/2/layout/IconCircleList"/>
    <dgm:cxn modelId="{402C61F2-DE03-4878-8770-DDF29424D5CB}" type="presParOf" srcId="{23786B98-AD8A-4395-96F2-C4A8B520BA7F}" destId="{831CC76F-A670-417E-A822-B001DB525B47}" srcOrd="0" destOrd="0" presId="urn:microsoft.com/office/officeart/2018/2/layout/IconCircleList"/>
    <dgm:cxn modelId="{D5C9E02F-A3CB-4AD5-B95E-15FF8C84F4BD}" type="presParOf" srcId="{23786B98-AD8A-4395-96F2-C4A8B520BA7F}" destId="{2C76FF4B-998C-4662-BB7C-2BDC880B85B6}" srcOrd="1" destOrd="0" presId="urn:microsoft.com/office/officeart/2018/2/layout/IconCircleList"/>
    <dgm:cxn modelId="{0EB83DE3-04AD-47DE-B866-524B70A6A4BE}" type="presParOf" srcId="{23786B98-AD8A-4395-96F2-C4A8B520BA7F}" destId="{A1803A7C-4D6C-4382-BF76-09333AD96AB3}" srcOrd="2" destOrd="0" presId="urn:microsoft.com/office/officeart/2018/2/layout/IconCircleList"/>
    <dgm:cxn modelId="{70E37AC7-4D9E-4307-A6C1-7F97524D0246}" type="presParOf" srcId="{23786B98-AD8A-4395-96F2-C4A8B520BA7F}" destId="{0914B479-1C37-4C39-9000-3783C509D4D5}" srcOrd="3" destOrd="0" presId="urn:microsoft.com/office/officeart/2018/2/layout/IconCircleList"/>
    <dgm:cxn modelId="{B2E415A9-A746-48B6-AFCE-689351F9916C}" type="presParOf" srcId="{87D1A2E4-6E0A-4F86-B959-7933B0CD8E5A}" destId="{0BC58396-4368-41D3-AA60-A37C9B2B24CA}" srcOrd="5" destOrd="0" presId="urn:microsoft.com/office/officeart/2018/2/layout/IconCircleList"/>
    <dgm:cxn modelId="{270BC16B-3520-4A39-A5E0-8C0A36005BDC}" type="presParOf" srcId="{87D1A2E4-6E0A-4F86-B959-7933B0CD8E5A}" destId="{8B21B384-E8E5-40CB-95EA-73080BB884B7}" srcOrd="6" destOrd="0" presId="urn:microsoft.com/office/officeart/2018/2/layout/IconCircleList"/>
    <dgm:cxn modelId="{2803D8F8-0603-4616-8FFD-9DF16F196678}" type="presParOf" srcId="{8B21B384-E8E5-40CB-95EA-73080BB884B7}" destId="{AFBE18B7-49AB-4990-ACA6-FF714EF8DA7B}" srcOrd="0" destOrd="0" presId="urn:microsoft.com/office/officeart/2018/2/layout/IconCircleList"/>
    <dgm:cxn modelId="{CBFEC069-6F87-4B60-B1FE-FF5683326CF1}" type="presParOf" srcId="{8B21B384-E8E5-40CB-95EA-73080BB884B7}" destId="{7D34BB0D-2350-4B00-B6B4-A528D3F428E3}" srcOrd="1" destOrd="0" presId="urn:microsoft.com/office/officeart/2018/2/layout/IconCircleList"/>
    <dgm:cxn modelId="{18E7CC0F-245F-498A-BD64-731E7E967DD8}" type="presParOf" srcId="{8B21B384-E8E5-40CB-95EA-73080BB884B7}" destId="{B6FAD231-7D65-4E0C-95CE-038042D23974}" srcOrd="2" destOrd="0" presId="urn:microsoft.com/office/officeart/2018/2/layout/IconCircleList"/>
    <dgm:cxn modelId="{58E74E68-5D7C-4B74-95E6-BB47BDC297FF}" type="presParOf" srcId="{8B21B384-E8E5-40CB-95EA-73080BB884B7}" destId="{BCF0A971-4C4C-40BB-80D3-05341B179B30}" srcOrd="3" destOrd="0" presId="urn:microsoft.com/office/officeart/2018/2/layout/IconCircleList"/>
    <dgm:cxn modelId="{BCE41167-71A5-4227-8EAD-41D8E4ABEB0D}" type="presParOf" srcId="{87D1A2E4-6E0A-4F86-B959-7933B0CD8E5A}" destId="{F0C7BAD9-0344-4561-9D5E-20BDA3FAC3B8}" srcOrd="7" destOrd="0" presId="urn:microsoft.com/office/officeart/2018/2/layout/IconCircleList"/>
    <dgm:cxn modelId="{C63F73C5-6D23-4E4D-A394-655866CDA312}" type="presParOf" srcId="{87D1A2E4-6E0A-4F86-B959-7933B0CD8E5A}" destId="{CE4158A5-839C-450C-A96B-5B0C7AB8A203}" srcOrd="8" destOrd="0" presId="urn:microsoft.com/office/officeart/2018/2/layout/IconCircleList"/>
    <dgm:cxn modelId="{1A599C3D-E753-4A12-9795-F7A99F8A490E}" type="presParOf" srcId="{CE4158A5-839C-450C-A96B-5B0C7AB8A203}" destId="{B1824805-744B-4EF4-9622-31A14E9C7EA9}" srcOrd="0" destOrd="0" presId="urn:microsoft.com/office/officeart/2018/2/layout/IconCircleList"/>
    <dgm:cxn modelId="{75012E65-1640-4A04-8D62-D468281DCBDE}" type="presParOf" srcId="{CE4158A5-839C-450C-A96B-5B0C7AB8A203}" destId="{C26D276F-EA6F-4C1F-8AF4-93B2B3502777}" srcOrd="1" destOrd="0" presId="urn:microsoft.com/office/officeart/2018/2/layout/IconCircleList"/>
    <dgm:cxn modelId="{D445D68F-7B35-44CE-9C4C-BBAC486925EA}" type="presParOf" srcId="{CE4158A5-839C-450C-A96B-5B0C7AB8A203}" destId="{74BE3967-D1B1-4710-B074-8AD70CFE5775}" srcOrd="2" destOrd="0" presId="urn:microsoft.com/office/officeart/2018/2/layout/IconCircleList"/>
    <dgm:cxn modelId="{1A985505-D60D-4663-ADAB-2D1A235D5AC9}" type="presParOf" srcId="{CE4158A5-839C-450C-A96B-5B0C7AB8A203}" destId="{231B068A-2811-40E7-9B33-3D4E7B0980BE}" srcOrd="3" destOrd="0" presId="urn:microsoft.com/office/officeart/2018/2/layout/IconCircleList"/>
    <dgm:cxn modelId="{4B64481F-0EBD-41FF-AA5F-DFC0B372F77D}" type="presParOf" srcId="{87D1A2E4-6E0A-4F86-B959-7933B0CD8E5A}" destId="{13FE2ACA-6FE0-402B-B005-0E0AF35EDA4F}" srcOrd="9" destOrd="0" presId="urn:microsoft.com/office/officeart/2018/2/layout/IconCircleList"/>
    <dgm:cxn modelId="{4AE2F4ED-4ADF-4909-BBA0-69CFED21A4B9}" type="presParOf" srcId="{87D1A2E4-6E0A-4F86-B959-7933B0CD8E5A}" destId="{6F33AA85-4D14-4AB9-A4C3-1CE4F8E95135}" srcOrd="10" destOrd="0" presId="urn:microsoft.com/office/officeart/2018/2/layout/IconCircleList"/>
    <dgm:cxn modelId="{6AEEA38D-02B9-4BEA-A159-DF3D56037081}" type="presParOf" srcId="{6F33AA85-4D14-4AB9-A4C3-1CE4F8E95135}" destId="{530C6D45-9FE2-4613-B5B2-77DB0F12FBF0}" srcOrd="0" destOrd="0" presId="urn:microsoft.com/office/officeart/2018/2/layout/IconCircleList"/>
    <dgm:cxn modelId="{17B0961E-4396-48B6-A1A6-D83ACC15E5CA}" type="presParOf" srcId="{6F33AA85-4D14-4AB9-A4C3-1CE4F8E95135}" destId="{5D0F08F0-D708-46F4-8D44-078C92286A61}" srcOrd="1" destOrd="0" presId="urn:microsoft.com/office/officeart/2018/2/layout/IconCircleList"/>
    <dgm:cxn modelId="{A960B1F6-E0B6-4EC3-9B48-45E54AB8AA83}" type="presParOf" srcId="{6F33AA85-4D14-4AB9-A4C3-1CE4F8E95135}" destId="{CB76D6EA-EA4C-40B3-A4DF-8850CA6001D5}" srcOrd="2" destOrd="0" presId="urn:microsoft.com/office/officeart/2018/2/layout/IconCircleList"/>
    <dgm:cxn modelId="{4E981DF7-B5CE-4E9F-9776-870A6C8162AF}" type="presParOf" srcId="{6F33AA85-4D14-4AB9-A4C3-1CE4F8E95135}" destId="{C473BECE-6021-420F-BA00-B3B49AB639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388C8B-95A1-4EC9-A8EF-72D509B8FE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517E7A-E0CC-4B09-9AA9-84B595E30380}">
      <dgm:prSet/>
      <dgm:spPr/>
      <dgm:t>
        <a:bodyPr/>
        <a:lstStyle/>
        <a:p>
          <a:r>
            <a:rPr lang="en-US" dirty="0"/>
            <a:t>The </a:t>
          </a:r>
          <a:r>
            <a:rPr lang="en-US" b="1" dirty="0"/>
            <a:t>Slicers</a:t>
          </a:r>
          <a:r>
            <a:rPr lang="en-US" dirty="0"/>
            <a:t> allow users to filter and interact with the report by adjusting the range of </a:t>
          </a:r>
          <a:r>
            <a:rPr lang="en-US" b="1" dirty="0"/>
            <a:t>Price</a:t>
          </a:r>
          <a:r>
            <a:rPr lang="en-US" dirty="0"/>
            <a:t>, </a:t>
          </a:r>
          <a:r>
            <a:rPr lang="en-US" b="1" dirty="0"/>
            <a:t>City</a:t>
          </a:r>
          <a:r>
            <a:rPr lang="en-US" dirty="0"/>
            <a:t>, </a:t>
          </a:r>
          <a:r>
            <a:rPr lang="en-US" b="1" dirty="0"/>
            <a:t>Food Type</a:t>
          </a:r>
          <a:r>
            <a:rPr lang="en-US" dirty="0"/>
            <a:t>, and </a:t>
          </a:r>
          <a:r>
            <a:rPr lang="en-US" b="1" dirty="0"/>
            <a:t>Avg Rating</a:t>
          </a:r>
          <a:r>
            <a:rPr lang="en-US" dirty="0"/>
            <a:t>.</a:t>
          </a:r>
        </a:p>
      </dgm:t>
    </dgm:pt>
    <dgm:pt modelId="{BE903889-CC15-4CC3-B58D-E2EEEE1EB725}" type="parTrans" cxnId="{7B1130C2-637D-4B47-8438-36D344A66007}">
      <dgm:prSet/>
      <dgm:spPr/>
      <dgm:t>
        <a:bodyPr/>
        <a:lstStyle/>
        <a:p>
          <a:endParaRPr lang="en-US"/>
        </a:p>
      </dgm:t>
    </dgm:pt>
    <dgm:pt modelId="{936AD31E-7E18-4C0D-9986-ECB59270814C}" type="sibTrans" cxnId="{7B1130C2-637D-4B47-8438-36D344A66007}">
      <dgm:prSet/>
      <dgm:spPr/>
      <dgm:t>
        <a:bodyPr/>
        <a:lstStyle/>
        <a:p>
          <a:endParaRPr lang="en-US"/>
        </a:p>
      </dgm:t>
    </dgm:pt>
    <dgm:pt modelId="{868444B2-29C6-42FC-9F1D-F7E83EE73C66}">
      <dgm:prSet/>
      <dgm:spPr/>
      <dgm:t>
        <a:bodyPr/>
        <a:lstStyle/>
        <a:p>
          <a:r>
            <a:rPr lang="en-US" dirty="0"/>
            <a:t>This feature helps users explore different aspects of the data based on their preferences.</a:t>
          </a:r>
        </a:p>
      </dgm:t>
    </dgm:pt>
    <dgm:pt modelId="{22648844-DC86-45C2-BF39-F1EF63CFC86E}" type="parTrans" cxnId="{FB6A29DE-A530-46FF-9962-8A58D4AFFD5A}">
      <dgm:prSet/>
      <dgm:spPr/>
      <dgm:t>
        <a:bodyPr/>
        <a:lstStyle/>
        <a:p>
          <a:endParaRPr lang="en-US"/>
        </a:p>
      </dgm:t>
    </dgm:pt>
    <dgm:pt modelId="{E6E58225-C3F9-498D-9560-D502E0CD8979}" type="sibTrans" cxnId="{FB6A29DE-A530-46FF-9962-8A58D4AFFD5A}">
      <dgm:prSet/>
      <dgm:spPr/>
      <dgm:t>
        <a:bodyPr/>
        <a:lstStyle/>
        <a:p>
          <a:endParaRPr lang="en-US"/>
        </a:p>
      </dgm:t>
    </dgm:pt>
    <dgm:pt modelId="{5F828211-9C15-4EA7-833A-8F53B1276150}" type="pres">
      <dgm:prSet presAssocID="{06388C8B-95A1-4EC9-A8EF-72D509B8FE84}" presName="outerComposite" presStyleCnt="0">
        <dgm:presLayoutVars>
          <dgm:chMax val="5"/>
          <dgm:dir/>
          <dgm:resizeHandles val="exact"/>
        </dgm:presLayoutVars>
      </dgm:prSet>
      <dgm:spPr/>
    </dgm:pt>
    <dgm:pt modelId="{D1EA0FC5-51C8-4FC0-A758-565223859159}" type="pres">
      <dgm:prSet presAssocID="{06388C8B-95A1-4EC9-A8EF-72D509B8FE84}" presName="dummyMaxCanvas" presStyleCnt="0">
        <dgm:presLayoutVars/>
      </dgm:prSet>
      <dgm:spPr/>
    </dgm:pt>
    <dgm:pt modelId="{7B15F175-0486-461C-BB93-DF7C7B354EE4}" type="pres">
      <dgm:prSet presAssocID="{06388C8B-95A1-4EC9-A8EF-72D509B8FE84}" presName="TwoNodes_1" presStyleLbl="node1" presStyleIdx="0" presStyleCnt="2">
        <dgm:presLayoutVars>
          <dgm:bulletEnabled val="1"/>
        </dgm:presLayoutVars>
      </dgm:prSet>
      <dgm:spPr/>
    </dgm:pt>
    <dgm:pt modelId="{88451C1E-C65B-4630-80A9-41244B3E8D70}" type="pres">
      <dgm:prSet presAssocID="{06388C8B-95A1-4EC9-A8EF-72D509B8FE84}" presName="TwoNodes_2" presStyleLbl="node1" presStyleIdx="1" presStyleCnt="2">
        <dgm:presLayoutVars>
          <dgm:bulletEnabled val="1"/>
        </dgm:presLayoutVars>
      </dgm:prSet>
      <dgm:spPr/>
    </dgm:pt>
    <dgm:pt modelId="{0EB57F51-F34F-41AE-ABDE-1CC409A4DCE9}" type="pres">
      <dgm:prSet presAssocID="{06388C8B-95A1-4EC9-A8EF-72D509B8FE84}" presName="TwoConn_1-2" presStyleLbl="fgAccFollowNode1" presStyleIdx="0" presStyleCnt="1">
        <dgm:presLayoutVars>
          <dgm:bulletEnabled val="1"/>
        </dgm:presLayoutVars>
      </dgm:prSet>
      <dgm:spPr/>
    </dgm:pt>
    <dgm:pt modelId="{A5157D09-C021-4692-B05A-35969152B19A}" type="pres">
      <dgm:prSet presAssocID="{06388C8B-95A1-4EC9-A8EF-72D509B8FE84}" presName="TwoNodes_1_text" presStyleLbl="node1" presStyleIdx="1" presStyleCnt="2">
        <dgm:presLayoutVars>
          <dgm:bulletEnabled val="1"/>
        </dgm:presLayoutVars>
      </dgm:prSet>
      <dgm:spPr/>
    </dgm:pt>
    <dgm:pt modelId="{72B091A4-7CA7-4E3E-B919-4A4DFDD640A9}" type="pres">
      <dgm:prSet presAssocID="{06388C8B-95A1-4EC9-A8EF-72D509B8FE8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387D210-0878-42C8-B9EA-418100D714BC}" type="presOf" srcId="{82517E7A-E0CC-4B09-9AA9-84B595E30380}" destId="{7B15F175-0486-461C-BB93-DF7C7B354EE4}" srcOrd="0" destOrd="0" presId="urn:microsoft.com/office/officeart/2005/8/layout/vProcess5"/>
    <dgm:cxn modelId="{8D5CA624-019E-42F6-91E7-F61209BCD6F7}" type="presOf" srcId="{82517E7A-E0CC-4B09-9AA9-84B595E30380}" destId="{A5157D09-C021-4692-B05A-35969152B19A}" srcOrd="1" destOrd="0" presId="urn:microsoft.com/office/officeart/2005/8/layout/vProcess5"/>
    <dgm:cxn modelId="{4E39AB34-6C9B-4A51-9C1A-D597BA2C121B}" type="presOf" srcId="{936AD31E-7E18-4C0D-9986-ECB59270814C}" destId="{0EB57F51-F34F-41AE-ABDE-1CC409A4DCE9}" srcOrd="0" destOrd="0" presId="urn:microsoft.com/office/officeart/2005/8/layout/vProcess5"/>
    <dgm:cxn modelId="{77AD4243-A09B-4305-ADB1-8F08006A9D81}" type="presOf" srcId="{06388C8B-95A1-4EC9-A8EF-72D509B8FE84}" destId="{5F828211-9C15-4EA7-833A-8F53B1276150}" srcOrd="0" destOrd="0" presId="urn:microsoft.com/office/officeart/2005/8/layout/vProcess5"/>
    <dgm:cxn modelId="{164A56AE-BECE-419B-8BB8-E6B1AC4F47CE}" type="presOf" srcId="{868444B2-29C6-42FC-9F1D-F7E83EE73C66}" destId="{88451C1E-C65B-4630-80A9-41244B3E8D70}" srcOrd="0" destOrd="0" presId="urn:microsoft.com/office/officeart/2005/8/layout/vProcess5"/>
    <dgm:cxn modelId="{7B1130C2-637D-4B47-8438-36D344A66007}" srcId="{06388C8B-95A1-4EC9-A8EF-72D509B8FE84}" destId="{82517E7A-E0CC-4B09-9AA9-84B595E30380}" srcOrd="0" destOrd="0" parTransId="{BE903889-CC15-4CC3-B58D-E2EEEE1EB725}" sibTransId="{936AD31E-7E18-4C0D-9986-ECB59270814C}"/>
    <dgm:cxn modelId="{EC0057C3-6E4A-4F73-B704-40AD19B339E0}" type="presOf" srcId="{868444B2-29C6-42FC-9F1D-F7E83EE73C66}" destId="{72B091A4-7CA7-4E3E-B919-4A4DFDD640A9}" srcOrd="1" destOrd="0" presId="urn:microsoft.com/office/officeart/2005/8/layout/vProcess5"/>
    <dgm:cxn modelId="{FB6A29DE-A530-46FF-9962-8A58D4AFFD5A}" srcId="{06388C8B-95A1-4EC9-A8EF-72D509B8FE84}" destId="{868444B2-29C6-42FC-9F1D-F7E83EE73C66}" srcOrd="1" destOrd="0" parTransId="{22648844-DC86-45C2-BF39-F1EF63CFC86E}" sibTransId="{E6E58225-C3F9-498D-9560-D502E0CD8979}"/>
    <dgm:cxn modelId="{B5541AAF-92C5-4D14-9F2B-19F5152D16F3}" type="presParOf" srcId="{5F828211-9C15-4EA7-833A-8F53B1276150}" destId="{D1EA0FC5-51C8-4FC0-A758-565223859159}" srcOrd="0" destOrd="0" presId="urn:microsoft.com/office/officeart/2005/8/layout/vProcess5"/>
    <dgm:cxn modelId="{CDA9A40F-3168-413E-987B-82184E248491}" type="presParOf" srcId="{5F828211-9C15-4EA7-833A-8F53B1276150}" destId="{7B15F175-0486-461C-BB93-DF7C7B354EE4}" srcOrd="1" destOrd="0" presId="urn:microsoft.com/office/officeart/2005/8/layout/vProcess5"/>
    <dgm:cxn modelId="{1D12592A-7638-47FC-ACDF-D237FD333C5B}" type="presParOf" srcId="{5F828211-9C15-4EA7-833A-8F53B1276150}" destId="{88451C1E-C65B-4630-80A9-41244B3E8D70}" srcOrd="2" destOrd="0" presId="urn:microsoft.com/office/officeart/2005/8/layout/vProcess5"/>
    <dgm:cxn modelId="{AB3EE94E-0CAB-4C4B-AC8C-E8C4473583FD}" type="presParOf" srcId="{5F828211-9C15-4EA7-833A-8F53B1276150}" destId="{0EB57F51-F34F-41AE-ABDE-1CC409A4DCE9}" srcOrd="3" destOrd="0" presId="urn:microsoft.com/office/officeart/2005/8/layout/vProcess5"/>
    <dgm:cxn modelId="{8438BF42-2F72-4B51-A808-FB9C08C58B82}" type="presParOf" srcId="{5F828211-9C15-4EA7-833A-8F53B1276150}" destId="{A5157D09-C021-4692-B05A-35969152B19A}" srcOrd="4" destOrd="0" presId="urn:microsoft.com/office/officeart/2005/8/layout/vProcess5"/>
    <dgm:cxn modelId="{11C40879-F484-49B1-911D-D5A475BA7197}" type="presParOf" srcId="{5F828211-9C15-4EA7-833A-8F53B1276150}" destId="{72B091A4-7CA7-4E3E-B919-4A4DFDD640A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D9F980-C4FA-4D4C-A3DC-B494BC1D53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6877EC-9B06-49FE-96DD-2DBD6BDD6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Power BI report helps visualize how </a:t>
          </a:r>
          <a:r>
            <a:rPr lang="en-US" b="1" dirty="0"/>
            <a:t>price</a:t>
          </a:r>
          <a:r>
            <a:rPr lang="en-US" dirty="0"/>
            <a:t>, </a:t>
          </a:r>
          <a:r>
            <a:rPr lang="en-US" b="1" dirty="0"/>
            <a:t>delivery time</a:t>
          </a:r>
          <a:r>
            <a:rPr lang="en-US" dirty="0"/>
            <a:t>, and </a:t>
          </a:r>
          <a:r>
            <a:rPr lang="en-US" b="1" dirty="0"/>
            <a:t>location</a:t>
          </a:r>
          <a:r>
            <a:rPr lang="en-US" dirty="0"/>
            <a:t> affect </a:t>
          </a:r>
          <a:r>
            <a:rPr lang="en-US" b="1" dirty="0"/>
            <a:t>customer ratings</a:t>
          </a:r>
          <a:r>
            <a:rPr lang="en-US" dirty="0"/>
            <a:t>.</a:t>
          </a:r>
        </a:p>
      </dgm:t>
    </dgm:pt>
    <dgm:pt modelId="{9171F228-4C24-4F7C-AB2D-51BBBB9EF6B7}" type="parTrans" cxnId="{0F272FB0-EEAA-44CB-8B04-CF39343AFD7F}">
      <dgm:prSet/>
      <dgm:spPr/>
      <dgm:t>
        <a:bodyPr/>
        <a:lstStyle/>
        <a:p>
          <a:endParaRPr lang="en-US"/>
        </a:p>
      </dgm:t>
    </dgm:pt>
    <dgm:pt modelId="{127877D5-46C3-4585-9F87-2B523EB7128A}" type="sibTrans" cxnId="{0F272FB0-EEAA-44CB-8B04-CF39343AFD7F}">
      <dgm:prSet/>
      <dgm:spPr/>
      <dgm:t>
        <a:bodyPr/>
        <a:lstStyle/>
        <a:p>
          <a:endParaRPr lang="en-US"/>
        </a:p>
      </dgm:t>
    </dgm:pt>
    <dgm:pt modelId="{D9A7F019-E79C-49DB-9E13-351AAA23B8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offers </a:t>
          </a:r>
          <a:r>
            <a:rPr lang="en-US" b="1"/>
            <a:t>interactive features</a:t>
          </a:r>
          <a:r>
            <a:rPr lang="en-US"/>
            <a:t> that enable personalized analysis and help make data-driven decisions to improve </a:t>
          </a:r>
          <a:r>
            <a:rPr lang="en-US" b="1"/>
            <a:t>customer satisfaction</a:t>
          </a:r>
          <a:r>
            <a:rPr lang="en-US"/>
            <a:t>.</a:t>
          </a:r>
        </a:p>
      </dgm:t>
    </dgm:pt>
    <dgm:pt modelId="{3C2CC53C-04B1-4035-8D33-9226275D7B7A}" type="parTrans" cxnId="{E3CD8D65-04DB-4F48-B025-8DBB68228D08}">
      <dgm:prSet/>
      <dgm:spPr/>
      <dgm:t>
        <a:bodyPr/>
        <a:lstStyle/>
        <a:p>
          <a:endParaRPr lang="en-US"/>
        </a:p>
      </dgm:t>
    </dgm:pt>
    <dgm:pt modelId="{1AA20C1B-A635-48CE-9EB8-9C72C1CC855F}" type="sibTrans" cxnId="{E3CD8D65-04DB-4F48-B025-8DBB68228D08}">
      <dgm:prSet/>
      <dgm:spPr/>
      <dgm:t>
        <a:bodyPr/>
        <a:lstStyle/>
        <a:p>
          <a:endParaRPr lang="en-US"/>
        </a:p>
      </dgm:t>
    </dgm:pt>
    <dgm:pt modelId="{BE9E7186-C807-4CAD-A8BF-FDEFF6E629C2}" type="pres">
      <dgm:prSet presAssocID="{E7D9F980-C4FA-4D4C-A3DC-B494BC1D5316}" presName="root" presStyleCnt="0">
        <dgm:presLayoutVars>
          <dgm:dir/>
          <dgm:resizeHandles val="exact"/>
        </dgm:presLayoutVars>
      </dgm:prSet>
      <dgm:spPr/>
    </dgm:pt>
    <dgm:pt modelId="{DC14A8BC-3B67-4010-8A91-E3F121E44D28}" type="pres">
      <dgm:prSet presAssocID="{DD6877EC-9B06-49FE-96DD-2DBD6BDD6452}" presName="compNode" presStyleCnt="0"/>
      <dgm:spPr/>
    </dgm:pt>
    <dgm:pt modelId="{07BBE8CE-18C6-493B-97A0-55532E3F69A8}" type="pres">
      <dgm:prSet presAssocID="{DD6877EC-9B06-49FE-96DD-2DBD6BDD64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79F3BF-FE65-486C-B343-E864B622E723}" type="pres">
      <dgm:prSet presAssocID="{DD6877EC-9B06-49FE-96DD-2DBD6BDD6452}" presName="spaceRect" presStyleCnt="0"/>
      <dgm:spPr/>
    </dgm:pt>
    <dgm:pt modelId="{5E181599-3547-4635-8BFE-1BE6049908A3}" type="pres">
      <dgm:prSet presAssocID="{DD6877EC-9B06-49FE-96DD-2DBD6BDD6452}" presName="textRect" presStyleLbl="revTx" presStyleIdx="0" presStyleCnt="2" custScaleX="110234" custScaleY="113897">
        <dgm:presLayoutVars>
          <dgm:chMax val="1"/>
          <dgm:chPref val="1"/>
        </dgm:presLayoutVars>
      </dgm:prSet>
      <dgm:spPr/>
    </dgm:pt>
    <dgm:pt modelId="{D3B54FC4-EA20-4964-A429-B27F137F468B}" type="pres">
      <dgm:prSet presAssocID="{127877D5-46C3-4585-9F87-2B523EB7128A}" presName="sibTrans" presStyleCnt="0"/>
      <dgm:spPr/>
    </dgm:pt>
    <dgm:pt modelId="{B2A6D076-8C02-44F7-B296-C7B9633AB346}" type="pres">
      <dgm:prSet presAssocID="{D9A7F019-E79C-49DB-9E13-351AAA23B82D}" presName="compNode" presStyleCnt="0"/>
      <dgm:spPr/>
    </dgm:pt>
    <dgm:pt modelId="{09420E1F-A71E-4628-93D6-063E6C8313BC}" type="pres">
      <dgm:prSet presAssocID="{D9A7F019-E79C-49DB-9E13-351AAA23B82D}" presName="iconRect" presStyleLbl="node1" presStyleIdx="1" presStyleCnt="2" custLinFactNeighborY="-33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1BCB71-BD60-4398-9081-B9CEE0C91F00}" type="pres">
      <dgm:prSet presAssocID="{D9A7F019-E79C-49DB-9E13-351AAA23B82D}" presName="spaceRect" presStyleCnt="0"/>
      <dgm:spPr/>
    </dgm:pt>
    <dgm:pt modelId="{6A50D2AB-44A3-4333-9E4C-A24CEB34EBF8}" type="pres">
      <dgm:prSet presAssocID="{D9A7F019-E79C-49DB-9E13-351AAA23B8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9EED00-0FF0-4CE9-9519-0D32C5DFE880}" type="presOf" srcId="{D9A7F019-E79C-49DB-9E13-351AAA23B82D}" destId="{6A50D2AB-44A3-4333-9E4C-A24CEB34EBF8}" srcOrd="0" destOrd="0" presId="urn:microsoft.com/office/officeart/2018/2/layout/IconLabelList"/>
    <dgm:cxn modelId="{9A7C8A11-7178-417B-80E5-B53E040B2996}" type="presOf" srcId="{DD6877EC-9B06-49FE-96DD-2DBD6BDD6452}" destId="{5E181599-3547-4635-8BFE-1BE6049908A3}" srcOrd="0" destOrd="0" presId="urn:microsoft.com/office/officeart/2018/2/layout/IconLabelList"/>
    <dgm:cxn modelId="{C12EED15-C4D1-41D8-A687-159065F7CC76}" type="presOf" srcId="{E7D9F980-C4FA-4D4C-A3DC-B494BC1D5316}" destId="{BE9E7186-C807-4CAD-A8BF-FDEFF6E629C2}" srcOrd="0" destOrd="0" presId="urn:microsoft.com/office/officeart/2018/2/layout/IconLabelList"/>
    <dgm:cxn modelId="{E3CD8D65-04DB-4F48-B025-8DBB68228D08}" srcId="{E7D9F980-C4FA-4D4C-A3DC-B494BC1D5316}" destId="{D9A7F019-E79C-49DB-9E13-351AAA23B82D}" srcOrd="1" destOrd="0" parTransId="{3C2CC53C-04B1-4035-8D33-9226275D7B7A}" sibTransId="{1AA20C1B-A635-48CE-9EB8-9C72C1CC855F}"/>
    <dgm:cxn modelId="{0F272FB0-EEAA-44CB-8B04-CF39343AFD7F}" srcId="{E7D9F980-C4FA-4D4C-A3DC-B494BC1D5316}" destId="{DD6877EC-9B06-49FE-96DD-2DBD6BDD6452}" srcOrd="0" destOrd="0" parTransId="{9171F228-4C24-4F7C-AB2D-51BBBB9EF6B7}" sibTransId="{127877D5-46C3-4585-9F87-2B523EB7128A}"/>
    <dgm:cxn modelId="{4A0FC2C5-C17F-4247-AD83-4A42C61DA260}" type="presParOf" srcId="{BE9E7186-C807-4CAD-A8BF-FDEFF6E629C2}" destId="{DC14A8BC-3B67-4010-8A91-E3F121E44D28}" srcOrd="0" destOrd="0" presId="urn:microsoft.com/office/officeart/2018/2/layout/IconLabelList"/>
    <dgm:cxn modelId="{6F29946C-EB44-48A4-AD14-0F1B7BC4FEDB}" type="presParOf" srcId="{DC14A8BC-3B67-4010-8A91-E3F121E44D28}" destId="{07BBE8CE-18C6-493B-97A0-55532E3F69A8}" srcOrd="0" destOrd="0" presId="urn:microsoft.com/office/officeart/2018/2/layout/IconLabelList"/>
    <dgm:cxn modelId="{B2DFF978-464C-43B5-8F34-AA3064BD7047}" type="presParOf" srcId="{DC14A8BC-3B67-4010-8A91-E3F121E44D28}" destId="{F479F3BF-FE65-486C-B343-E864B622E723}" srcOrd="1" destOrd="0" presId="urn:microsoft.com/office/officeart/2018/2/layout/IconLabelList"/>
    <dgm:cxn modelId="{78058970-E582-41A1-A37F-13B3F5612933}" type="presParOf" srcId="{DC14A8BC-3B67-4010-8A91-E3F121E44D28}" destId="{5E181599-3547-4635-8BFE-1BE6049908A3}" srcOrd="2" destOrd="0" presId="urn:microsoft.com/office/officeart/2018/2/layout/IconLabelList"/>
    <dgm:cxn modelId="{1A5EAD4A-8341-4914-A678-ABFA2AD82CFC}" type="presParOf" srcId="{BE9E7186-C807-4CAD-A8BF-FDEFF6E629C2}" destId="{D3B54FC4-EA20-4964-A429-B27F137F468B}" srcOrd="1" destOrd="0" presId="urn:microsoft.com/office/officeart/2018/2/layout/IconLabelList"/>
    <dgm:cxn modelId="{DC27FF03-49FC-4225-A651-06515377354E}" type="presParOf" srcId="{BE9E7186-C807-4CAD-A8BF-FDEFF6E629C2}" destId="{B2A6D076-8C02-44F7-B296-C7B9633AB346}" srcOrd="2" destOrd="0" presId="urn:microsoft.com/office/officeart/2018/2/layout/IconLabelList"/>
    <dgm:cxn modelId="{64635AB9-FF89-40A6-9BC9-8EDF9BDB0B39}" type="presParOf" srcId="{B2A6D076-8C02-44F7-B296-C7B9633AB346}" destId="{09420E1F-A71E-4628-93D6-063E6C8313BC}" srcOrd="0" destOrd="0" presId="urn:microsoft.com/office/officeart/2018/2/layout/IconLabelList"/>
    <dgm:cxn modelId="{D92CDB3F-C06D-45AC-A78C-A3A790EDC4F4}" type="presParOf" srcId="{B2A6D076-8C02-44F7-B296-C7B9633AB346}" destId="{041BCB71-BD60-4398-9081-B9CEE0C91F00}" srcOrd="1" destOrd="0" presId="urn:microsoft.com/office/officeart/2018/2/layout/IconLabelList"/>
    <dgm:cxn modelId="{4E0D9C13-051D-42F9-8B5F-9D37D16F8C8D}" type="presParOf" srcId="{B2A6D076-8C02-44F7-B296-C7B9633AB346}" destId="{6A50D2AB-44A3-4333-9E4C-A24CEB34EB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C7BA9-02C6-4BB6-B4C8-94F3C263CC9F}">
      <dsp:nvSpPr>
        <dsp:cNvPr id="0" name=""/>
        <dsp:cNvSpPr/>
      </dsp:nvSpPr>
      <dsp:spPr>
        <a:xfrm>
          <a:off x="0" y="572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AAE6D-74F5-4239-A54F-25E39A9C078F}">
      <dsp:nvSpPr>
        <dsp:cNvPr id="0" name=""/>
        <dsp:cNvSpPr/>
      </dsp:nvSpPr>
      <dsp:spPr>
        <a:xfrm>
          <a:off x="145550" y="108833"/>
          <a:ext cx="264637" cy="264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B7104-E0E9-4AD5-8CCA-40BFB521C43D}">
      <dsp:nvSpPr>
        <dsp:cNvPr id="0" name=""/>
        <dsp:cNvSpPr/>
      </dsp:nvSpPr>
      <dsp:spPr>
        <a:xfrm>
          <a:off x="555738" y="572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Introduction</a:t>
          </a:r>
          <a:r>
            <a:rPr lang="en-US" sz="1600" b="0" i="0" kern="1200" baseline="0"/>
            <a:t> 🎯</a:t>
          </a:r>
          <a:endParaRPr lang="en-US" sz="1600" kern="1200"/>
        </a:p>
      </dsp:txBody>
      <dsp:txXfrm>
        <a:off x="555738" y="572"/>
        <a:ext cx="4968943" cy="481158"/>
      </dsp:txXfrm>
    </dsp:sp>
    <dsp:sp modelId="{2135B495-A39D-489C-98B9-874AA62AE361}">
      <dsp:nvSpPr>
        <dsp:cNvPr id="0" name=""/>
        <dsp:cNvSpPr/>
      </dsp:nvSpPr>
      <dsp:spPr>
        <a:xfrm>
          <a:off x="5524681" y="572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Purpose: Analyze restaurant data for trends and insights.</a:t>
          </a:r>
          <a:endParaRPr lang="en-US" sz="1400" kern="1200"/>
        </a:p>
      </dsp:txBody>
      <dsp:txXfrm>
        <a:off x="5524681" y="572"/>
        <a:ext cx="5517415" cy="481158"/>
      </dsp:txXfrm>
    </dsp:sp>
    <dsp:sp modelId="{9A4A0688-6B0C-4654-87F7-EB09060D525A}">
      <dsp:nvSpPr>
        <dsp:cNvPr id="0" name=""/>
        <dsp:cNvSpPr/>
      </dsp:nvSpPr>
      <dsp:spPr>
        <a:xfrm>
          <a:off x="0" y="602020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9AE86-540E-48F7-9BAA-9FA362C1AE51}">
      <dsp:nvSpPr>
        <dsp:cNvPr id="0" name=""/>
        <dsp:cNvSpPr/>
      </dsp:nvSpPr>
      <dsp:spPr>
        <a:xfrm>
          <a:off x="145550" y="710281"/>
          <a:ext cx="264637" cy="264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2E203-A5CA-4937-B845-D79E3857B051}">
      <dsp:nvSpPr>
        <dsp:cNvPr id="0" name=""/>
        <dsp:cNvSpPr/>
      </dsp:nvSpPr>
      <dsp:spPr>
        <a:xfrm>
          <a:off x="555738" y="602020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Dataset Overview</a:t>
          </a:r>
          <a:r>
            <a:rPr lang="en-US" sz="1600" b="0" i="0" kern="1200" baseline="0"/>
            <a:t> 📊</a:t>
          </a:r>
          <a:endParaRPr lang="en-US" sz="1600" kern="1200"/>
        </a:p>
      </dsp:txBody>
      <dsp:txXfrm>
        <a:off x="555738" y="602020"/>
        <a:ext cx="4968943" cy="481158"/>
      </dsp:txXfrm>
    </dsp:sp>
    <dsp:sp modelId="{FB5A2D6B-F335-4304-B920-9256C360F30B}">
      <dsp:nvSpPr>
        <dsp:cNvPr id="0" name=""/>
        <dsp:cNvSpPr/>
      </dsp:nvSpPr>
      <dsp:spPr>
        <a:xfrm>
          <a:off x="5524681" y="602020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Key fields: Restaurant, food type, price, rating, delivery time.</a:t>
          </a:r>
          <a:endParaRPr lang="en-US" sz="1400" kern="1200"/>
        </a:p>
      </dsp:txBody>
      <dsp:txXfrm>
        <a:off x="5524681" y="602020"/>
        <a:ext cx="5517415" cy="481158"/>
      </dsp:txXfrm>
    </dsp:sp>
    <dsp:sp modelId="{0B428F65-B6AA-42EE-A4E6-B0CB800083AA}">
      <dsp:nvSpPr>
        <dsp:cNvPr id="0" name=""/>
        <dsp:cNvSpPr/>
      </dsp:nvSpPr>
      <dsp:spPr>
        <a:xfrm>
          <a:off x="0" y="1203469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F7413-63D9-4081-8EB5-ED6CDBFBFA30}">
      <dsp:nvSpPr>
        <dsp:cNvPr id="0" name=""/>
        <dsp:cNvSpPr/>
      </dsp:nvSpPr>
      <dsp:spPr>
        <a:xfrm>
          <a:off x="145550" y="1311729"/>
          <a:ext cx="264637" cy="264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132B0-C025-49BE-A331-74D032A18F44}">
      <dsp:nvSpPr>
        <dsp:cNvPr id="0" name=""/>
        <dsp:cNvSpPr/>
      </dsp:nvSpPr>
      <dsp:spPr>
        <a:xfrm>
          <a:off x="555738" y="1203469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 Cleaning</a:t>
          </a:r>
          <a:r>
            <a:rPr lang="en-US" sz="1600" b="0" i="0" kern="1200" baseline="0"/>
            <a:t> 🧹</a:t>
          </a:r>
          <a:endParaRPr lang="en-US" sz="1600" kern="1200"/>
        </a:p>
      </dsp:txBody>
      <dsp:txXfrm>
        <a:off x="555738" y="1203469"/>
        <a:ext cx="4968943" cy="481158"/>
      </dsp:txXfrm>
    </dsp:sp>
    <dsp:sp modelId="{B8957A37-B27E-452B-8FCE-7947582EED33}">
      <dsp:nvSpPr>
        <dsp:cNvPr id="0" name=""/>
        <dsp:cNvSpPr/>
      </dsp:nvSpPr>
      <dsp:spPr>
        <a:xfrm>
          <a:off x="5524681" y="1203469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Corrected missing/inconsistent values.</a:t>
          </a:r>
          <a:endParaRPr lang="en-US" sz="1400" kern="1200"/>
        </a:p>
      </dsp:txBody>
      <dsp:txXfrm>
        <a:off x="5524681" y="1203469"/>
        <a:ext cx="5517415" cy="481158"/>
      </dsp:txXfrm>
    </dsp:sp>
    <dsp:sp modelId="{BC3BD349-FCC9-4F6B-87F8-B3C436EAFA5C}">
      <dsp:nvSpPr>
        <dsp:cNvPr id="0" name=""/>
        <dsp:cNvSpPr/>
      </dsp:nvSpPr>
      <dsp:spPr>
        <a:xfrm>
          <a:off x="0" y="1804917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E7BF0-F81F-402C-81C9-49CF126A8842}">
      <dsp:nvSpPr>
        <dsp:cNvPr id="0" name=""/>
        <dsp:cNvSpPr/>
      </dsp:nvSpPr>
      <dsp:spPr>
        <a:xfrm>
          <a:off x="145550" y="1913177"/>
          <a:ext cx="264637" cy="2646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04369-1084-48C5-8F0C-84A4B24D8A58}">
      <dsp:nvSpPr>
        <dsp:cNvPr id="0" name=""/>
        <dsp:cNvSpPr/>
      </dsp:nvSpPr>
      <dsp:spPr>
        <a:xfrm>
          <a:off x="555738" y="1804917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 Analysis</a:t>
          </a:r>
          <a:r>
            <a:rPr lang="en-US" sz="1600" b="0" i="0" kern="1200" baseline="0"/>
            <a:t> 📈</a:t>
          </a:r>
          <a:endParaRPr lang="en-US" sz="1600" kern="1200"/>
        </a:p>
      </dsp:txBody>
      <dsp:txXfrm>
        <a:off x="555738" y="1804917"/>
        <a:ext cx="4968943" cy="481158"/>
      </dsp:txXfrm>
    </dsp:sp>
    <dsp:sp modelId="{7F2794C0-4190-4AA3-9457-B9E2451C8473}">
      <dsp:nvSpPr>
        <dsp:cNvPr id="0" name=""/>
        <dsp:cNvSpPr/>
      </dsp:nvSpPr>
      <dsp:spPr>
        <a:xfrm>
          <a:off x="5524681" y="1804917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Key metrics: Average price, ratings, delivery time.</a:t>
          </a:r>
          <a:endParaRPr lang="en-US" sz="1400" kern="1200"/>
        </a:p>
      </dsp:txBody>
      <dsp:txXfrm>
        <a:off x="5524681" y="1804917"/>
        <a:ext cx="5517415" cy="481158"/>
      </dsp:txXfrm>
    </dsp:sp>
    <dsp:sp modelId="{D9A1AC6B-89D4-41BA-B737-56A007824432}">
      <dsp:nvSpPr>
        <dsp:cNvPr id="0" name=""/>
        <dsp:cNvSpPr/>
      </dsp:nvSpPr>
      <dsp:spPr>
        <a:xfrm>
          <a:off x="0" y="2406365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A1FE-63FB-4C81-8A08-B472DF44E3DA}">
      <dsp:nvSpPr>
        <dsp:cNvPr id="0" name=""/>
        <dsp:cNvSpPr/>
      </dsp:nvSpPr>
      <dsp:spPr>
        <a:xfrm>
          <a:off x="145550" y="2514625"/>
          <a:ext cx="264637" cy="2646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BC99E-C5F1-4EBD-8DC0-EE1CB17989B0}">
      <dsp:nvSpPr>
        <dsp:cNvPr id="0" name=""/>
        <dsp:cNvSpPr/>
      </dsp:nvSpPr>
      <dsp:spPr>
        <a:xfrm>
          <a:off x="555738" y="2406365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Insights</a:t>
          </a:r>
          <a:r>
            <a:rPr lang="en-US" sz="1600" b="0" i="0" kern="1200" baseline="0"/>
            <a:t> 💡</a:t>
          </a:r>
          <a:endParaRPr lang="en-US" sz="1600" kern="1200"/>
        </a:p>
      </dsp:txBody>
      <dsp:txXfrm>
        <a:off x="555738" y="2406365"/>
        <a:ext cx="4968943" cy="481158"/>
      </dsp:txXfrm>
    </dsp:sp>
    <dsp:sp modelId="{20768134-5E3E-49EE-B02D-A0DF8ACAF6CE}">
      <dsp:nvSpPr>
        <dsp:cNvPr id="0" name=""/>
        <dsp:cNvSpPr/>
      </dsp:nvSpPr>
      <dsp:spPr>
        <a:xfrm>
          <a:off x="5524681" y="2406365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Popular food types, pricing patterns.</a:t>
          </a:r>
          <a:endParaRPr lang="en-US" sz="1400" kern="1200"/>
        </a:p>
      </dsp:txBody>
      <dsp:txXfrm>
        <a:off x="5524681" y="2406365"/>
        <a:ext cx="5517415" cy="481158"/>
      </dsp:txXfrm>
    </dsp:sp>
    <dsp:sp modelId="{7ABB34B9-E2B2-4373-BA4A-375459C143CB}">
      <dsp:nvSpPr>
        <dsp:cNvPr id="0" name=""/>
        <dsp:cNvSpPr/>
      </dsp:nvSpPr>
      <dsp:spPr>
        <a:xfrm>
          <a:off x="0" y="3007813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CC7E4-7183-4477-916F-27D75A3C8EA7}">
      <dsp:nvSpPr>
        <dsp:cNvPr id="0" name=""/>
        <dsp:cNvSpPr/>
      </dsp:nvSpPr>
      <dsp:spPr>
        <a:xfrm>
          <a:off x="145550" y="3116074"/>
          <a:ext cx="264637" cy="26463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DF948-4CF9-45BC-BC6F-9ECCEFBDAC82}">
      <dsp:nvSpPr>
        <dsp:cNvPr id="0" name=""/>
        <dsp:cNvSpPr/>
      </dsp:nvSpPr>
      <dsp:spPr>
        <a:xfrm>
          <a:off x="555738" y="3007813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Business Insights</a:t>
          </a:r>
          <a:r>
            <a:rPr lang="en-US" sz="1600" b="0" i="0" kern="1200" baseline="0"/>
            <a:t> 📉</a:t>
          </a:r>
          <a:endParaRPr lang="en-US" sz="1600" kern="1200"/>
        </a:p>
      </dsp:txBody>
      <dsp:txXfrm>
        <a:off x="555738" y="3007813"/>
        <a:ext cx="4968943" cy="481158"/>
      </dsp:txXfrm>
    </dsp:sp>
    <dsp:sp modelId="{9A9AC686-D670-4566-9B3B-75B132531615}">
      <dsp:nvSpPr>
        <dsp:cNvPr id="0" name=""/>
        <dsp:cNvSpPr/>
      </dsp:nvSpPr>
      <dsp:spPr>
        <a:xfrm>
          <a:off x="5524681" y="3007813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Market trends, competitor comparisons.</a:t>
          </a:r>
          <a:endParaRPr lang="en-US" sz="1400" kern="1200"/>
        </a:p>
      </dsp:txBody>
      <dsp:txXfrm>
        <a:off x="5524681" y="3007813"/>
        <a:ext cx="5517415" cy="481158"/>
      </dsp:txXfrm>
    </dsp:sp>
    <dsp:sp modelId="{1EDDDF3C-4CBE-4735-B20C-CBE67D04BCEA}">
      <dsp:nvSpPr>
        <dsp:cNvPr id="0" name=""/>
        <dsp:cNvSpPr/>
      </dsp:nvSpPr>
      <dsp:spPr>
        <a:xfrm>
          <a:off x="0" y="3609261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521A8-34B2-4386-B9E1-218A725E89B9}">
      <dsp:nvSpPr>
        <dsp:cNvPr id="0" name=""/>
        <dsp:cNvSpPr/>
      </dsp:nvSpPr>
      <dsp:spPr>
        <a:xfrm>
          <a:off x="145550" y="3717522"/>
          <a:ext cx="264637" cy="26463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640B8-1717-4A62-BE6D-6FFBF989781B}">
      <dsp:nvSpPr>
        <dsp:cNvPr id="0" name=""/>
        <dsp:cNvSpPr/>
      </dsp:nvSpPr>
      <dsp:spPr>
        <a:xfrm>
          <a:off x="555738" y="3609261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Recommendations</a:t>
          </a:r>
          <a:r>
            <a:rPr lang="en-US" sz="1600" b="0" i="0" kern="1200" baseline="0"/>
            <a:t> ➡️</a:t>
          </a:r>
          <a:endParaRPr lang="en-US" sz="1600" kern="1200"/>
        </a:p>
      </dsp:txBody>
      <dsp:txXfrm>
        <a:off x="555738" y="3609261"/>
        <a:ext cx="4968943" cy="481158"/>
      </dsp:txXfrm>
    </dsp:sp>
    <dsp:sp modelId="{B765BE09-7E00-4343-A7BD-F29503E24624}">
      <dsp:nvSpPr>
        <dsp:cNvPr id="0" name=""/>
        <dsp:cNvSpPr/>
      </dsp:nvSpPr>
      <dsp:spPr>
        <a:xfrm>
          <a:off x="5524681" y="3609261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Focus on pricing, ratings, delivery speed.</a:t>
          </a:r>
          <a:endParaRPr lang="en-US" sz="1400" kern="1200"/>
        </a:p>
      </dsp:txBody>
      <dsp:txXfrm>
        <a:off x="5524681" y="3609261"/>
        <a:ext cx="5517415" cy="481158"/>
      </dsp:txXfrm>
    </dsp:sp>
    <dsp:sp modelId="{146F8964-FD78-4A2C-8871-BD1A024814AE}">
      <dsp:nvSpPr>
        <dsp:cNvPr id="0" name=""/>
        <dsp:cNvSpPr/>
      </dsp:nvSpPr>
      <dsp:spPr>
        <a:xfrm>
          <a:off x="0" y="4210709"/>
          <a:ext cx="11042097" cy="481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EF51F-0DF8-4939-B2ED-7C87089A4CFF}">
      <dsp:nvSpPr>
        <dsp:cNvPr id="0" name=""/>
        <dsp:cNvSpPr/>
      </dsp:nvSpPr>
      <dsp:spPr>
        <a:xfrm>
          <a:off x="145550" y="4318970"/>
          <a:ext cx="264637" cy="26463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40F4E-A026-4361-B812-0A0F394B3A66}">
      <dsp:nvSpPr>
        <dsp:cNvPr id="0" name=""/>
        <dsp:cNvSpPr/>
      </dsp:nvSpPr>
      <dsp:spPr>
        <a:xfrm>
          <a:off x="555738" y="4210709"/>
          <a:ext cx="4968943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Conclusion</a:t>
          </a:r>
          <a:r>
            <a:rPr lang="en-US" sz="1600" b="0" i="0" kern="1200" baseline="0"/>
            <a:t> ✅</a:t>
          </a:r>
          <a:endParaRPr lang="en-US" sz="1600" kern="1200"/>
        </a:p>
      </dsp:txBody>
      <dsp:txXfrm>
        <a:off x="555738" y="4210709"/>
        <a:ext cx="4968943" cy="481158"/>
      </dsp:txXfrm>
    </dsp:sp>
    <dsp:sp modelId="{CC25F592-8E8B-4F0E-ACF9-9D6C236C518D}">
      <dsp:nvSpPr>
        <dsp:cNvPr id="0" name=""/>
        <dsp:cNvSpPr/>
      </dsp:nvSpPr>
      <dsp:spPr>
        <a:xfrm>
          <a:off x="5524681" y="4210709"/>
          <a:ext cx="5517415" cy="481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23" tIns="50923" rIns="50923" bIns="5092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Key findings and next steps.</a:t>
          </a:r>
          <a:endParaRPr lang="en-US" sz="1400" kern="1200"/>
        </a:p>
      </dsp:txBody>
      <dsp:txXfrm>
        <a:off x="5524681" y="4210709"/>
        <a:ext cx="5517415" cy="481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0CA6E-AA39-4B9A-84E0-877930FF7519}">
      <dsp:nvSpPr>
        <dsp:cNvPr id="0" name=""/>
        <dsp:cNvSpPr/>
      </dsp:nvSpPr>
      <dsp:spPr>
        <a:xfrm>
          <a:off x="225976" y="697439"/>
          <a:ext cx="720324" cy="720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60F1C-D14F-431D-A55C-32D6AA172881}">
      <dsp:nvSpPr>
        <dsp:cNvPr id="0" name=""/>
        <dsp:cNvSpPr/>
      </dsp:nvSpPr>
      <dsp:spPr>
        <a:xfrm>
          <a:off x="377244" y="848707"/>
          <a:ext cx="417788" cy="417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6560F-1C1D-4C93-9393-94E018DDEC61}">
      <dsp:nvSpPr>
        <dsp:cNvPr id="0" name=""/>
        <dsp:cNvSpPr/>
      </dsp:nvSpPr>
      <dsp:spPr>
        <a:xfrm>
          <a:off x="1100656" y="697439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Price doesn’t always guarantee higher satisfaction</a:t>
          </a:r>
          <a:r>
            <a:rPr lang="en-US" sz="1200" b="0" i="0" kern="1200" baseline="0" dirty="0"/>
            <a:t>.</a:t>
          </a:r>
          <a:endParaRPr lang="en-US" sz="1200" kern="1200" dirty="0"/>
        </a:p>
      </dsp:txBody>
      <dsp:txXfrm>
        <a:off x="1100656" y="697439"/>
        <a:ext cx="1697908" cy="720324"/>
      </dsp:txXfrm>
    </dsp:sp>
    <dsp:sp modelId="{C681A31F-9310-44BD-9CBA-A54D2FE37CBA}">
      <dsp:nvSpPr>
        <dsp:cNvPr id="0" name=""/>
        <dsp:cNvSpPr/>
      </dsp:nvSpPr>
      <dsp:spPr>
        <a:xfrm>
          <a:off x="3094412" y="697439"/>
          <a:ext cx="720324" cy="720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33031-4E01-442B-8177-16D374560670}">
      <dsp:nvSpPr>
        <dsp:cNvPr id="0" name=""/>
        <dsp:cNvSpPr/>
      </dsp:nvSpPr>
      <dsp:spPr>
        <a:xfrm>
          <a:off x="3245680" y="848707"/>
          <a:ext cx="417788" cy="417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9BCC4-921F-4A2D-B6FE-6C1E06764085}">
      <dsp:nvSpPr>
        <dsp:cNvPr id="0" name=""/>
        <dsp:cNvSpPr/>
      </dsp:nvSpPr>
      <dsp:spPr>
        <a:xfrm>
          <a:off x="3969092" y="697439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Higher-priced restaurants may not necessarily receive better ratings.</a:t>
          </a:r>
          <a:endParaRPr lang="en-US" sz="1200" kern="1200" dirty="0"/>
        </a:p>
      </dsp:txBody>
      <dsp:txXfrm>
        <a:off x="3969092" y="697439"/>
        <a:ext cx="1697908" cy="720324"/>
      </dsp:txXfrm>
    </dsp:sp>
    <dsp:sp modelId="{831CC76F-A670-417E-A822-B001DB525B47}">
      <dsp:nvSpPr>
        <dsp:cNvPr id="0" name=""/>
        <dsp:cNvSpPr/>
      </dsp:nvSpPr>
      <dsp:spPr>
        <a:xfrm>
          <a:off x="5962848" y="697439"/>
          <a:ext cx="720324" cy="720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6FF4B-998C-4662-BB7C-2BDC880B85B6}">
      <dsp:nvSpPr>
        <dsp:cNvPr id="0" name=""/>
        <dsp:cNvSpPr/>
      </dsp:nvSpPr>
      <dsp:spPr>
        <a:xfrm>
          <a:off x="6114116" y="848707"/>
          <a:ext cx="417788" cy="417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4B479-1C37-4C39-9000-3783C509D4D5}">
      <dsp:nvSpPr>
        <dsp:cNvPr id="0" name=""/>
        <dsp:cNvSpPr/>
      </dsp:nvSpPr>
      <dsp:spPr>
        <a:xfrm>
          <a:off x="6837528" y="697439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Cities with more ratings tend to have higher customer engagement</a:t>
          </a:r>
          <a:r>
            <a:rPr lang="en-US" sz="1200" b="0" i="0" kern="1200" baseline="0" dirty="0"/>
            <a:t>.</a:t>
          </a:r>
          <a:endParaRPr lang="en-US" sz="1200" kern="1200" dirty="0"/>
        </a:p>
      </dsp:txBody>
      <dsp:txXfrm>
        <a:off x="6837528" y="697439"/>
        <a:ext cx="1697908" cy="720324"/>
      </dsp:txXfrm>
    </dsp:sp>
    <dsp:sp modelId="{AFBE18B7-49AB-4990-ACA6-FF714EF8DA7B}">
      <dsp:nvSpPr>
        <dsp:cNvPr id="0" name=""/>
        <dsp:cNvSpPr/>
      </dsp:nvSpPr>
      <dsp:spPr>
        <a:xfrm>
          <a:off x="225976" y="1998535"/>
          <a:ext cx="720324" cy="7203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4BB0D-2350-4B00-B6B4-A528D3F428E3}">
      <dsp:nvSpPr>
        <dsp:cNvPr id="0" name=""/>
        <dsp:cNvSpPr/>
      </dsp:nvSpPr>
      <dsp:spPr>
        <a:xfrm>
          <a:off x="377244" y="2149803"/>
          <a:ext cx="417788" cy="4177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A971-4C4C-40BB-80D3-05341B179B30}">
      <dsp:nvSpPr>
        <dsp:cNvPr id="0" name=""/>
        <dsp:cNvSpPr/>
      </dsp:nvSpPr>
      <dsp:spPr>
        <a:xfrm>
          <a:off x="1100656" y="1998535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For example, cities like </a:t>
          </a:r>
          <a:r>
            <a:rPr lang="en-US" sz="1200" b="1" i="0" kern="1200" baseline="0" dirty="0"/>
            <a:t>Mumbai</a:t>
          </a:r>
          <a:r>
            <a:rPr lang="en-US" sz="1200" b="0" i="0" kern="1200" baseline="0" dirty="0"/>
            <a:t> and </a:t>
          </a:r>
          <a:r>
            <a:rPr lang="en-US" sz="1200" b="1" i="0" kern="1200" baseline="0" dirty="0"/>
            <a:t>Bangalore</a:t>
          </a:r>
          <a:r>
            <a:rPr lang="en-US" sz="1200" b="0" i="0" kern="1200" baseline="0" dirty="0"/>
            <a:t> show the highest total ratings.</a:t>
          </a:r>
          <a:endParaRPr lang="en-US" sz="1200" kern="1200" dirty="0"/>
        </a:p>
      </dsp:txBody>
      <dsp:txXfrm>
        <a:off x="1100656" y="1998535"/>
        <a:ext cx="1697908" cy="720324"/>
      </dsp:txXfrm>
    </dsp:sp>
    <dsp:sp modelId="{B1824805-744B-4EF4-9622-31A14E9C7EA9}">
      <dsp:nvSpPr>
        <dsp:cNvPr id="0" name=""/>
        <dsp:cNvSpPr/>
      </dsp:nvSpPr>
      <dsp:spPr>
        <a:xfrm>
          <a:off x="3094412" y="1998535"/>
          <a:ext cx="720324" cy="720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D276F-EA6F-4C1F-8AF4-93B2B3502777}">
      <dsp:nvSpPr>
        <dsp:cNvPr id="0" name=""/>
        <dsp:cNvSpPr/>
      </dsp:nvSpPr>
      <dsp:spPr>
        <a:xfrm>
          <a:off x="3245680" y="2149803"/>
          <a:ext cx="417788" cy="4177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B068A-2811-40E7-9B33-3D4E7B0980BE}">
      <dsp:nvSpPr>
        <dsp:cNvPr id="0" name=""/>
        <dsp:cNvSpPr/>
      </dsp:nvSpPr>
      <dsp:spPr>
        <a:xfrm>
          <a:off x="3969092" y="1998535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Delivery time might impact ratings</a:t>
          </a:r>
          <a:r>
            <a:rPr lang="en-US" sz="1200" b="0" i="0" kern="1200" baseline="0" dirty="0"/>
            <a:t>.</a:t>
          </a:r>
          <a:endParaRPr lang="en-US" sz="1200" kern="1200" dirty="0"/>
        </a:p>
      </dsp:txBody>
      <dsp:txXfrm>
        <a:off x="3969092" y="1998535"/>
        <a:ext cx="1697908" cy="720324"/>
      </dsp:txXfrm>
    </dsp:sp>
    <dsp:sp modelId="{530C6D45-9FE2-4613-B5B2-77DB0F12FBF0}">
      <dsp:nvSpPr>
        <dsp:cNvPr id="0" name=""/>
        <dsp:cNvSpPr/>
      </dsp:nvSpPr>
      <dsp:spPr>
        <a:xfrm>
          <a:off x="5962848" y="1998535"/>
          <a:ext cx="720324" cy="720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F08F0-D708-46F4-8D44-078C92286A61}">
      <dsp:nvSpPr>
        <dsp:cNvPr id="0" name=""/>
        <dsp:cNvSpPr/>
      </dsp:nvSpPr>
      <dsp:spPr>
        <a:xfrm>
          <a:off x="6114116" y="2149803"/>
          <a:ext cx="417788" cy="4177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3BECE-6021-420F-BA00-B3B49AB639FF}">
      <dsp:nvSpPr>
        <dsp:cNvPr id="0" name=""/>
        <dsp:cNvSpPr/>
      </dsp:nvSpPr>
      <dsp:spPr>
        <a:xfrm>
          <a:off x="6837528" y="1998535"/>
          <a:ext cx="1697908" cy="720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Restaurants with faster delivery times seem to receive higher customer satisfaction.</a:t>
          </a:r>
          <a:endParaRPr lang="en-US" sz="1200" kern="1200" dirty="0"/>
        </a:p>
      </dsp:txBody>
      <dsp:txXfrm>
        <a:off x="6837528" y="1998535"/>
        <a:ext cx="1697908" cy="720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5F175-0486-461C-BB93-DF7C7B354EE4}">
      <dsp:nvSpPr>
        <dsp:cNvPr id="0" name=""/>
        <dsp:cNvSpPr/>
      </dsp:nvSpPr>
      <dsp:spPr>
        <a:xfrm>
          <a:off x="0" y="0"/>
          <a:ext cx="7447201" cy="15373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</a:t>
          </a:r>
          <a:r>
            <a:rPr lang="en-US" sz="2200" b="1" kern="1200" dirty="0"/>
            <a:t>Slicers</a:t>
          </a:r>
          <a:r>
            <a:rPr lang="en-US" sz="2200" kern="1200" dirty="0"/>
            <a:t> allow users to filter and interact with the report by adjusting the range of </a:t>
          </a:r>
          <a:r>
            <a:rPr lang="en-US" sz="2200" b="1" kern="1200" dirty="0"/>
            <a:t>Price</a:t>
          </a:r>
          <a:r>
            <a:rPr lang="en-US" sz="2200" kern="1200" dirty="0"/>
            <a:t>, </a:t>
          </a:r>
          <a:r>
            <a:rPr lang="en-US" sz="2200" b="1" kern="1200" dirty="0"/>
            <a:t>City</a:t>
          </a:r>
          <a:r>
            <a:rPr lang="en-US" sz="2200" kern="1200" dirty="0"/>
            <a:t>, </a:t>
          </a:r>
          <a:r>
            <a:rPr lang="en-US" sz="2200" b="1" kern="1200" dirty="0"/>
            <a:t>Food Type</a:t>
          </a:r>
          <a:r>
            <a:rPr lang="en-US" sz="2200" kern="1200" dirty="0"/>
            <a:t>, and </a:t>
          </a:r>
          <a:r>
            <a:rPr lang="en-US" sz="2200" b="1" kern="1200" dirty="0"/>
            <a:t>Avg Rating</a:t>
          </a:r>
          <a:r>
            <a:rPr lang="en-US" sz="2200" kern="1200" dirty="0"/>
            <a:t>.</a:t>
          </a:r>
        </a:p>
      </dsp:txBody>
      <dsp:txXfrm>
        <a:off x="45027" y="45027"/>
        <a:ext cx="5858245" cy="1447281"/>
      </dsp:txXfrm>
    </dsp:sp>
    <dsp:sp modelId="{88451C1E-C65B-4630-80A9-41244B3E8D70}">
      <dsp:nvSpPr>
        <dsp:cNvPr id="0" name=""/>
        <dsp:cNvSpPr/>
      </dsp:nvSpPr>
      <dsp:spPr>
        <a:xfrm>
          <a:off x="1314211" y="1878965"/>
          <a:ext cx="7447201" cy="1537335"/>
        </a:xfrm>
        <a:prstGeom prst="roundRect">
          <a:avLst>
            <a:gd name="adj" fmla="val 10000"/>
          </a:avLst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feature helps users explore different aspects of the data based on their preferences.</a:t>
          </a:r>
        </a:p>
      </dsp:txBody>
      <dsp:txXfrm>
        <a:off x="1359238" y="1923992"/>
        <a:ext cx="5043667" cy="1447281"/>
      </dsp:txXfrm>
    </dsp:sp>
    <dsp:sp modelId="{0EB57F51-F34F-41AE-ABDE-1CC409A4DCE9}">
      <dsp:nvSpPr>
        <dsp:cNvPr id="0" name=""/>
        <dsp:cNvSpPr/>
      </dsp:nvSpPr>
      <dsp:spPr>
        <a:xfrm>
          <a:off x="6447933" y="1208516"/>
          <a:ext cx="999267" cy="999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72768" y="1208516"/>
        <a:ext cx="549597" cy="751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BE8CE-18C6-493B-97A0-55532E3F69A8}">
      <dsp:nvSpPr>
        <dsp:cNvPr id="0" name=""/>
        <dsp:cNvSpPr/>
      </dsp:nvSpPr>
      <dsp:spPr>
        <a:xfrm>
          <a:off x="1747800" y="58358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81599-3547-4635-8BFE-1BE6049908A3}">
      <dsp:nvSpPr>
        <dsp:cNvPr id="0" name=""/>
        <dsp:cNvSpPr/>
      </dsp:nvSpPr>
      <dsp:spPr>
        <a:xfrm>
          <a:off x="338745" y="2947699"/>
          <a:ext cx="4762108" cy="820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Power BI report helps visualize how </a:t>
          </a:r>
          <a:r>
            <a:rPr lang="en-US" sz="1400" b="1" kern="1200" dirty="0"/>
            <a:t>price</a:t>
          </a:r>
          <a:r>
            <a:rPr lang="en-US" sz="1400" kern="1200" dirty="0"/>
            <a:t>, </a:t>
          </a:r>
          <a:r>
            <a:rPr lang="en-US" sz="1400" b="1" kern="1200" dirty="0"/>
            <a:t>delivery time</a:t>
          </a:r>
          <a:r>
            <a:rPr lang="en-US" sz="1400" kern="1200" dirty="0"/>
            <a:t>, and </a:t>
          </a:r>
          <a:r>
            <a:rPr lang="en-US" sz="1400" b="1" kern="1200" dirty="0"/>
            <a:t>location</a:t>
          </a:r>
          <a:r>
            <a:rPr lang="en-US" sz="1400" kern="1200" dirty="0"/>
            <a:t> affect </a:t>
          </a:r>
          <a:r>
            <a:rPr lang="en-US" sz="1400" b="1" kern="1200" dirty="0"/>
            <a:t>customer ratings</a:t>
          </a:r>
          <a:r>
            <a:rPr lang="en-US" sz="1400" kern="1200" dirty="0"/>
            <a:t>.</a:t>
          </a:r>
        </a:p>
      </dsp:txBody>
      <dsp:txXfrm>
        <a:off x="338745" y="2947699"/>
        <a:ext cx="4762108" cy="820058"/>
      </dsp:txXfrm>
    </dsp:sp>
    <dsp:sp modelId="{09420E1F-A71E-4628-93D6-063E6C8313BC}">
      <dsp:nvSpPr>
        <dsp:cNvPr id="0" name=""/>
        <dsp:cNvSpPr/>
      </dsp:nvSpPr>
      <dsp:spPr>
        <a:xfrm>
          <a:off x="7044854" y="54292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D2AB-44A3-4333-9E4C-A24CEB34EBF8}">
      <dsp:nvSpPr>
        <dsp:cNvPr id="0" name=""/>
        <dsp:cNvSpPr/>
      </dsp:nvSpPr>
      <dsp:spPr>
        <a:xfrm>
          <a:off x="5856854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offers </a:t>
          </a:r>
          <a:r>
            <a:rPr lang="en-US" sz="1400" b="1" kern="1200"/>
            <a:t>interactive features</a:t>
          </a:r>
          <a:r>
            <a:rPr lang="en-US" sz="1400" kern="1200"/>
            <a:t> that enable personalized analysis and help make data-driven decisions to improve </a:t>
          </a:r>
          <a:r>
            <a:rPr lang="en-US" sz="1400" b="1" kern="1200"/>
            <a:t>customer satisfaction</a:t>
          </a:r>
          <a:r>
            <a:rPr lang="en-US" sz="1400" kern="1200"/>
            <a:t>.</a:t>
          </a:r>
        </a:p>
      </dsp:txBody>
      <dsp:txXfrm>
        <a:off x="5856854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2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34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5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4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4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9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5">
            <a:extLst>
              <a:ext uri="{FF2B5EF4-FFF2-40B4-BE49-F238E27FC236}">
                <a16:creationId xmlns:a16="http://schemas.microsoft.com/office/drawing/2014/main" id="{C8DE2DFB-9785-400F-B3E7-1CB7236F2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AF8FE6-D107-5A61-19AA-C3A02B10D59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32464" r="9090" b="-1"/>
          <a:stretch/>
        </p:blipFill>
        <p:spPr>
          <a:xfrm>
            <a:off x="474133" y="483690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E79DD9-F4D5-EF53-D8BB-1277DD951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SWIGGY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53652-0AF4-6A47-99ED-844E3BC9D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291" y="5244544"/>
            <a:ext cx="3023756" cy="6795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Suparna</a:t>
            </a:r>
          </a:p>
          <a:p>
            <a:r>
              <a:rPr lang="en-US" dirty="0"/>
              <a:t>                      MB30(24/10/2024)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B7E175-A6E0-454B-BB5F-33FE3814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1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2264-45F1-BD11-93CA-6AF890BF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918182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Ease of Sharing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Share reports and dashboards easily with colleagues or stakeholders.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Include a "Share Report" icon or screenshot of a shared dashboard.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Collaborate with your team on restaurant data trends using shared Power BI reports.</a:t>
            </a:r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9695970A-459B-BC94-E019-5B3FD463A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2A73-BE63-77A9-9C91-27D23C84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176090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Advanced Analytics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AI tools like Q&amp;A and predictive analysis for deeper insights.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Display a Q&amp;A box (e.g., "Which restaurant has the highest rating?").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Ask Power BI questions like "Which city has the highest delivery speed?" and get answers instantly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E4CC7F4A-C76E-FA0F-5072-82E31FC6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2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E59C-9A40-BB96-9E58-841602EA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Conclusion</a:t>
            </a:r>
            <a:br>
              <a:rPr lang="en-US" b="1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AEB37D-30F9-2F37-122B-D89B78D93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864539"/>
              </p:ext>
            </p:extLst>
          </p:nvPr>
        </p:nvGraphicFramePr>
        <p:xfrm>
          <a:off x="751573" y="1856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50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B92F75-42C1-22F8-D84C-8157086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104946"/>
            <a:ext cx="7885470" cy="16223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Main Components of the Report</a:t>
            </a:r>
          </a:p>
        </p:txBody>
      </p:sp>
      <p:pic>
        <p:nvPicPr>
          <p:cNvPr id="20" name="Graphic 19" descr="Whole Pizza">
            <a:extLst>
              <a:ext uri="{FF2B5EF4-FFF2-40B4-BE49-F238E27FC236}">
                <a16:creationId xmlns:a16="http://schemas.microsoft.com/office/drawing/2014/main" id="{BB194CFA-F614-0D1A-EE8A-01F2FA39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53" name="Rectangle 2">
            <a:extLst>
              <a:ext uri="{FF2B5EF4-FFF2-40B4-BE49-F238E27FC236}">
                <a16:creationId xmlns:a16="http://schemas.microsoft.com/office/drawing/2014/main" id="{6BB45FD3-13FF-7AA1-E1AB-3C57783EF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570286"/>
              </p:ext>
            </p:extLst>
          </p:nvPr>
        </p:nvGraphicFramePr>
        <p:xfrm>
          <a:off x="648457" y="1675236"/>
          <a:ext cx="11042097" cy="4692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394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17E4-73C8-4E6E-1684-1AA9308D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Key Insights</a:t>
            </a:r>
          </a:p>
        </p:txBody>
      </p:sp>
      <p:graphicFrame>
        <p:nvGraphicFramePr>
          <p:cNvPr id="35" name="Rectangle 1">
            <a:extLst>
              <a:ext uri="{FF2B5EF4-FFF2-40B4-BE49-F238E27FC236}">
                <a16:creationId xmlns:a16="http://schemas.microsoft.com/office/drawing/2014/main" id="{5019E585-5D55-5172-55A7-AA07330BE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68807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37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4B30-5553-DF34-8658-15A18901E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Interactive Features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80143A0-8283-291E-829B-C0D4E9CB1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5967276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98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A92E-987F-073C-3BE3-60D32241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Recommendations</a:t>
            </a:r>
            <a:br>
              <a:rPr lang="en-US" sz="3400" b="1" dirty="0"/>
            </a:br>
            <a:endParaRPr lang="en-US" sz="3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B64D4D-6F64-9801-C4A6-4294ED63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054" y="2329386"/>
            <a:ext cx="5527107" cy="2752753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/>
              <a:t>Improve delivery times</a:t>
            </a:r>
            <a:r>
              <a:rPr lang="en-US" sz="1800" dirty="0"/>
              <a:t> in cities with lower average ratings.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Adjust pricing strategies</a:t>
            </a:r>
            <a:r>
              <a:rPr lang="en-US" sz="1800" dirty="0"/>
              <a:t> to meet customer expectations without compromising satisfaction.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Focus on high-engagement cities</a:t>
            </a:r>
            <a:r>
              <a:rPr lang="en-US" sz="1800" dirty="0"/>
              <a:t>, such as </a:t>
            </a:r>
            <a:r>
              <a:rPr lang="en-US" sz="1800" b="1" dirty="0"/>
              <a:t>Mumbai</a:t>
            </a:r>
            <a:r>
              <a:rPr lang="en-US" sz="1800" dirty="0"/>
              <a:t> and </a:t>
            </a:r>
            <a:r>
              <a:rPr lang="en-US" sz="1800" b="1" dirty="0"/>
              <a:t>Bangalore</a:t>
            </a:r>
            <a:r>
              <a:rPr lang="en-US" sz="1800" dirty="0"/>
              <a:t>, to drive more business and customer loyalty.</a:t>
            </a:r>
          </a:p>
          <a:p>
            <a:endParaRPr lang="en-US" sz="1800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EA4A442-50F2-C996-8163-DE082199E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2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D8606A6-68E3-42A0-9E30-CA0C7E4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E37259-154B-4950-A38B-264B4FA1F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8439BC-169B-4501-88C1-F0A3F9126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4F75ED-C67C-4C01-8267-96712AFF9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AC2CEE-0BD2-4824-8C06-55FAF85A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DF73CDB-9005-4A57-A1E0-D78BB4A4A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B0D0E7A-A15F-483F-AA33-E12168444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5E1DA231-CB64-4D3F-8A37-F70E3DC75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C5412A-976F-C4AB-E80F-815D587D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/>
              <a:t>Why Use Power BI for Restaurant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14AC-CE37-7FC0-5744-766AA73A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58" y="1802778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Visualization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BI turns raw data into visual insights using charts, maps, and graphs.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 an image of a bar chart or a map for restaurant locations.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Visualizing </a:t>
            </a:r>
            <a:r>
              <a:rPr lang="en-US" b="1" dirty="0">
                <a:solidFill>
                  <a:schemeClr val="bg1"/>
                </a:solidFill>
              </a:rPr>
              <a:t>average price</a:t>
            </a:r>
            <a:r>
              <a:rPr lang="en-US" dirty="0">
                <a:solidFill>
                  <a:schemeClr val="bg1"/>
                </a:solidFill>
              </a:rPr>
              <a:t> of food types across different restaurants.</a:t>
            </a:r>
          </a:p>
        </p:txBody>
      </p:sp>
      <p:pic>
        <p:nvPicPr>
          <p:cNvPr id="7" name="Graphic 6" descr="Presentation with Bar Chart">
            <a:extLst>
              <a:ext uri="{FF2B5EF4-FFF2-40B4-BE49-F238E27FC236}">
                <a16:creationId xmlns:a16="http://schemas.microsoft.com/office/drawing/2014/main" id="{ED044199-8932-96F8-6EDA-8E8D04B54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AE14786-67C6-4181-AE13-325D2D4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1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C7406-691F-02D9-A060-6744509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05" y="1143000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Interactive Reports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Dynamic dashboards allow users to filter data and drill into specifics.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Display a filter icon or a slicer example (e.g., filtering by city).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Quickly filter data by restaurant type or location to explore ratings and prices.</a:t>
            </a:r>
          </a:p>
        </p:txBody>
      </p:sp>
      <p:pic>
        <p:nvPicPr>
          <p:cNvPr id="25" name="Graphic 24" descr="Filter">
            <a:extLst>
              <a:ext uri="{FF2B5EF4-FFF2-40B4-BE49-F238E27FC236}">
                <a16:creationId xmlns:a16="http://schemas.microsoft.com/office/drawing/2014/main" id="{15A65674-F07F-FBC0-EA39-BE2E4A676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409C-A165-B070-819D-5B5CC1B1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688255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Real-time Data Connectivity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Connect Power BI to live data sources, ensuring up-to-date insights.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Show a real-time dashboard screenshot with an updating data feed.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Automatically refresh restaurant ratings or order volume in real time.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873170C5-F2E5-EE0D-983D-1BA029B2C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7DB7BD-DE1A-4B9B-ABED-713D20FC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C1ABCC-0C17-410C-8FFB-A1FAF7F3E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B1984-8C70-427F-8C07-42BB70B5B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FBFFB4-8FE2-490E-B149-843645F9B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F157A5-E00A-463E-B8C1-540B28B0B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912D45-865E-499D-82DD-0C5B0BB7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468C92-45E9-4ADF-BAEE-21642A4C6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56397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9392CE4-0B4D-4F6A-8BDE-437332989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475080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684B706-D543-43E5-9863-D1FC6B4F8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5B78-6A58-F238-610D-17AE05EE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754059"/>
            <a:ext cx="6209299" cy="381174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Efficient Data Modeling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Handle complex calculations and large datasets easily.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Demonstrate a calculation, like </a:t>
            </a:r>
            <a:r>
              <a:rPr lang="en-US" b="1" dirty="0">
                <a:solidFill>
                  <a:schemeClr val="bg1"/>
                </a:solidFill>
              </a:rPr>
              <a:t>Average Price</a:t>
            </a:r>
            <a:r>
              <a:rPr lang="en-US" dirty="0">
                <a:solidFill>
                  <a:schemeClr val="bg1"/>
                </a:solidFill>
              </a:rPr>
              <a:t>, as a formula (e.g., AVERAGE(Price)).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Power BI calculating the </a:t>
            </a:r>
            <a:r>
              <a:rPr lang="en-US" b="1" dirty="0">
                <a:solidFill>
                  <a:schemeClr val="bg1"/>
                </a:solidFill>
              </a:rPr>
              <a:t>average rating</a:t>
            </a:r>
            <a:r>
              <a:rPr lang="en-US" dirty="0">
                <a:solidFill>
                  <a:schemeClr val="bg1"/>
                </a:solidFill>
              </a:rPr>
              <a:t> of each restaurant in seconds.</a:t>
            </a:r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5C6EA4AF-DB2B-29F4-D359-0B23C1E0C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342" y="1436690"/>
            <a:ext cx="4002201" cy="40022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89038-1ADC-4D42-8C96-7433ADCAE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96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4177</TotalTime>
  <Words>555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 Boardroom</vt:lpstr>
      <vt:lpstr>SWIGGY ANALYSIS</vt:lpstr>
      <vt:lpstr>Main Components of the Report</vt:lpstr>
      <vt:lpstr>Key Insights</vt:lpstr>
      <vt:lpstr>Interactive Features </vt:lpstr>
      <vt:lpstr>Recommendations </vt:lpstr>
      <vt:lpstr>Why Use Power BI for Restaurant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3</cp:revision>
  <dcterms:created xsi:type="dcterms:W3CDTF">2024-10-18T03:12:37Z</dcterms:created>
  <dcterms:modified xsi:type="dcterms:W3CDTF">2024-10-30T03:20:17Z</dcterms:modified>
</cp:coreProperties>
</file>