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A72D7-478C-4F48-B64D-8C17CBB75C98}" v="86" dt="2025-10-07T14:38:17.928"/>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PARNA KARMAKAR" userId="7ee677fba6691af9" providerId="LiveId" clId="{8943F554-3FDE-41B0-AE63-ABDCF49BF23A}"/>
    <pc:docChg chg="custSel modSld">
      <pc:chgData name="SUPARNA KARMAKAR" userId="7ee677fba6691af9" providerId="LiveId" clId="{8943F554-3FDE-41B0-AE63-ABDCF49BF23A}" dt="2025-10-07T14:38:24.597" v="94" actId="14100"/>
      <pc:docMkLst>
        <pc:docMk/>
      </pc:docMkLst>
      <pc:sldChg chg="modSp modAnim">
        <pc:chgData name="SUPARNA KARMAKAR" userId="7ee677fba6691af9" providerId="LiveId" clId="{8943F554-3FDE-41B0-AE63-ABDCF49BF23A}" dt="2025-10-07T14:32:51.480" v="0"/>
        <pc:sldMkLst>
          <pc:docMk/>
          <pc:sldMk cId="1341901065" sldId="302"/>
        </pc:sldMkLst>
        <pc:spChg chg="mod">
          <ac:chgData name="SUPARNA KARMAKAR" userId="7ee677fba6691af9" providerId="LiveId" clId="{8943F554-3FDE-41B0-AE63-ABDCF49BF23A}" dt="2025-10-07T14:32:51.480" v="0"/>
          <ac:spMkLst>
            <pc:docMk/>
            <pc:sldMk cId="1341901065" sldId="302"/>
            <ac:spMk id="7" creationId="{B21C28F5-3CA3-4B78-B5C9-550C00BB3174}"/>
          </ac:spMkLst>
        </pc:spChg>
      </pc:sldChg>
      <pc:sldChg chg="delSp mod">
        <pc:chgData name="SUPARNA KARMAKAR" userId="7ee677fba6691af9" providerId="LiveId" clId="{8943F554-3FDE-41B0-AE63-ABDCF49BF23A}" dt="2025-10-07T14:35:35.545" v="57" actId="21"/>
        <pc:sldMkLst>
          <pc:docMk/>
          <pc:sldMk cId="3401748718" sldId="304"/>
        </pc:sldMkLst>
        <pc:spChg chg="del">
          <ac:chgData name="SUPARNA KARMAKAR" userId="7ee677fba6691af9" providerId="LiveId" clId="{8943F554-3FDE-41B0-AE63-ABDCF49BF23A}" dt="2025-10-07T14:35:35.545" v="57" actId="21"/>
          <ac:spMkLst>
            <pc:docMk/>
            <pc:sldMk cId="3401748718" sldId="304"/>
            <ac:spMk id="12" creationId="{BC277FD7-925B-4C3D-A364-118403201507}"/>
          </ac:spMkLst>
        </pc:spChg>
      </pc:sldChg>
      <pc:sldChg chg="addSp modSp mod">
        <pc:chgData name="SUPARNA KARMAKAR" userId="7ee677fba6691af9" providerId="LiveId" clId="{8943F554-3FDE-41B0-AE63-ABDCF49BF23A}" dt="2025-10-07T14:35:12.383" v="56" actId="14100"/>
        <pc:sldMkLst>
          <pc:docMk/>
          <pc:sldMk cId="3696770303" sldId="315"/>
        </pc:sldMkLst>
        <pc:spChg chg="add mod">
          <ac:chgData name="SUPARNA KARMAKAR" userId="7ee677fba6691af9" providerId="LiveId" clId="{8943F554-3FDE-41B0-AE63-ABDCF49BF23A}" dt="2025-10-07T14:34:52.759" v="50" actId="27636"/>
          <ac:spMkLst>
            <pc:docMk/>
            <pc:sldMk cId="3696770303" sldId="315"/>
            <ac:spMk id="2" creationId="{61A815F5-3EF3-CFE1-B2DB-194B14A4D673}"/>
          </ac:spMkLst>
        </pc:spChg>
        <pc:spChg chg="mod">
          <ac:chgData name="SUPARNA KARMAKAR" userId="7ee677fba6691af9" providerId="LiveId" clId="{8943F554-3FDE-41B0-AE63-ABDCF49BF23A}" dt="2025-10-07T14:35:12.383" v="56" actId="14100"/>
          <ac:spMkLst>
            <pc:docMk/>
            <pc:sldMk cId="3696770303" sldId="315"/>
            <ac:spMk id="3" creationId="{EBF2FBC7-3552-4F01-BB27-8BEEE74F7277}"/>
          </ac:spMkLst>
        </pc:spChg>
      </pc:sldChg>
      <pc:sldChg chg="addSp delSp modSp modAnim">
        <pc:chgData name="SUPARNA KARMAKAR" userId="7ee677fba6691af9" providerId="LiveId" clId="{8943F554-3FDE-41B0-AE63-ABDCF49BF23A}" dt="2025-10-07T14:36:38.914" v="61" actId="14100"/>
        <pc:sldMkLst>
          <pc:docMk/>
          <pc:sldMk cId="48075006" sldId="329"/>
        </pc:sldMkLst>
        <pc:spChg chg="del">
          <ac:chgData name="SUPARNA KARMAKAR" userId="7ee677fba6691af9" providerId="LiveId" clId="{8943F554-3FDE-41B0-AE63-ABDCF49BF23A}" dt="2025-10-07T14:36:06.922" v="58"/>
          <ac:spMkLst>
            <pc:docMk/>
            <pc:sldMk cId="48075006" sldId="329"/>
            <ac:spMk id="2" creationId="{664E3B60-2780-459A-8583-F095D5E7463A}"/>
          </ac:spMkLst>
        </pc:spChg>
        <pc:spChg chg="add mod">
          <ac:chgData name="SUPARNA KARMAKAR" userId="7ee677fba6691af9" providerId="LiveId" clId="{8943F554-3FDE-41B0-AE63-ABDCF49BF23A}" dt="2025-10-07T14:36:38.914" v="61" actId="14100"/>
          <ac:spMkLst>
            <pc:docMk/>
            <pc:sldMk cId="48075006" sldId="329"/>
            <ac:spMk id="3" creationId="{67D91A4E-057B-6982-DE0F-4A056D802AF9}"/>
          </ac:spMkLst>
        </pc:spChg>
      </pc:sldChg>
      <pc:sldChg chg="modSp mod modAnim">
        <pc:chgData name="SUPARNA KARMAKAR" userId="7ee677fba6691af9" providerId="LiveId" clId="{8943F554-3FDE-41B0-AE63-ABDCF49BF23A}" dt="2025-10-07T14:38:24.597" v="94" actId="14100"/>
        <pc:sldMkLst>
          <pc:docMk/>
          <pc:sldMk cId="1604013440" sldId="338"/>
        </pc:sldMkLst>
        <pc:spChg chg="mod">
          <ac:chgData name="SUPARNA KARMAKAR" userId="7ee677fba6691af9" providerId="LiveId" clId="{8943F554-3FDE-41B0-AE63-ABDCF49BF23A}" dt="2025-10-07T14:38:24.597" v="94" actId="14100"/>
          <ac:spMkLst>
            <pc:docMk/>
            <pc:sldMk cId="1604013440" sldId="338"/>
            <ac:spMk id="2" creationId="{7201737A-B873-4D1D-8A41-5ABF5184BC8F}"/>
          </ac:spMkLst>
        </pc:spChg>
        <pc:spChg chg="mod">
          <ac:chgData name="SUPARNA KARMAKAR" userId="7ee677fba6691af9" providerId="LiveId" clId="{8943F554-3FDE-41B0-AE63-ABDCF49BF23A}" dt="2025-10-07T14:37:19.295" v="83" actId="20577"/>
          <ac:spMkLst>
            <pc:docMk/>
            <pc:sldMk cId="1604013440" sldId="338"/>
            <ac:spMk id="4" creationId="{92056599-CDAA-4367-BEF8-31D6E32518C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4678590" cy="861497"/>
          </a:xfrm>
        </p:spPr>
        <p:txBody>
          <a:bodyPr>
            <a:normAutofit fontScale="25000" lnSpcReduction="20000"/>
          </a:bodyPr>
          <a:lstStyle/>
          <a:p>
            <a:r>
              <a:rPr lang="en-US" sz="6400" b="0" dirty="0">
                <a:solidFill>
                  <a:schemeClr val="tx1"/>
                </a:solidFill>
              </a:rPr>
              <a:t>SUPARNA KARMAKAR</a:t>
            </a:r>
          </a:p>
          <a:p>
            <a:r>
              <a:rPr lang="en-US" sz="6400" b="0" dirty="0">
                <a:solidFill>
                  <a:schemeClr val="tx1"/>
                </a:solidFill>
              </a:rPr>
              <a:t>AICTE Internship ID-INTERNSHIP_17546440516895be537820f</a:t>
            </a:r>
          </a:p>
          <a:p>
            <a:r>
              <a:rPr lang="en-IN" sz="6400" b="0" dirty="0">
                <a:solidFill>
                  <a:schemeClr val="tx1"/>
                </a:solidFill>
              </a:rPr>
              <a:t>Apply ID: APPLY_175666381968b4900be86ed</a:t>
            </a:r>
          </a:p>
          <a:p>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IN" sz="3200" dirty="0"/>
              <a:t>NETFLIX DATA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AAD7A26C-9140-E7FB-44A7-B7C41CDF6497}"/>
              </a:ext>
            </a:extLst>
          </p:cNvPr>
          <p:cNvPicPr>
            <a:picLocks noChangeAspect="1"/>
          </p:cNvPicPr>
          <p:nvPr/>
        </p:nvPicPr>
        <p:blipFill>
          <a:blip r:embed="rId3"/>
          <a:stretch>
            <a:fillRect/>
          </a:stretch>
        </p:blipFill>
        <p:spPr>
          <a:xfrm>
            <a:off x="1728666" y="1245792"/>
            <a:ext cx="6965317" cy="488442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95F09F68-C234-DD04-40C8-C41474EB1636}"/>
              </a:ext>
            </a:extLst>
          </p:cNvPr>
          <p:cNvPicPr>
            <a:picLocks noChangeAspect="1"/>
          </p:cNvPicPr>
          <p:nvPr/>
        </p:nvPicPr>
        <p:blipFill>
          <a:blip r:embed="rId3"/>
          <a:srcRect t="3851" r="1515" b="2815"/>
          <a:stretch>
            <a:fillRect/>
          </a:stretch>
        </p:blipFill>
        <p:spPr>
          <a:xfrm>
            <a:off x="1255426" y="1275370"/>
            <a:ext cx="7041210" cy="491655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85000" lnSpcReduction="10000"/>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dirty="0"/>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127758" y="559838"/>
            <a:ext cx="7885613" cy="1268962"/>
          </a:xfrm>
        </p:spPr>
        <p:txBody>
          <a:bodyPr>
            <a:normAutofit fontScale="90000"/>
          </a:bodyPr>
          <a:lstStyle/>
          <a:p>
            <a:r>
              <a:rPr lang="en-GB" dirty="0"/>
              <a:t>Project Description</a:t>
            </a:r>
            <a:br>
              <a:rPr lang="en-GB" dirty="0"/>
            </a:br>
            <a:br>
              <a:rPr lang="en-GB" sz="1800" dirty="0"/>
            </a:br>
            <a:endParaRPr lang="en-IN" sz="18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Rectangle 1">
            <a:extLst>
              <a:ext uri="{FF2B5EF4-FFF2-40B4-BE49-F238E27FC236}">
                <a16:creationId xmlns:a16="http://schemas.microsoft.com/office/drawing/2014/main" id="{61A815F5-3EF3-CFE1-B2DB-194B14A4D673}"/>
              </a:ext>
            </a:extLst>
          </p:cNvPr>
          <p:cNvSpPr>
            <a:spLocks noChangeArrowheads="1"/>
          </p:cNvSpPr>
          <p:nvPr/>
        </p:nvSpPr>
        <p:spPr bwMode="auto">
          <a:xfrm>
            <a:off x="467359" y="310709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This project analyzes the Netflix dataset to understand the trends in Movies and TV Shows.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It studies how Netflix’s content has grown over the years and which genres are most popular.</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The project also explores which countries contribute the most to Netflix’s catalog.</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It helps identify what type of content Netflix focuses on and where improvements can be made.</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The goal is to give clear insights for better content planning and audience targeting.</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67D91A4E-057B-6982-DE0F-4A056D802AF9}"/>
              </a:ext>
            </a:extLst>
          </p:cNvPr>
          <p:cNvSpPr>
            <a:spLocks noGrp="1" noChangeArrowheads="1"/>
          </p:cNvSpPr>
          <p:nvPr>
            <p:ph type="body" sz="quarter" idx="12"/>
          </p:nvPr>
        </p:nvSpPr>
        <p:spPr bwMode="auto">
          <a:xfrm>
            <a:off x="721359" y="1843791"/>
            <a:ext cx="828268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end users</a:t>
            </a:r>
            <a:r>
              <a:rPr kumimoji="0" lang="en-US" altLang="en-US" sz="1800" b="0" i="0" u="none" strike="noStrike" cap="none" normalizeH="0" baseline="0" dirty="0">
                <a:ln>
                  <a:noFill/>
                </a:ln>
                <a:solidFill>
                  <a:schemeClr val="tx1"/>
                </a:solidFill>
                <a:effectLst/>
                <a:latin typeface="Arial" panose="020B0604020202020204" pitchFamily="34" charset="0"/>
              </a:rPr>
              <a:t> of this Netflix Dataset Analysis project are: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Netflix content strategy team</a:t>
            </a:r>
            <a:r>
              <a:rPr kumimoji="0" lang="en-US" altLang="en-US" sz="1800" b="0" i="0" u="none" strike="noStrike" cap="none" normalizeH="0" baseline="0" dirty="0">
                <a:ln>
                  <a:noFill/>
                </a:ln>
                <a:solidFill>
                  <a:schemeClr val="tx1"/>
                </a:solidFill>
                <a:effectLst/>
                <a:latin typeface="Arial" panose="020B0604020202020204" pitchFamily="34" charset="0"/>
              </a:rPr>
              <a:t> – to plan what type of shows or movies to produce or acquire.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analysts and business decision-makers</a:t>
            </a:r>
            <a:r>
              <a:rPr kumimoji="0" lang="en-US" altLang="en-US" sz="1800" b="0" i="0" u="none" strike="noStrike" cap="none" normalizeH="0" baseline="0" dirty="0">
                <a:ln>
                  <a:noFill/>
                </a:ln>
                <a:solidFill>
                  <a:schemeClr val="tx1"/>
                </a:solidFill>
                <a:effectLst/>
                <a:latin typeface="Arial" panose="020B0604020202020204" pitchFamily="34" charset="0"/>
              </a:rPr>
              <a:t> – to understand viewing trends and audience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Marketing teams</a:t>
            </a:r>
            <a:r>
              <a:rPr kumimoji="0" lang="en-US" altLang="en-US" sz="1800" b="0" i="0" u="none" strike="noStrike" cap="none" normalizeH="0" baseline="0" dirty="0">
                <a:ln>
                  <a:noFill/>
                </a:ln>
                <a:solidFill>
                  <a:schemeClr val="tx1"/>
                </a:solidFill>
                <a:effectLst/>
                <a:latin typeface="Arial" panose="020B0604020202020204" pitchFamily="34" charset="0"/>
              </a:rPr>
              <a:t> – to target promotions based on popular genres or countries.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Researchers and students</a:t>
            </a:r>
            <a:r>
              <a:rPr kumimoji="0" lang="en-US" altLang="en-US" sz="1800" b="0" i="0" u="none" strike="noStrike" cap="none" normalizeH="0" baseline="0" dirty="0">
                <a:ln>
                  <a:noFill/>
                </a:ln>
                <a:solidFill>
                  <a:schemeClr val="tx1"/>
                </a:solidFill>
                <a:effectLst/>
                <a:latin typeface="Arial" panose="020B0604020202020204" pitchFamily="34" charset="0"/>
              </a:rPr>
              <a:t> – to study OTT platform growth and content diversity.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Investors and stakeholders</a:t>
            </a:r>
            <a:r>
              <a:rPr kumimoji="0" lang="en-US" altLang="en-US" sz="1800" b="0" i="0" u="none" strike="noStrike" cap="none" normalizeH="0" baseline="0" dirty="0">
                <a:ln>
                  <a:noFill/>
                </a:ln>
                <a:solidFill>
                  <a:schemeClr val="tx1"/>
                </a:solidFill>
                <a:effectLst/>
                <a:latin typeface="Arial" panose="020B0604020202020204" pitchFamily="34" charset="0"/>
              </a:rPr>
              <a:t> – to evaluate Netflix’s global expansion and performance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Python - Core programming language</a:t>
            </a:r>
          </a:p>
          <a:p>
            <a:pPr lvl="1">
              <a:lnSpc>
                <a:spcPct val="150000"/>
              </a:lnSpc>
            </a:pPr>
            <a:r>
              <a:rPr lang="en-IN" dirty="0"/>
              <a:t>Pandas &amp; NumPy - Data cleaning and preprocessing</a:t>
            </a:r>
          </a:p>
          <a:p>
            <a:pPr lvl="1">
              <a:lnSpc>
                <a:spcPct val="150000"/>
              </a:lnSpc>
            </a:pPr>
            <a:r>
              <a:rPr lang="en-IN" dirty="0"/>
              <a:t>Scikit-learn - Machine learning (model training, regression, evaluation)</a:t>
            </a:r>
          </a:p>
          <a:p>
            <a:pPr lvl="1">
              <a:lnSpc>
                <a:spcPct val="150000"/>
              </a:lnSpc>
            </a:pPr>
            <a:r>
              <a:rPr lang="en-IN" dirty="0"/>
              <a:t>Matplotlib/Seaborn- Data visualization and feature importance</a:t>
            </a:r>
          </a:p>
          <a:p>
            <a:pPr lvl="1">
              <a:lnSpc>
                <a:spcPct val="150000"/>
              </a:lnSpc>
            </a:pPr>
            <a:r>
              <a:rPr lang="en-IN" dirty="0" err="1"/>
              <a:t>Jupyter</a:t>
            </a:r>
            <a:r>
              <a:rPr lang="en-IN" dirty="0"/>
              <a:t> Notebook- Web based integrated development environment for running the project</a:t>
            </a:r>
          </a:p>
          <a:p>
            <a:pPr lvl="1">
              <a:lnSpc>
                <a:spcPct val="150000"/>
              </a:lnSpc>
            </a:pPr>
            <a:r>
              <a:rPr lang="en-IN" dirty="0"/>
              <a:t>File handling libraries - </a:t>
            </a:r>
            <a:r>
              <a:rPr lang="en-IN" dirty="0" err="1"/>
              <a:t>openpyxi</a:t>
            </a:r>
            <a:r>
              <a:rPr lang="en-IN" dirty="0"/>
              <a:t> (for Excel) and built-in CSV handling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76B9E097-AAD4-E7A6-0C73-F5B8FBCE85BA}"/>
              </a:ext>
            </a:extLst>
          </p:cNvPr>
          <p:cNvPicPr>
            <a:picLocks noChangeAspect="1"/>
          </p:cNvPicPr>
          <p:nvPr/>
        </p:nvPicPr>
        <p:blipFill>
          <a:blip r:embed="rId3"/>
          <a:srcRect l="6811" t="3763" r="32270"/>
          <a:stretch>
            <a:fillRect/>
          </a:stretch>
        </p:blipFill>
        <p:spPr>
          <a:xfrm>
            <a:off x="320982" y="1352939"/>
            <a:ext cx="4288340" cy="4646645"/>
          </a:xfrm>
          <a:prstGeom prst="rect">
            <a:avLst/>
          </a:prstGeom>
        </p:spPr>
      </p:pic>
      <p:pic>
        <p:nvPicPr>
          <p:cNvPr id="12" name="Picture 11">
            <a:extLst>
              <a:ext uri="{FF2B5EF4-FFF2-40B4-BE49-F238E27FC236}">
                <a16:creationId xmlns:a16="http://schemas.microsoft.com/office/drawing/2014/main" id="{873F1665-371B-00F1-5B4C-B1E30F00926B}"/>
              </a:ext>
            </a:extLst>
          </p:cNvPr>
          <p:cNvPicPr>
            <a:picLocks noChangeAspect="1"/>
          </p:cNvPicPr>
          <p:nvPr/>
        </p:nvPicPr>
        <p:blipFill>
          <a:blip r:embed="rId4"/>
          <a:srcRect l="10991"/>
          <a:stretch>
            <a:fillRect/>
          </a:stretch>
        </p:blipFill>
        <p:spPr>
          <a:xfrm>
            <a:off x="4609323" y="1352939"/>
            <a:ext cx="3872204" cy="4837329"/>
          </a:xfrm>
          <a:prstGeom prst="rect">
            <a:avLst/>
          </a:prstGeom>
        </p:spPr>
      </p:pic>
      <p:pic>
        <p:nvPicPr>
          <p:cNvPr id="14" name="Picture 13">
            <a:extLst>
              <a:ext uri="{FF2B5EF4-FFF2-40B4-BE49-F238E27FC236}">
                <a16:creationId xmlns:a16="http://schemas.microsoft.com/office/drawing/2014/main" id="{DAD16FDD-6172-CFE8-F68A-5331EDA3FBFA}"/>
              </a:ext>
            </a:extLst>
          </p:cNvPr>
          <p:cNvPicPr>
            <a:picLocks noChangeAspect="1"/>
          </p:cNvPicPr>
          <p:nvPr/>
        </p:nvPicPr>
        <p:blipFill>
          <a:blip r:embed="rId5"/>
          <a:stretch>
            <a:fillRect/>
          </a:stretch>
        </p:blipFill>
        <p:spPr>
          <a:xfrm>
            <a:off x="8370406" y="1069905"/>
            <a:ext cx="3821594" cy="540201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8595341C-E132-DD18-A786-81A80287D23A}"/>
              </a:ext>
            </a:extLst>
          </p:cNvPr>
          <p:cNvPicPr>
            <a:picLocks noChangeAspect="1"/>
          </p:cNvPicPr>
          <p:nvPr/>
        </p:nvPicPr>
        <p:blipFill>
          <a:blip r:embed="rId3"/>
          <a:stretch>
            <a:fillRect/>
          </a:stretch>
        </p:blipFill>
        <p:spPr>
          <a:xfrm>
            <a:off x="675958" y="1108279"/>
            <a:ext cx="5790156" cy="4779337"/>
          </a:xfrm>
          <a:prstGeom prst="rect">
            <a:avLst/>
          </a:prstGeom>
        </p:spPr>
      </p:pic>
      <p:pic>
        <p:nvPicPr>
          <p:cNvPr id="12" name="Picture 11">
            <a:extLst>
              <a:ext uri="{FF2B5EF4-FFF2-40B4-BE49-F238E27FC236}">
                <a16:creationId xmlns:a16="http://schemas.microsoft.com/office/drawing/2014/main" id="{905D1944-B5FC-BB6B-7EE6-5A7C50C374CD}"/>
              </a:ext>
            </a:extLst>
          </p:cNvPr>
          <p:cNvPicPr>
            <a:picLocks noChangeAspect="1"/>
          </p:cNvPicPr>
          <p:nvPr/>
        </p:nvPicPr>
        <p:blipFill>
          <a:blip r:embed="rId4"/>
          <a:stretch>
            <a:fillRect/>
          </a:stretch>
        </p:blipFill>
        <p:spPr>
          <a:xfrm>
            <a:off x="6690050" y="1275371"/>
            <a:ext cx="3152164" cy="394977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E4959147-B463-1A14-77C3-C744B0E48D1D}"/>
              </a:ext>
            </a:extLst>
          </p:cNvPr>
          <p:cNvPicPr>
            <a:picLocks noChangeAspect="1"/>
          </p:cNvPicPr>
          <p:nvPr/>
        </p:nvPicPr>
        <p:blipFill>
          <a:blip r:embed="rId3"/>
          <a:stretch>
            <a:fillRect/>
          </a:stretch>
        </p:blipFill>
        <p:spPr>
          <a:xfrm>
            <a:off x="6960637" y="971121"/>
            <a:ext cx="4092301" cy="2899218"/>
          </a:xfrm>
          <a:prstGeom prst="rect">
            <a:avLst/>
          </a:prstGeom>
        </p:spPr>
      </p:pic>
      <p:pic>
        <p:nvPicPr>
          <p:cNvPr id="12" name="Picture 11">
            <a:extLst>
              <a:ext uri="{FF2B5EF4-FFF2-40B4-BE49-F238E27FC236}">
                <a16:creationId xmlns:a16="http://schemas.microsoft.com/office/drawing/2014/main" id="{4E351ADE-C119-3350-FF39-F5466E7EB4E2}"/>
              </a:ext>
            </a:extLst>
          </p:cNvPr>
          <p:cNvPicPr>
            <a:picLocks noChangeAspect="1"/>
          </p:cNvPicPr>
          <p:nvPr/>
        </p:nvPicPr>
        <p:blipFill>
          <a:blip r:embed="rId4"/>
          <a:stretch>
            <a:fillRect/>
          </a:stretch>
        </p:blipFill>
        <p:spPr>
          <a:xfrm>
            <a:off x="318876" y="1066567"/>
            <a:ext cx="6641761" cy="2862277"/>
          </a:xfrm>
          <a:prstGeom prst="rect">
            <a:avLst/>
          </a:prstGeom>
        </p:spPr>
      </p:pic>
      <p:pic>
        <p:nvPicPr>
          <p:cNvPr id="14" name="Picture 13">
            <a:extLst>
              <a:ext uri="{FF2B5EF4-FFF2-40B4-BE49-F238E27FC236}">
                <a16:creationId xmlns:a16="http://schemas.microsoft.com/office/drawing/2014/main" id="{76F8490A-207E-59DD-6E07-7A055E2A1626}"/>
              </a:ext>
            </a:extLst>
          </p:cNvPr>
          <p:cNvPicPr>
            <a:picLocks noChangeAspect="1"/>
          </p:cNvPicPr>
          <p:nvPr/>
        </p:nvPicPr>
        <p:blipFill>
          <a:blip r:embed="rId5"/>
          <a:stretch>
            <a:fillRect/>
          </a:stretch>
        </p:blipFill>
        <p:spPr>
          <a:xfrm>
            <a:off x="1119673" y="4029766"/>
            <a:ext cx="9442579" cy="263519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https://github.com/suparnakarmakar004/VOIS_AICTE_OCT2025_NETFLIX-DATA-ANALYSIS_SUPARNA-KARMAKAR</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591</TotalTime>
  <Words>413</Words>
  <Application>Microsoft Office PowerPoint</Application>
  <PresentationFormat>Widescreen</PresentationFormat>
  <Paragraphs>34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SUPARNA KARMAKAR</cp:lastModifiedBy>
  <cp:revision>107</cp:revision>
  <dcterms:created xsi:type="dcterms:W3CDTF">2021-07-11T13:13:15Z</dcterms:created>
  <dcterms:modified xsi:type="dcterms:W3CDTF">2025-10-07T14:38:27Z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