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680325" cy="9875838"/>
  <p:notesSz cx="6997700" cy="9283700"/>
  <p:defaultTextStyle>
    <a:defPPr>
      <a:defRPr lang="en-US"/>
    </a:defPPr>
    <a:lvl1pPr marL="0" algn="l" defTabSz="10031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1594" algn="l" defTabSz="10031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3188" algn="l" defTabSz="10031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4782" algn="l" defTabSz="10031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06376" algn="l" defTabSz="10031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07971" algn="l" defTabSz="10031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09565" algn="l" defTabSz="10031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1159" algn="l" defTabSz="10031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12753" algn="l" defTabSz="100318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80" y="-80"/>
      </p:cViewPr>
      <p:guideLst>
        <p:guide orient="horz" pos="3111"/>
        <p:guide pos="24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25" y="3067913"/>
            <a:ext cx="6528276" cy="21169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49" y="5596308"/>
            <a:ext cx="5376228" cy="25238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1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3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0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09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1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1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8236" y="395493"/>
            <a:ext cx="1728073" cy="8426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" y="395493"/>
            <a:ext cx="5056214" cy="8426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93" y="6346141"/>
            <a:ext cx="6528276" cy="19614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693" y="4185803"/>
            <a:ext cx="6528276" cy="216033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15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31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47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063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079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0956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1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127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" y="2304364"/>
            <a:ext cx="3392144" cy="651759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4165" y="2304364"/>
            <a:ext cx="3392144" cy="651759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017" y="2210634"/>
            <a:ext cx="3393477" cy="92128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1594" indent="0">
              <a:buNone/>
              <a:defRPr sz="2200" b="1"/>
            </a:lvl2pPr>
            <a:lvl3pPr marL="1003188" indent="0">
              <a:buNone/>
              <a:defRPr sz="2000" b="1"/>
            </a:lvl3pPr>
            <a:lvl4pPr marL="1504782" indent="0">
              <a:buNone/>
              <a:defRPr sz="1800" b="1"/>
            </a:lvl4pPr>
            <a:lvl5pPr marL="2006376" indent="0">
              <a:buNone/>
              <a:defRPr sz="1800" b="1"/>
            </a:lvl5pPr>
            <a:lvl6pPr marL="2507971" indent="0">
              <a:buNone/>
              <a:defRPr sz="1800" b="1"/>
            </a:lvl6pPr>
            <a:lvl7pPr marL="3009565" indent="0">
              <a:buNone/>
              <a:defRPr sz="1800" b="1"/>
            </a:lvl7pPr>
            <a:lvl8pPr marL="3511159" indent="0">
              <a:buNone/>
              <a:defRPr sz="1800" b="1"/>
            </a:lvl8pPr>
            <a:lvl9pPr marL="401275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017" y="3131920"/>
            <a:ext cx="3393477" cy="56900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01499" y="2210634"/>
            <a:ext cx="3394810" cy="92128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1594" indent="0">
              <a:buNone/>
              <a:defRPr sz="2200" b="1"/>
            </a:lvl2pPr>
            <a:lvl3pPr marL="1003188" indent="0">
              <a:buNone/>
              <a:defRPr sz="2000" b="1"/>
            </a:lvl3pPr>
            <a:lvl4pPr marL="1504782" indent="0">
              <a:buNone/>
              <a:defRPr sz="1800" b="1"/>
            </a:lvl4pPr>
            <a:lvl5pPr marL="2006376" indent="0">
              <a:buNone/>
              <a:defRPr sz="1800" b="1"/>
            </a:lvl5pPr>
            <a:lvl6pPr marL="2507971" indent="0">
              <a:buNone/>
              <a:defRPr sz="1800" b="1"/>
            </a:lvl6pPr>
            <a:lvl7pPr marL="3009565" indent="0">
              <a:buNone/>
              <a:defRPr sz="1800" b="1"/>
            </a:lvl7pPr>
            <a:lvl8pPr marL="3511159" indent="0">
              <a:buNone/>
              <a:defRPr sz="1800" b="1"/>
            </a:lvl8pPr>
            <a:lvl9pPr marL="401275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01499" y="3131920"/>
            <a:ext cx="3394810" cy="56900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17" y="393205"/>
            <a:ext cx="2526774" cy="167340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794" y="393206"/>
            <a:ext cx="4293516" cy="8428754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17" y="2066611"/>
            <a:ext cx="2526774" cy="6755349"/>
          </a:xfrm>
        </p:spPr>
        <p:txBody>
          <a:bodyPr/>
          <a:lstStyle>
            <a:lvl1pPr marL="0" indent="0">
              <a:buNone/>
              <a:defRPr sz="1500"/>
            </a:lvl1pPr>
            <a:lvl2pPr marL="501594" indent="0">
              <a:buNone/>
              <a:defRPr sz="1300"/>
            </a:lvl2pPr>
            <a:lvl3pPr marL="1003188" indent="0">
              <a:buNone/>
              <a:defRPr sz="1100"/>
            </a:lvl3pPr>
            <a:lvl4pPr marL="1504782" indent="0">
              <a:buNone/>
              <a:defRPr sz="1000"/>
            </a:lvl4pPr>
            <a:lvl5pPr marL="2006376" indent="0">
              <a:buNone/>
              <a:defRPr sz="1000"/>
            </a:lvl5pPr>
            <a:lvl6pPr marL="2507971" indent="0">
              <a:buNone/>
              <a:defRPr sz="1000"/>
            </a:lvl6pPr>
            <a:lvl7pPr marL="3009565" indent="0">
              <a:buNone/>
              <a:defRPr sz="1000"/>
            </a:lvl7pPr>
            <a:lvl8pPr marL="3511159" indent="0">
              <a:buNone/>
              <a:defRPr sz="1000"/>
            </a:lvl8pPr>
            <a:lvl9pPr marL="401275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97" y="6913087"/>
            <a:ext cx="4608195" cy="81612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5397" y="882424"/>
            <a:ext cx="4608195" cy="5925503"/>
          </a:xfrm>
        </p:spPr>
        <p:txBody>
          <a:bodyPr/>
          <a:lstStyle>
            <a:lvl1pPr marL="0" indent="0">
              <a:buNone/>
              <a:defRPr sz="3500"/>
            </a:lvl1pPr>
            <a:lvl2pPr marL="501594" indent="0">
              <a:buNone/>
              <a:defRPr sz="3100"/>
            </a:lvl2pPr>
            <a:lvl3pPr marL="1003188" indent="0">
              <a:buNone/>
              <a:defRPr sz="2600"/>
            </a:lvl3pPr>
            <a:lvl4pPr marL="1504782" indent="0">
              <a:buNone/>
              <a:defRPr sz="2200"/>
            </a:lvl4pPr>
            <a:lvl5pPr marL="2006376" indent="0">
              <a:buNone/>
              <a:defRPr sz="2200"/>
            </a:lvl5pPr>
            <a:lvl6pPr marL="2507971" indent="0">
              <a:buNone/>
              <a:defRPr sz="2200"/>
            </a:lvl6pPr>
            <a:lvl7pPr marL="3009565" indent="0">
              <a:buNone/>
              <a:defRPr sz="2200"/>
            </a:lvl7pPr>
            <a:lvl8pPr marL="3511159" indent="0">
              <a:buNone/>
              <a:defRPr sz="2200"/>
            </a:lvl8pPr>
            <a:lvl9pPr marL="401275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5397" y="7729217"/>
            <a:ext cx="4608195" cy="1159038"/>
          </a:xfrm>
        </p:spPr>
        <p:txBody>
          <a:bodyPr/>
          <a:lstStyle>
            <a:lvl1pPr marL="0" indent="0">
              <a:buNone/>
              <a:defRPr sz="1500"/>
            </a:lvl1pPr>
            <a:lvl2pPr marL="501594" indent="0">
              <a:buNone/>
              <a:defRPr sz="1300"/>
            </a:lvl2pPr>
            <a:lvl3pPr marL="1003188" indent="0">
              <a:buNone/>
              <a:defRPr sz="1100"/>
            </a:lvl3pPr>
            <a:lvl4pPr marL="1504782" indent="0">
              <a:buNone/>
              <a:defRPr sz="1000"/>
            </a:lvl4pPr>
            <a:lvl5pPr marL="2006376" indent="0">
              <a:buNone/>
              <a:defRPr sz="1000"/>
            </a:lvl5pPr>
            <a:lvl6pPr marL="2507971" indent="0">
              <a:buNone/>
              <a:defRPr sz="1000"/>
            </a:lvl6pPr>
            <a:lvl7pPr marL="3009565" indent="0">
              <a:buNone/>
              <a:defRPr sz="1000"/>
            </a:lvl7pPr>
            <a:lvl8pPr marL="3511159" indent="0">
              <a:buNone/>
              <a:defRPr sz="1000"/>
            </a:lvl8pPr>
            <a:lvl9pPr marL="401275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4016" y="395491"/>
            <a:ext cx="6912293" cy="1645973"/>
          </a:xfrm>
          <a:prstGeom prst="rect">
            <a:avLst/>
          </a:prstGeom>
        </p:spPr>
        <p:txBody>
          <a:bodyPr vert="horz" lIns="100319" tIns="50159" rIns="100319" bIns="501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016" y="2304364"/>
            <a:ext cx="6912293" cy="6517596"/>
          </a:xfrm>
          <a:prstGeom prst="rect">
            <a:avLst/>
          </a:prstGeom>
        </p:spPr>
        <p:txBody>
          <a:bodyPr vert="horz" lIns="100319" tIns="50159" rIns="100319" bIns="501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4016" y="9153440"/>
            <a:ext cx="1792076" cy="525797"/>
          </a:xfrm>
          <a:prstGeom prst="rect">
            <a:avLst/>
          </a:prstGeom>
        </p:spPr>
        <p:txBody>
          <a:bodyPr vert="horz" lIns="100319" tIns="50159" rIns="100319" bIns="5015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BFFC-E2EB-4413-8FD4-830E9FB8FD72}" type="datetimeFigureOut">
              <a:rPr lang="en-US" smtClean="0"/>
              <a:pPr/>
              <a:t>3/14/14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4111" y="9153440"/>
            <a:ext cx="2432103" cy="525797"/>
          </a:xfrm>
          <a:prstGeom prst="rect">
            <a:avLst/>
          </a:prstGeom>
        </p:spPr>
        <p:txBody>
          <a:bodyPr vert="horz" lIns="100319" tIns="50159" rIns="100319" bIns="5015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4233" y="9153440"/>
            <a:ext cx="1792076" cy="525797"/>
          </a:xfrm>
          <a:prstGeom prst="rect">
            <a:avLst/>
          </a:prstGeom>
        </p:spPr>
        <p:txBody>
          <a:bodyPr vert="horz" lIns="100319" tIns="50159" rIns="100319" bIns="5015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F630-09C7-4555-BDBC-B4AD2CD89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3188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196" indent="-376196" algn="l" defTabSz="100318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5090" indent="-313496" algn="l" defTabSz="100318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985" indent="-250797" algn="l" defTabSz="100318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579" indent="-250797" algn="l" defTabSz="100318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7174" indent="-250797" algn="l" defTabSz="100318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8768" indent="-250797" algn="l" defTabSz="10031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62" indent="-250797" algn="l" defTabSz="10031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61956" indent="-250797" algn="l" defTabSz="10031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3550" indent="-250797" algn="l" defTabSz="100318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31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594" algn="l" defTabSz="10031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3188" algn="l" defTabSz="10031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4782" algn="l" defTabSz="10031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6376" algn="l" defTabSz="10031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7971" algn="l" defTabSz="10031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65" algn="l" defTabSz="10031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1159" algn="l" defTabSz="10031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12753" algn="l" defTabSz="100318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35770" y="1356520"/>
            <a:ext cx="36576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1304" y="132339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output channel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3561" y="1343275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output channel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5212" y="344705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input channel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60" y="21352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input channel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126281" y="1704183"/>
            <a:ext cx="1219200" cy="457200"/>
            <a:chOff x="1782762" y="3833019"/>
            <a:chExt cx="1219200" cy="457200"/>
          </a:xfrm>
        </p:grpSpPr>
        <p:sp>
          <p:nvSpPr>
            <p:cNvPr id="12" name="TextBox 11"/>
            <p:cNvSpPr txBox="1"/>
            <p:nvPr/>
          </p:nvSpPr>
          <p:spPr>
            <a:xfrm>
              <a:off x="1856238" y="387111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scheduler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82762" y="3833019"/>
              <a:ext cx="12192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9370" y="1718470"/>
            <a:ext cx="1219200" cy="457200"/>
            <a:chOff x="3525837" y="3852069"/>
            <a:chExt cx="1219200" cy="457200"/>
          </a:xfrm>
        </p:grpSpPr>
        <p:sp>
          <p:nvSpPr>
            <p:cNvPr id="11" name="TextBox 10"/>
            <p:cNvSpPr txBox="1"/>
            <p:nvPr/>
          </p:nvSpPr>
          <p:spPr>
            <a:xfrm>
              <a:off x="3582987" y="387111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scheduler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25837" y="3852069"/>
              <a:ext cx="12192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rot="5400000">
            <a:off x="2597770" y="32615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435970" y="7469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435970" y="32615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521570" y="7469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181227" y="2156620"/>
            <a:ext cx="305544" cy="1219200"/>
            <a:chOff x="2823419" y="4290219"/>
            <a:chExt cx="305544" cy="1219200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2511424" y="4899819"/>
              <a:ext cx="1219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0800000" flipV="1">
              <a:off x="2823419" y="4291019"/>
              <a:ext cx="305544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09877" y="2157420"/>
            <a:ext cx="305544" cy="1223163"/>
            <a:chOff x="3452069" y="4291019"/>
            <a:chExt cx="305544" cy="1223163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2844799" y="4904582"/>
              <a:ext cx="1219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H="1" flipV="1">
              <a:off x="3452069" y="4291019"/>
              <a:ext cx="305544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flipV="1">
            <a:off x="3786068" y="514354"/>
            <a:ext cx="305544" cy="1223163"/>
            <a:chOff x="3452069" y="4291019"/>
            <a:chExt cx="305544" cy="1223163"/>
          </a:xfrm>
        </p:grpSpPr>
        <p:cxnSp>
          <p:nvCxnSpPr>
            <p:cNvPr id="42" name="Straight Connector 41"/>
            <p:cNvCxnSpPr/>
            <p:nvPr/>
          </p:nvCxnSpPr>
          <p:spPr>
            <a:xfrm rot="5400000">
              <a:off x="2844799" y="4904582"/>
              <a:ext cx="1219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0800000" flipH="1" flipV="1">
              <a:off x="3452069" y="4291019"/>
              <a:ext cx="305544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 flipV="1">
            <a:off x="3200281" y="504831"/>
            <a:ext cx="305544" cy="1223163"/>
            <a:chOff x="3452069" y="4291019"/>
            <a:chExt cx="305544" cy="1223163"/>
          </a:xfrm>
        </p:grpSpPr>
        <p:cxnSp>
          <p:nvCxnSpPr>
            <p:cNvPr id="45" name="Straight Connector 44"/>
            <p:cNvCxnSpPr/>
            <p:nvPr/>
          </p:nvCxnSpPr>
          <p:spPr>
            <a:xfrm rot="5400000">
              <a:off x="2844799" y="4904582"/>
              <a:ext cx="1219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0800000" flipH="1" flipV="1">
              <a:off x="3452069" y="4291019"/>
              <a:ext cx="305544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 rot="10800000">
            <a:off x="626095" y="1742282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>
            <a:off x="602282" y="21185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5498132" y="1747045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5488606" y="2132808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148139" y="2062164"/>
            <a:ext cx="834182" cy="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176714" y="1857376"/>
            <a:ext cx="834182" cy="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304802" y="2033589"/>
            <a:ext cx="834182" cy="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1333377" y="1828801"/>
            <a:ext cx="834182" cy="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55600" y="567236"/>
            <a:ext cx="1930400" cy="1735574"/>
            <a:chOff x="355600" y="567236"/>
            <a:chExt cx="1930400" cy="1735574"/>
          </a:xfrm>
        </p:grpSpPr>
        <p:sp>
          <p:nvSpPr>
            <p:cNvPr id="2" name="Rectangle 1"/>
            <p:cNvSpPr/>
            <p:nvPr/>
          </p:nvSpPr>
          <p:spPr>
            <a:xfrm>
              <a:off x="745067" y="567236"/>
              <a:ext cx="1540933" cy="1735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07067" y="1684784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FQ</a:t>
              </a:r>
              <a:endParaRPr lang="en-US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405467" y="1566265"/>
              <a:ext cx="6604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88534" y="2201239"/>
              <a:ext cx="6604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05468" y="1568450"/>
              <a:ext cx="4232" cy="62429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98599" y="863570"/>
              <a:ext cx="470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PCR</a:t>
              </a:r>
              <a:endParaRPr lang="en-US" sz="14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396999" y="745051"/>
              <a:ext cx="6604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380066" y="1380025"/>
              <a:ext cx="6604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397000" y="730250"/>
              <a:ext cx="6350" cy="64128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761999" y="1041345"/>
              <a:ext cx="603251" cy="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066800" y="1028701"/>
              <a:ext cx="1" cy="8826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0450" y="1905000"/>
              <a:ext cx="3556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eft Arrow 28"/>
            <p:cNvSpPr/>
            <p:nvPr/>
          </p:nvSpPr>
          <p:spPr>
            <a:xfrm>
              <a:off x="355600" y="850900"/>
              <a:ext cx="387350" cy="457200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89250" y="573586"/>
            <a:ext cx="1930400" cy="1735574"/>
            <a:chOff x="355600" y="567236"/>
            <a:chExt cx="1930400" cy="1735574"/>
          </a:xfrm>
        </p:grpSpPr>
        <p:sp>
          <p:nvSpPr>
            <p:cNvPr id="32" name="Rectangle 31"/>
            <p:cNvSpPr/>
            <p:nvPr/>
          </p:nvSpPr>
          <p:spPr>
            <a:xfrm>
              <a:off x="745067" y="567236"/>
              <a:ext cx="1540933" cy="1735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7067" y="1684784"/>
              <a:ext cx="548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Δ-RR</a:t>
              </a:r>
              <a:endParaRPr lang="en-US" sz="14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405467" y="1566265"/>
              <a:ext cx="6604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88534" y="2201239"/>
              <a:ext cx="6604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405468" y="1568450"/>
              <a:ext cx="4232" cy="62429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98599" y="863570"/>
              <a:ext cx="560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PCR*</a:t>
              </a:r>
              <a:endParaRPr lang="en-US" sz="14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396999" y="745051"/>
              <a:ext cx="6604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80066" y="1380025"/>
              <a:ext cx="6604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97000" y="730250"/>
              <a:ext cx="6350" cy="64128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761999" y="1041345"/>
              <a:ext cx="603251" cy="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066800" y="1028701"/>
              <a:ext cx="1" cy="8826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60450" y="1905000"/>
              <a:ext cx="35560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Left Arrow 43"/>
            <p:cNvSpPr/>
            <p:nvPr/>
          </p:nvSpPr>
          <p:spPr>
            <a:xfrm>
              <a:off x="355600" y="850900"/>
              <a:ext cx="387350" cy="457200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384300" y="2501900"/>
            <a:ext cx="35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(a)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24300" y="2514600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(b)</a:t>
            </a: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243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23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University of Texas at 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Cobb, Jorge A</dc:creator>
  <cp:lastModifiedBy>JORGE COBB</cp:lastModifiedBy>
  <cp:revision>14</cp:revision>
  <cp:lastPrinted>2014-03-14T16:56:07Z</cp:lastPrinted>
  <dcterms:created xsi:type="dcterms:W3CDTF">2010-04-14T19:58:18Z</dcterms:created>
  <dcterms:modified xsi:type="dcterms:W3CDTF">2014-03-14T17:06:03Z</dcterms:modified>
</cp:coreProperties>
</file>